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6.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 id="2147483675" r:id="rId2"/>
    <p:sldMasterId id="2147483714" r:id="rId3"/>
    <p:sldMasterId id="2147483727" r:id="rId4"/>
    <p:sldMasterId id="2147483748" r:id="rId5"/>
    <p:sldMasterId id="2147483758" r:id="rId6"/>
    <p:sldMasterId id="2147483763" r:id="rId7"/>
  </p:sldMasterIdLst>
  <p:notesMasterIdLst>
    <p:notesMasterId r:id="rId40"/>
  </p:notesMasterIdLst>
  <p:handoutMasterIdLst>
    <p:handoutMasterId r:id="rId41"/>
  </p:handoutMasterIdLst>
  <p:sldIdLst>
    <p:sldId id="459" r:id="rId8"/>
    <p:sldId id="460" r:id="rId9"/>
    <p:sldId id="461" r:id="rId10"/>
    <p:sldId id="272" r:id="rId11"/>
    <p:sldId id="277" r:id="rId12"/>
    <p:sldId id="430" r:id="rId13"/>
    <p:sldId id="431" r:id="rId14"/>
    <p:sldId id="432" r:id="rId15"/>
    <p:sldId id="410" r:id="rId16"/>
    <p:sldId id="305" r:id="rId17"/>
    <p:sldId id="312" r:id="rId18"/>
    <p:sldId id="445" r:id="rId19"/>
    <p:sldId id="418" r:id="rId20"/>
    <p:sldId id="451" r:id="rId21"/>
    <p:sldId id="452" r:id="rId22"/>
    <p:sldId id="453" r:id="rId23"/>
    <p:sldId id="456" r:id="rId24"/>
    <p:sldId id="455" r:id="rId25"/>
    <p:sldId id="423" r:id="rId26"/>
    <p:sldId id="426" r:id="rId27"/>
    <p:sldId id="444" r:id="rId28"/>
    <p:sldId id="457" r:id="rId29"/>
    <p:sldId id="446" r:id="rId30"/>
    <p:sldId id="448" r:id="rId31"/>
    <p:sldId id="447" r:id="rId32"/>
    <p:sldId id="449" r:id="rId33"/>
    <p:sldId id="450" r:id="rId34"/>
    <p:sldId id="421" r:id="rId35"/>
    <p:sldId id="458" r:id="rId36"/>
    <p:sldId id="443" r:id="rId37"/>
    <p:sldId id="428" r:id="rId38"/>
    <p:sldId id="437" r:id="rId39"/>
  </p:sldIdLst>
  <p:sldSz cx="9144000" cy="6858000" type="screen4x3"/>
  <p:notesSz cx="7023100" cy="9309100"/>
  <p:defaultTextStyle>
    <a:defPPr>
      <a:defRPr lang="en-US"/>
    </a:defPPr>
    <a:lvl1pPr algn="l" rtl="0" fontAlgn="base">
      <a:spcBef>
        <a:spcPct val="0"/>
      </a:spcBef>
      <a:spcAft>
        <a:spcPct val="0"/>
      </a:spcAft>
      <a:defRPr sz="900" kern="1200">
        <a:solidFill>
          <a:schemeClr val="tx1"/>
        </a:solidFill>
        <a:latin typeface="Arial" pitchFamily="34" charset="0"/>
        <a:ea typeface="+mn-ea"/>
        <a:cs typeface="Arial" pitchFamily="34" charset="0"/>
      </a:defRPr>
    </a:lvl1pPr>
    <a:lvl2pPr marL="457200" algn="l" rtl="0" fontAlgn="base">
      <a:spcBef>
        <a:spcPct val="0"/>
      </a:spcBef>
      <a:spcAft>
        <a:spcPct val="0"/>
      </a:spcAft>
      <a:defRPr sz="900" kern="1200">
        <a:solidFill>
          <a:schemeClr val="tx1"/>
        </a:solidFill>
        <a:latin typeface="Arial" pitchFamily="34" charset="0"/>
        <a:ea typeface="+mn-ea"/>
        <a:cs typeface="Arial" pitchFamily="34" charset="0"/>
      </a:defRPr>
    </a:lvl2pPr>
    <a:lvl3pPr marL="914400" algn="l" rtl="0" fontAlgn="base">
      <a:spcBef>
        <a:spcPct val="0"/>
      </a:spcBef>
      <a:spcAft>
        <a:spcPct val="0"/>
      </a:spcAft>
      <a:defRPr sz="900"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sz="900"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sz="900" kern="1200">
        <a:solidFill>
          <a:schemeClr val="tx1"/>
        </a:solidFill>
        <a:latin typeface="Arial" pitchFamily="34" charset="0"/>
        <a:ea typeface="+mn-ea"/>
        <a:cs typeface="Arial" pitchFamily="34" charset="0"/>
      </a:defRPr>
    </a:lvl5pPr>
    <a:lvl6pPr marL="2286000" algn="l" defTabSz="914400" rtl="0" eaLnBrk="1" latinLnBrk="0" hangingPunct="1">
      <a:defRPr sz="900" kern="1200">
        <a:solidFill>
          <a:schemeClr val="tx1"/>
        </a:solidFill>
        <a:latin typeface="Arial" pitchFamily="34" charset="0"/>
        <a:ea typeface="+mn-ea"/>
        <a:cs typeface="Arial" pitchFamily="34" charset="0"/>
      </a:defRPr>
    </a:lvl6pPr>
    <a:lvl7pPr marL="2743200" algn="l" defTabSz="914400" rtl="0" eaLnBrk="1" latinLnBrk="0" hangingPunct="1">
      <a:defRPr sz="900" kern="1200">
        <a:solidFill>
          <a:schemeClr val="tx1"/>
        </a:solidFill>
        <a:latin typeface="Arial" pitchFamily="34" charset="0"/>
        <a:ea typeface="+mn-ea"/>
        <a:cs typeface="Arial" pitchFamily="34" charset="0"/>
      </a:defRPr>
    </a:lvl7pPr>
    <a:lvl8pPr marL="3200400" algn="l" defTabSz="914400" rtl="0" eaLnBrk="1" latinLnBrk="0" hangingPunct="1">
      <a:defRPr sz="900" kern="1200">
        <a:solidFill>
          <a:schemeClr val="tx1"/>
        </a:solidFill>
        <a:latin typeface="Arial" pitchFamily="34" charset="0"/>
        <a:ea typeface="+mn-ea"/>
        <a:cs typeface="Arial" pitchFamily="34" charset="0"/>
      </a:defRPr>
    </a:lvl8pPr>
    <a:lvl9pPr marL="3657600" algn="l" defTabSz="914400" rtl="0" eaLnBrk="1" latinLnBrk="0" hangingPunct="1">
      <a:defRPr sz="900" kern="1200">
        <a:solidFill>
          <a:schemeClr val="tx1"/>
        </a:solidFill>
        <a:latin typeface="Arial" pitchFamily="34" charset="0"/>
        <a:ea typeface="+mn-ea"/>
        <a:cs typeface="Arial"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00FF00"/>
    <a:srgbClr val="FFFF66"/>
    <a:srgbClr val="FFFF99"/>
    <a:srgbClr val="E1F4FF"/>
    <a:srgbClr val="CCECFF"/>
    <a:srgbClr val="CCECF9"/>
    <a:srgbClr val="003399"/>
    <a:srgbClr val="0033CC"/>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706" autoAdjust="0"/>
    <p:restoredTop sz="96459" autoAdjust="0"/>
  </p:normalViewPr>
  <p:slideViewPr>
    <p:cSldViewPr snapToGrid="0" showGuides="1">
      <p:cViewPr varScale="1">
        <p:scale>
          <a:sx n="33" d="100"/>
          <a:sy n="33" d="100"/>
        </p:scale>
        <p:origin x="1278" y="54"/>
      </p:cViewPr>
      <p:guideLst>
        <p:guide orient="horz" pos="2160"/>
        <p:guide pos="2880"/>
      </p:guideLst>
    </p:cSldViewPr>
  </p:slideViewPr>
  <p:notesTextViewPr>
    <p:cViewPr>
      <p:scale>
        <a:sx n="1" d="1"/>
        <a:sy n="1" d="1"/>
      </p:scale>
      <p:origin x="0" y="0"/>
    </p:cViewPr>
  </p:notesTextViewPr>
  <p:sorterViewPr>
    <p:cViewPr>
      <p:scale>
        <a:sx n="100" d="100"/>
        <a:sy n="100" d="100"/>
      </p:scale>
      <p:origin x="0" y="-46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viewProps" Target="viewProps.xml"/><Relationship Id="rId8" Type="http://schemas.openxmlformats.org/officeDocument/2006/relationships/slide" Target="slides/slide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20" Type="http://schemas.openxmlformats.org/officeDocument/2006/relationships/slide" Target="slides/slide13.xml"/><Relationship Id="rId41"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7.7560217852933863E-2"/>
          <c:y val="2.2970324273981883E-2"/>
          <c:w val="0.80545751161838763"/>
          <c:h val="0.85861450015904062"/>
        </c:manualLayout>
      </c:layout>
      <c:scatterChart>
        <c:scatterStyle val="smoothMarker"/>
        <c:varyColors val="0"/>
        <c:ser>
          <c:idx val="2"/>
          <c:order val="1"/>
          <c:tx>
            <c:strRef>
              <c:f>D_PopWater!$D$2</c:f>
              <c:strCache>
                <c:ptCount val="1"/>
                <c:pt idx="0">
                  <c:v>Calendar Year NYC Demand (MGD)</c:v>
                </c:pt>
              </c:strCache>
            </c:strRef>
          </c:tx>
          <c:spPr>
            <a:ln w="38100" cap="rnd">
              <a:solidFill>
                <a:srgbClr val="002060"/>
              </a:solidFill>
              <a:round/>
            </a:ln>
            <a:effectLst/>
          </c:spPr>
          <c:marker>
            <c:symbol val="none"/>
          </c:marker>
          <c:dPt>
            <c:idx val="0"/>
            <c:marker>
              <c:symbol val="none"/>
            </c:marker>
            <c:bubble3D val="0"/>
            <c:extLst xmlns:c16r2="http://schemas.microsoft.com/office/drawing/2015/06/chart">
              <c:ext xmlns:c16="http://schemas.microsoft.com/office/drawing/2014/chart" uri="{C3380CC4-5D6E-409C-BE32-E72D297353CC}">
                <c16:uniqueId val="{00000000-6B66-4CB9-ABCC-A478D203DB68}"/>
              </c:ext>
            </c:extLst>
          </c:dPt>
          <c:dPt>
            <c:idx val="50"/>
            <c:marker>
              <c:symbol val="none"/>
            </c:marker>
            <c:bubble3D val="0"/>
            <c:extLst xmlns:c16r2="http://schemas.microsoft.com/office/drawing/2015/06/chart">
              <c:ext xmlns:c16="http://schemas.microsoft.com/office/drawing/2014/chart" uri="{C3380CC4-5D6E-409C-BE32-E72D297353CC}">
                <c16:uniqueId val="{00000001-6B66-4CB9-ABCC-A478D203DB68}"/>
              </c:ext>
            </c:extLst>
          </c:dPt>
          <c:dPt>
            <c:idx val="51"/>
            <c:marker>
              <c:symbol val="none"/>
            </c:marker>
            <c:bubble3D val="0"/>
            <c:extLst xmlns:c16r2="http://schemas.microsoft.com/office/drawing/2015/06/chart">
              <c:ext xmlns:c16="http://schemas.microsoft.com/office/drawing/2014/chart" uri="{C3380CC4-5D6E-409C-BE32-E72D297353CC}">
                <c16:uniqueId val="{00000002-6B66-4CB9-ABCC-A478D203DB68}"/>
              </c:ext>
            </c:extLst>
          </c:dPt>
          <c:dPt>
            <c:idx val="52"/>
            <c:marker>
              <c:symbol val="none"/>
            </c:marker>
            <c:bubble3D val="0"/>
            <c:extLst xmlns:c16r2="http://schemas.microsoft.com/office/drawing/2015/06/chart">
              <c:ext xmlns:c16="http://schemas.microsoft.com/office/drawing/2014/chart" uri="{C3380CC4-5D6E-409C-BE32-E72D297353CC}">
                <c16:uniqueId val="{00000003-6B66-4CB9-ABCC-A478D203DB68}"/>
              </c:ext>
            </c:extLst>
          </c:dPt>
          <c:dPt>
            <c:idx val="54"/>
            <c:marker>
              <c:symbol val="none"/>
            </c:marker>
            <c:bubble3D val="0"/>
            <c:spPr>
              <a:ln w="38100" cap="rnd">
                <a:solidFill>
                  <a:srgbClr val="002060"/>
                </a:solidFill>
                <a:round/>
              </a:ln>
              <a:effectLst/>
            </c:spPr>
            <c:extLst xmlns:c16r2="http://schemas.microsoft.com/office/drawing/2015/06/chart">
              <c:ext xmlns:c16="http://schemas.microsoft.com/office/drawing/2014/chart" uri="{C3380CC4-5D6E-409C-BE32-E72D297353CC}">
                <c16:uniqueId val="{00000005-6B66-4CB9-ABCC-A478D203DB68}"/>
              </c:ext>
            </c:extLst>
          </c:dPt>
          <c:xVal>
            <c:numRef>
              <c:f>D_PopWater!$A$3:$A$61</c:f>
              <c:numCache>
                <c:formatCode>General</c:formatCode>
                <c:ptCount val="59"/>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pt idx="53">
                  <c:v>2013</c:v>
                </c:pt>
                <c:pt idx="54">
                  <c:v>2014</c:v>
                </c:pt>
                <c:pt idx="55">
                  <c:v>2015</c:v>
                </c:pt>
                <c:pt idx="56">
                  <c:v>2016</c:v>
                </c:pt>
                <c:pt idx="57">
                  <c:v>2017</c:v>
                </c:pt>
                <c:pt idx="58">
                  <c:v>2018</c:v>
                </c:pt>
              </c:numCache>
            </c:numRef>
          </c:xVal>
          <c:yVal>
            <c:numRef>
              <c:f>D_PopWater!$D$3:$D$61</c:f>
              <c:numCache>
                <c:formatCode>0.0</c:formatCode>
                <c:ptCount val="59"/>
                <c:pt idx="0">
                  <c:v>1199.4000000000001</c:v>
                </c:pt>
                <c:pt idx="1">
                  <c:v>1221</c:v>
                </c:pt>
                <c:pt idx="2">
                  <c:v>1207.5999999999999</c:v>
                </c:pt>
                <c:pt idx="3">
                  <c:v>1217.4000000000001</c:v>
                </c:pt>
                <c:pt idx="4">
                  <c:v>1189.2</c:v>
                </c:pt>
                <c:pt idx="5">
                  <c:v>1052.0999999999999</c:v>
                </c:pt>
                <c:pt idx="6">
                  <c:v>1044.9000000000001</c:v>
                </c:pt>
                <c:pt idx="7">
                  <c:v>1135.0999999999999</c:v>
                </c:pt>
                <c:pt idx="8">
                  <c:v>1241.9000000000001</c:v>
                </c:pt>
                <c:pt idx="9">
                  <c:v>1328.7</c:v>
                </c:pt>
                <c:pt idx="10">
                  <c:v>1400.3</c:v>
                </c:pt>
                <c:pt idx="11">
                  <c:v>1423.6</c:v>
                </c:pt>
                <c:pt idx="12">
                  <c:v>1412.4</c:v>
                </c:pt>
                <c:pt idx="13">
                  <c:v>1448.9</c:v>
                </c:pt>
                <c:pt idx="14">
                  <c:v>1441.8</c:v>
                </c:pt>
                <c:pt idx="15">
                  <c:v>1415</c:v>
                </c:pt>
                <c:pt idx="16">
                  <c:v>1435</c:v>
                </c:pt>
                <c:pt idx="17">
                  <c:v>1483</c:v>
                </c:pt>
                <c:pt idx="18">
                  <c:v>1479.5</c:v>
                </c:pt>
                <c:pt idx="19">
                  <c:v>1512.4</c:v>
                </c:pt>
                <c:pt idx="20">
                  <c:v>1505.9</c:v>
                </c:pt>
                <c:pt idx="21">
                  <c:v>1309.3</c:v>
                </c:pt>
                <c:pt idx="22">
                  <c:v>1382.4</c:v>
                </c:pt>
                <c:pt idx="23">
                  <c:v>1423.8</c:v>
                </c:pt>
                <c:pt idx="24">
                  <c:v>1465</c:v>
                </c:pt>
                <c:pt idx="25">
                  <c:v>1325.8</c:v>
                </c:pt>
                <c:pt idx="26">
                  <c:v>1350.7</c:v>
                </c:pt>
                <c:pt idx="27">
                  <c:v>1446.5</c:v>
                </c:pt>
                <c:pt idx="28">
                  <c:v>1483.9</c:v>
                </c:pt>
                <c:pt idx="29">
                  <c:v>1401.7</c:v>
                </c:pt>
                <c:pt idx="30">
                  <c:v>1423.8</c:v>
                </c:pt>
                <c:pt idx="31">
                  <c:v>1469.3</c:v>
                </c:pt>
                <c:pt idx="32">
                  <c:v>1368.6</c:v>
                </c:pt>
                <c:pt idx="33">
                  <c:v>1368.5</c:v>
                </c:pt>
                <c:pt idx="34">
                  <c:v>1357.7</c:v>
                </c:pt>
                <c:pt idx="35">
                  <c:v>1325.7</c:v>
                </c:pt>
                <c:pt idx="36">
                  <c:v>1297.9000000000001</c:v>
                </c:pt>
                <c:pt idx="37">
                  <c:v>1205.5</c:v>
                </c:pt>
                <c:pt idx="38">
                  <c:v>1219.5</c:v>
                </c:pt>
                <c:pt idx="39">
                  <c:v>1237.2</c:v>
                </c:pt>
                <c:pt idx="40">
                  <c:v>1240.4000000000001</c:v>
                </c:pt>
                <c:pt idx="41">
                  <c:v>1184</c:v>
                </c:pt>
                <c:pt idx="42">
                  <c:v>1135.5999999999999</c:v>
                </c:pt>
                <c:pt idx="43">
                  <c:v>1093.7</c:v>
                </c:pt>
                <c:pt idx="44">
                  <c:v>1099.5</c:v>
                </c:pt>
                <c:pt idx="45">
                  <c:v>1138</c:v>
                </c:pt>
                <c:pt idx="46">
                  <c:v>1069</c:v>
                </c:pt>
                <c:pt idx="47">
                  <c:v>1114</c:v>
                </c:pt>
                <c:pt idx="48">
                  <c:v>1098</c:v>
                </c:pt>
                <c:pt idx="49">
                  <c:v>1007.4821917808219</c:v>
                </c:pt>
                <c:pt idx="50">
                  <c:v>1039</c:v>
                </c:pt>
                <c:pt idx="51">
                  <c:v>1021</c:v>
                </c:pt>
                <c:pt idx="52">
                  <c:v>1009.1420000000001</c:v>
                </c:pt>
                <c:pt idx="53">
                  <c:v>1006.0958904109589</c:v>
                </c:pt>
                <c:pt idx="54">
                  <c:v>996</c:v>
                </c:pt>
                <c:pt idx="55">
                  <c:v>1009</c:v>
                </c:pt>
                <c:pt idx="56">
                  <c:v>1002</c:v>
                </c:pt>
                <c:pt idx="57">
                  <c:v>990.2</c:v>
                </c:pt>
                <c:pt idx="58">
                  <c:v>1007.5</c:v>
                </c:pt>
              </c:numCache>
            </c:numRef>
          </c:yVal>
          <c:smooth val="1"/>
          <c:extLst xmlns:c16r2="http://schemas.microsoft.com/office/drawing/2015/06/chart">
            <c:ext xmlns:c16="http://schemas.microsoft.com/office/drawing/2014/chart" uri="{C3380CC4-5D6E-409C-BE32-E72D297353CC}">
              <c16:uniqueId val="{00000006-6B66-4CB9-ABCC-A478D203DB68}"/>
            </c:ext>
          </c:extLst>
        </c:ser>
        <c:dLbls>
          <c:showLegendKey val="0"/>
          <c:showVal val="0"/>
          <c:showCatName val="0"/>
          <c:showSerName val="0"/>
          <c:showPercent val="0"/>
          <c:showBubbleSize val="0"/>
        </c:dLbls>
        <c:axId val="259941312"/>
        <c:axId val="259941872"/>
      </c:scatterChart>
      <c:scatterChart>
        <c:scatterStyle val="lineMarker"/>
        <c:varyColors val="0"/>
        <c:ser>
          <c:idx val="1"/>
          <c:order val="2"/>
          <c:tx>
            <c:strRef>
              <c:f>D_PopWater!$B$2</c:f>
              <c:strCache>
                <c:ptCount val="1"/>
                <c:pt idx="0">
                  <c:v>New York City Population</c:v>
                </c:pt>
              </c:strCache>
            </c:strRef>
          </c:tx>
          <c:spPr>
            <a:ln w="41275" cap="rnd">
              <a:solidFill>
                <a:srgbClr val="9BBB59"/>
              </a:solidFill>
              <a:round/>
            </a:ln>
            <a:effectLst/>
          </c:spPr>
          <c:marker>
            <c:symbol val="none"/>
          </c:marker>
          <c:dPt>
            <c:idx val="54"/>
            <c:marker>
              <c:symbol val="none"/>
            </c:marker>
            <c:bubble3D val="0"/>
            <c:spPr>
              <a:ln w="41275" cap="rnd">
                <a:solidFill>
                  <a:srgbClr val="9BBB59"/>
                </a:solidFill>
                <a:round/>
              </a:ln>
              <a:effectLst/>
            </c:spPr>
            <c:extLst xmlns:c16r2="http://schemas.microsoft.com/office/drawing/2015/06/chart">
              <c:ext xmlns:c16="http://schemas.microsoft.com/office/drawing/2014/chart" uri="{C3380CC4-5D6E-409C-BE32-E72D297353CC}">
                <c16:uniqueId val="{00000008-6B66-4CB9-ABCC-A478D203DB68}"/>
              </c:ext>
            </c:extLst>
          </c:dPt>
          <c:xVal>
            <c:numRef>
              <c:f>D_PopWater!$A$3:$A$61</c:f>
              <c:numCache>
                <c:formatCode>General</c:formatCode>
                <c:ptCount val="59"/>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pt idx="53">
                  <c:v>2013</c:v>
                </c:pt>
                <c:pt idx="54">
                  <c:v>2014</c:v>
                </c:pt>
                <c:pt idx="55">
                  <c:v>2015</c:v>
                </c:pt>
                <c:pt idx="56">
                  <c:v>2016</c:v>
                </c:pt>
                <c:pt idx="57">
                  <c:v>2017</c:v>
                </c:pt>
                <c:pt idx="58">
                  <c:v>2018</c:v>
                </c:pt>
              </c:numCache>
            </c:numRef>
          </c:xVal>
          <c:yVal>
            <c:numRef>
              <c:f>D_PopWater!$B$3:$B$61</c:f>
              <c:numCache>
                <c:formatCode>#,##0</c:formatCode>
                <c:ptCount val="59"/>
                <c:pt idx="0">
                  <c:v>7781984</c:v>
                </c:pt>
                <c:pt idx="1">
                  <c:v>7793341.9000000004</c:v>
                </c:pt>
                <c:pt idx="2">
                  <c:v>7804699.7999999998</c:v>
                </c:pt>
                <c:pt idx="3">
                  <c:v>7816057.7000000002</c:v>
                </c:pt>
                <c:pt idx="4">
                  <c:v>7827415.5999999996</c:v>
                </c:pt>
                <c:pt idx="5">
                  <c:v>7838773.5</c:v>
                </c:pt>
                <c:pt idx="6">
                  <c:v>7850131.4000000004</c:v>
                </c:pt>
                <c:pt idx="7">
                  <c:v>7861489.2999999998</c:v>
                </c:pt>
                <c:pt idx="8">
                  <c:v>7872847.2000000002</c:v>
                </c:pt>
                <c:pt idx="9">
                  <c:v>7884205.0999999996</c:v>
                </c:pt>
                <c:pt idx="10">
                  <c:v>7895563</c:v>
                </c:pt>
                <c:pt idx="11">
                  <c:v>7903000</c:v>
                </c:pt>
                <c:pt idx="12">
                  <c:v>7835500</c:v>
                </c:pt>
                <c:pt idx="13">
                  <c:v>7681800</c:v>
                </c:pt>
                <c:pt idx="14">
                  <c:v>7597800</c:v>
                </c:pt>
                <c:pt idx="15">
                  <c:v>7492200</c:v>
                </c:pt>
                <c:pt idx="16">
                  <c:v>7427800</c:v>
                </c:pt>
                <c:pt idx="17">
                  <c:v>7300700</c:v>
                </c:pt>
                <c:pt idx="18">
                  <c:v>7178900</c:v>
                </c:pt>
                <c:pt idx="19">
                  <c:v>7102100</c:v>
                </c:pt>
                <c:pt idx="20">
                  <c:v>7071639</c:v>
                </c:pt>
                <c:pt idx="21">
                  <c:v>7089241</c:v>
                </c:pt>
                <c:pt idx="22">
                  <c:v>7109105</c:v>
                </c:pt>
                <c:pt idx="23">
                  <c:v>7181224</c:v>
                </c:pt>
                <c:pt idx="24">
                  <c:v>7234514</c:v>
                </c:pt>
                <c:pt idx="25">
                  <c:v>7274054</c:v>
                </c:pt>
                <c:pt idx="26">
                  <c:v>7319246</c:v>
                </c:pt>
                <c:pt idx="27">
                  <c:v>7342476</c:v>
                </c:pt>
                <c:pt idx="28">
                  <c:v>7353719</c:v>
                </c:pt>
                <c:pt idx="29">
                  <c:v>7344175</c:v>
                </c:pt>
                <c:pt idx="30">
                  <c:v>7335650</c:v>
                </c:pt>
                <c:pt idx="31">
                  <c:v>7374501</c:v>
                </c:pt>
                <c:pt idx="32">
                  <c:v>7428944</c:v>
                </c:pt>
                <c:pt idx="33">
                  <c:v>7506166</c:v>
                </c:pt>
                <c:pt idx="34">
                  <c:v>7570458</c:v>
                </c:pt>
                <c:pt idx="35">
                  <c:v>7633040</c:v>
                </c:pt>
                <c:pt idx="36">
                  <c:v>7697812</c:v>
                </c:pt>
                <c:pt idx="37">
                  <c:v>7773443</c:v>
                </c:pt>
                <c:pt idx="38">
                  <c:v>7858259</c:v>
                </c:pt>
                <c:pt idx="39">
                  <c:v>7947660</c:v>
                </c:pt>
                <c:pt idx="40">
                  <c:v>8008278</c:v>
                </c:pt>
                <c:pt idx="41">
                  <c:v>8024963.5</c:v>
                </c:pt>
                <c:pt idx="42">
                  <c:v>8041649</c:v>
                </c:pt>
                <c:pt idx="43">
                  <c:v>8058334.5</c:v>
                </c:pt>
                <c:pt idx="44">
                  <c:v>8075020</c:v>
                </c:pt>
                <c:pt idx="45">
                  <c:v>8091705.5</c:v>
                </c:pt>
                <c:pt idx="46">
                  <c:v>8108391</c:v>
                </c:pt>
                <c:pt idx="47">
                  <c:v>8125076.5</c:v>
                </c:pt>
                <c:pt idx="48">
                  <c:v>8141762</c:v>
                </c:pt>
                <c:pt idx="49">
                  <c:v>8158447.5</c:v>
                </c:pt>
                <c:pt idx="50">
                  <c:v>8175133</c:v>
                </c:pt>
                <c:pt idx="51">
                  <c:v>8284098</c:v>
                </c:pt>
                <c:pt idx="52">
                  <c:v>8361179</c:v>
                </c:pt>
                <c:pt idx="53">
                  <c:v>8422460</c:v>
                </c:pt>
                <c:pt idx="54">
                  <c:v>8471990</c:v>
                </c:pt>
                <c:pt idx="55">
                  <c:v>8516502</c:v>
                </c:pt>
                <c:pt idx="56">
                  <c:v>8537673</c:v>
                </c:pt>
                <c:pt idx="57">
                  <c:v>8622698</c:v>
                </c:pt>
                <c:pt idx="58">
                  <c:v>8622698</c:v>
                </c:pt>
              </c:numCache>
            </c:numRef>
          </c:yVal>
          <c:smooth val="1"/>
          <c:extLst xmlns:c16r2="http://schemas.microsoft.com/office/drawing/2015/06/chart">
            <c:ext xmlns:c16="http://schemas.microsoft.com/office/drawing/2014/chart" uri="{C3380CC4-5D6E-409C-BE32-E72D297353CC}">
              <c16:uniqueId val="{00000009-6B66-4CB9-ABCC-A478D203DB68}"/>
            </c:ext>
          </c:extLst>
        </c:ser>
        <c:dLbls>
          <c:showLegendKey val="0"/>
          <c:showVal val="0"/>
          <c:showCatName val="0"/>
          <c:showSerName val="0"/>
          <c:showPercent val="0"/>
          <c:showBubbleSize val="0"/>
        </c:dLbls>
        <c:axId val="259942992"/>
        <c:axId val="259942432"/>
        <c:extLst xmlns:c16r2="http://schemas.microsoft.com/office/drawing/2015/06/chart">
          <c:ext xmlns:c15="http://schemas.microsoft.com/office/drawing/2012/chart" uri="{02D57815-91ED-43cb-92C2-25804820EDAC}">
            <c15:filteredScatterSeries>
              <c15:ser>
                <c:idx val="0"/>
                <c:order val="0"/>
                <c:tx>
                  <c:strRef>
                    <c:extLst xmlns:c16r2="http://schemas.microsoft.com/office/drawing/2015/06/chart">
                      <c:ext uri="{02D57815-91ED-43cb-92C2-25804820EDAC}">
                        <c15:formulaRef>
                          <c15:sqref>D_PopWater!$C$2</c15:sqref>
                        </c15:formulaRef>
                      </c:ext>
                    </c:extLst>
                    <c:strCache>
                      <c:ptCount val="1"/>
                      <c:pt idx="0">
                        <c:v>Calendar Year Upstate Demand (MGD)</c:v>
                      </c:pt>
                    </c:strCache>
                  </c:strRef>
                </c:tx>
                <c:spPr>
                  <a:ln w="28575" cap="rnd">
                    <a:solidFill>
                      <a:schemeClr val="accent1"/>
                    </a:solidFill>
                    <a:round/>
                  </a:ln>
                  <a:effectLst/>
                </c:spPr>
                <c:marker>
                  <c:symbol val="none"/>
                </c:marker>
                <c:dPt>
                  <c:idx val="50"/>
                  <c:marker>
                    <c:symbol val="none"/>
                  </c:marker>
                  <c:bubble3D val="0"/>
                  <c:extLst xmlns:c16r2="http://schemas.microsoft.com/office/drawing/2015/06/chart">
                    <c:ext xmlns:c16="http://schemas.microsoft.com/office/drawing/2014/chart" uri="{C3380CC4-5D6E-409C-BE32-E72D297353CC}">
                      <c16:uniqueId val="{0000000A-6B66-4CB9-ABCC-A478D203DB68}"/>
                    </c:ext>
                  </c:extLst>
                </c:dPt>
                <c:dPt>
                  <c:idx val="51"/>
                  <c:marker>
                    <c:symbol val="none"/>
                  </c:marker>
                  <c:bubble3D val="0"/>
                  <c:extLst xmlns:c16r2="http://schemas.microsoft.com/office/drawing/2015/06/chart">
                    <c:ext xmlns:c16="http://schemas.microsoft.com/office/drawing/2014/chart" uri="{C3380CC4-5D6E-409C-BE32-E72D297353CC}">
                      <c16:uniqueId val="{0000000B-6B66-4CB9-ABCC-A478D203DB68}"/>
                    </c:ext>
                  </c:extLst>
                </c:dPt>
                <c:xVal>
                  <c:numRef>
                    <c:extLst xmlns:c16r2="http://schemas.microsoft.com/office/drawing/2015/06/chart">
                      <c:ext uri="{02D57815-91ED-43cb-92C2-25804820EDAC}">
                        <c15:formulaRef>
                          <c15:sqref>D_PopWater!$A$3:$A$54</c15:sqref>
                        </c15:formulaRef>
                      </c:ext>
                    </c:extLst>
                    <c:numCache>
                      <c:formatCode>General</c:formatCode>
                      <c:ptCount val="52"/>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numCache>
                  </c:numRef>
                </c:xVal>
                <c:yVal>
                  <c:numRef>
                    <c:extLst xmlns:c16r2="http://schemas.microsoft.com/office/drawing/2015/06/chart">
                      <c:ext uri="{02D57815-91ED-43cb-92C2-25804820EDAC}">
                        <c15:formulaRef>
                          <c15:sqref>D_PopWater!$C$3:$C$56</c15:sqref>
                        </c15:formulaRef>
                      </c:ext>
                    </c:extLst>
                    <c:numCache>
                      <c:formatCode>General</c:formatCode>
                      <c:ptCount val="54"/>
                      <c:pt idx="39" formatCode="#,##0">
                        <c:v>128.90833333333333</c:v>
                      </c:pt>
                      <c:pt idx="40" formatCode="#,##0">
                        <c:v>124.85833333333333</c:v>
                      </c:pt>
                      <c:pt idx="41" formatCode="#,##0">
                        <c:v>128.30833333333334</c:v>
                      </c:pt>
                      <c:pt idx="42" formatCode="#,##0">
                        <c:v>121.00833333333333</c:v>
                      </c:pt>
                      <c:pt idx="43" formatCode="#,##0">
                        <c:v>115.33333333333331</c:v>
                      </c:pt>
                      <c:pt idx="44" formatCode="#,##0">
                        <c:v>117.48333333333331</c:v>
                      </c:pt>
                      <c:pt idx="45" formatCode="#,##0">
                        <c:v>123.70833333333333</c:v>
                      </c:pt>
                      <c:pt idx="46" formatCode="#,##0">
                        <c:v>116.64283333333333</c:v>
                      </c:pt>
                      <c:pt idx="47" formatCode="#,##0">
                        <c:v>123.26908333333331</c:v>
                      </c:pt>
                      <c:pt idx="48" formatCode="#,##0">
                        <c:v>114.72150000000001</c:v>
                      </c:pt>
                      <c:pt idx="49" formatCode="#,##0">
                        <c:v>109.22525448028675</c:v>
                      </c:pt>
                      <c:pt idx="50" formatCode="#,##0">
                        <c:v>119.79611171915003</c:v>
                      </c:pt>
                      <c:pt idx="51" formatCode="#,##0">
                        <c:v>109.74355676921977</c:v>
                      </c:pt>
                      <c:pt idx="52" formatCode="#,##0">
                        <c:v>110.08315195324657</c:v>
                      </c:pt>
                      <c:pt idx="53" formatCode="#,##0">
                        <c:v>109.86117990584485</c:v>
                      </c:pt>
                    </c:numCache>
                  </c:numRef>
                </c:yVal>
                <c:smooth val="1"/>
                <c:extLst xmlns:c16r2="http://schemas.microsoft.com/office/drawing/2015/06/chart">
                  <c:ext xmlns:c16="http://schemas.microsoft.com/office/drawing/2014/chart" uri="{C3380CC4-5D6E-409C-BE32-E72D297353CC}">
                    <c16:uniqueId val="{0000000C-6B66-4CB9-ABCC-A478D203DB68}"/>
                  </c:ext>
                </c:extLst>
              </c15:ser>
            </c15:filteredScatterSeries>
          </c:ext>
        </c:extLst>
      </c:scatterChart>
      <c:valAx>
        <c:axId val="259941312"/>
        <c:scaling>
          <c:orientation val="minMax"/>
          <c:max val="2020"/>
          <c:min val="1960"/>
        </c:scaling>
        <c:delete val="0"/>
        <c:axPos val="b"/>
        <c:majorGridlines>
          <c:spPr>
            <a:ln w="9525" cap="flat" cmpd="sng" algn="ctr">
              <a:solidFill>
                <a:schemeClr val="bg1">
                  <a:lumMod val="65000"/>
                </a:schemeClr>
              </a:solidFill>
              <a:round/>
            </a:ln>
            <a:effectLst/>
          </c:spPr>
        </c:majorGridlines>
        <c:numFmt formatCode="General" sourceLinked="1"/>
        <c:majorTickMark val="none"/>
        <c:minorTickMark val="none"/>
        <c:tickLblPos val="nextTo"/>
        <c:spPr>
          <a:noFill/>
          <a:ln>
            <a:noFill/>
          </a:ln>
          <a:effectLst/>
        </c:spPr>
        <c:txPr>
          <a:bodyPr rot="0" spcFirstLastPara="1" vertOverflow="ellipsis"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259941872"/>
        <c:crossesAt val="1"/>
        <c:crossBetween val="midCat"/>
        <c:minorUnit val="5"/>
      </c:valAx>
      <c:valAx>
        <c:axId val="259941872"/>
        <c:scaling>
          <c:orientation val="minMax"/>
          <c:min val="800"/>
        </c:scaling>
        <c:delete val="0"/>
        <c:axPos val="l"/>
        <c:majorGridlines>
          <c:spPr>
            <a:ln w="9525" cap="flat" cmpd="sng" algn="ctr">
              <a:solidFill>
                <a:schemeClr val="bg1">
                  <a:lumMod val="65000"/>
                </a:schemeClr>
              </a:solidFill>
              <a:round/>
            </a:ln>
            <a:effectLst/>
          </c:spPr>
        </c:majorGridlines>
        <c:numFmt formatCode="#,##0" sourceLinked="0"/>
        <c:majorTickMark val="none"/>
        <c:minorTickMark val="none"/>
        <c:tickLblPos val="nextTo"/>
        <c:spPr>
          <a:noFill/>
          <a:ln>
            <a:noFill/>
          </a:ln>
          <a:effectLst/>
        </c:spPr>
        <c:txPr>
          <a:bodyPr rot="0" spcFirstLastPara="1" vertOverflow="ellipsis"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259941312"/>
        <c:crosses val="autoZero"/>
        <c:crossBetween val="midCat"/>
      </c:valAx>
      <c:valAx>
        <c:axId val="259942432"/>
        <c:scaling>
          <c:orientation val="minMax"/>
          <c:max val="9000000"/>
          <c:min val="5000000"/>
        </c:scaling>
        <c:delete val="0"/>
        <c:axPos val="r"/>
        <c:numFmt formatCode="#,##0.0" sourceLinked="0"/>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259942992"/>
        <c:crosses val="max"/>
        <c:crossBetween val="midCat"/>
        <c:dispUnits>
          <c:builtInUnit val="millions"/>
        </c:dispUnits>
      </c:valAx>
      <c:valAx>
        <c:axId val="259942992"/>
        <c:scaling>
          <c:orientation val="minMax"/>
        </c:scaling>
        <c:delete val="1"/>
        <c:axPos val="b"/>
        <c:numFmt formatCode="General" sourceLinked="1"/>
        <c:majorTickMark val="out"/>
        <c:minorTickMark val="none"/>
        <c:tickLblPos val="nextTo"/>
        <c:crossAx val="259942432"/>
        <c:crossesAt val="5000000"/>
        <c:crossBetween val="midCat"/>
      </c:valAx>
      <c:spPr>
        <a:noFill/>
        <a:ln>
          <a:noFill/>
        </a:ln>
        <a:effectLst/>
      </c:spPr>
    </c:plotArea>
    <c:legend>
      <c:legendPos val="b"/>
      <c:legendEntry>
        <c:idx val="0"/>
        <c:txPr>
          <a:bodyPr rot="0" spcFirstLastPara="1" vertOverflow="ellipsis" vert="horz" wrap="square" anchor="ctr" anchorCtr="1"/>
          <a:lstStyle/>
          <a:p>
            <a:pPr>
              <a:defRPr sz="1100" b="1" i="0" u="none" strike="noStrike" kern="1200" baseline="0">
                <a:solidFill>
                  <a:schemeClr val="tx1"/>
                </a:solidFill>
                <a:latin typeface="+mn-lt"/>
                <a:ea typeface="+mn-ea"/>
                <a:cs typeface="+mn-cs"/>
              </a:defRPr>
            </a:pPr>
            <a:endParaRPr lang="en-US"/>
          </a:p>
        </c:txPr>
      </c:legendEntry>
      <c:legendEntry>
        <c:idx val="1"/>
        <c:txPr>
          <a:bodyPr rot="0" spcFirstLastPara="1" vertOverflow="ellipsis" vert="horz" wrap="square" anchor="ctr" anchorCtr="1"/>
          <a:lstStyle/>
          <a:p>
            <a:pPr>
              <a:defRPr sz="1100" b="1" i="0" u="none" strike="noStrike" kern="1200" baseline="0">
                <a:solidFill>
                  <a:schemeClr val="tx1"/>
                </a:solidFill>
                <a:latin typeface="+mn-lt"/>
                <a:ea typeface="+mn-ea"/>
                <a:cs typeface="+mn-cs"/>
              </a:defRPr>
            </a:pPr>
            <a:endParaRPr lang="en-US"/>
          </a:p>
        </c:txPr>
      </c:legendEntry>
      <c:layout>
        <c:manualLayout>
          <c:xMode val="edge"/>
          <c:yMode val="edge"/>
          <c:x val="0.1292703228132413"/>
          <c:y val="0.78078020489374322"/>
          <c:w val="0.74183370924692105"/>
          <c:h val="7.9523325713318105E-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hdr" sz="quarter"/>
          </p:nvPr>
        </p:nvSpPr>
        <p:spPr bwMode="auto">
          <a:xfrm>
            <a:off x="1" y="0"/>
            <a:ext cx="3043823" cy="465878"/>
          </a:xfrm>
          <a:prstGeom prst="rect">
            <a:avLst/>
          </a:prstGeom>
          <a:noFill/>
          <a:ln w="9525">
            <a:noFill/>
            <a:miter lim="800000"/>
            <a:headEnd/>
            <a:tailEnd/>
          </a:ln>
          <a:effectLst/>
        </p:spPr>
        <p:txBody>
          <a:bodyPr vert="horz" wrap="square" lIns="91577" tIns="45789" rIns="91577" bIns="45789" numCol="1" anchor="t" anchorCtr="0" compatLnSpc="1">
            <a:prstTxWarp prst="textNoShape">
              <a:avLst/>
            </a:prstTxWarp>
          </a:bodyPr>
          <a:lstStyle>
            <a:lvl1pPr eaLnBrk="0" hangingPunct="0">
              <a:defRPr sz="1200">
                <a:latin typeface="Arial" charset="0"/>
                <a:cs typeface="+mn-cs"/>
              </a:defRPr>
            </a:lvl1pPr>
          </a:lstStyle>
          <a:p>
            <a:pPr>
              <a:defRPr/>
            </a:pPr>
            <a:endParaRPr lang="en-US"/>
          </a:p>
        </p:txBody>
      </p:sp>
      <p:sp>
        <p:nvSpPr>
          <p:cNvPr id="54275" name="Rectangle 3"/>
          <p:cNvSpPr>
            <a:spLocks noGrp="1" noChangeArrowheads="1"/>
          </p:cNvSpPr>
          <p:nvPr>
            <p:ph type="dt" sz="quarter" idx="1"/>
          </p:nvPr>
        </p:nvSpPr>
        <p:spPr bwMode="auto">
          <a:xfrm>
            <a:off x="3978079" y="0"/>
            <a:ext cx="3043823" cy="465878"/>
          </a:xfrm>
          <a:prstGeom prst="rect">
            <a:avLst/>
          </a:prstGeom>
          <a:noFill/>
          <a:ln w="9525">
            <a:noFill/>
            <a:miter lim="800000"/>
            <a:headEnd/>
            <a:tailEnd/>
          </a:ln>
          <a:effectLst/>
        </p:spPr>
        <p:txBody>
          <a:bodyPr vert="horz" wrap="square" lIns="91577" tIns="45789" rIns="91577" bIns="45789" numCol="1" anchor="t" anchorCtr="0" compatLnSpc="1">
            <a:prstTxWarp prst="textNoShape">
              <a:avLst/>
            </a:prstTxWarp>
          </a:bodyPr>
          <a:lstStyle>
            <a:lvl1pPr algn="r" eaLnBrk="0" hangingPunct="0">
              <a:defRPr sz="1200">
                <a:latin typeface="Arial" charset="0"/>
                <a:cs typeface="+mn-cs"/>
              </a:defRPr>
            </a:lvl1pPr>
          </a:lstStyle>
          <a:p>
            <a:pPr>
              <a:defRPr/>
            </a:pPr>
            <a:fld id="{5F07663E-6C97-4A33-AF8D-9D4EF386DE2B}" type="datetimeFigureOut">
              <a:rPr lang="en-US"/>
              <a:pPr>
                <a:defRPr/>
              </a:pPr>
              <a:t>8/23/2019</a:t>
            </a:fld>
            <a:endParaRPr lang="en-US"/>
          </a:p>
        </p:txBody>
      </p:sp>
      <p:sp>
        <p:nvSpPr>
          <p:cNvPr id="54276" name="Rectangle 4"/>
          <p:cNvSpPr>
            <a:spLocks noGrp="1" noChangeArrowheads="1"/>
          </p:cNvSpPr>
          <p:nvPr>
            <p:ph type="ftr" sz="quarter" idx="2"/>
          </p:nvPr>
        </p:nvSpPr>
        <p:spPr bwMode="auto">
          <a:xfrm>
            <a:off x="1" y="8841115"/>
            <a:ext cx="3043823" cy="465878"/>
          </a:xfrm>
          <a:prstGeom prst="rect">
            <a:avLst/>
          </a:prstGeom>
          <a:noFill/>
          <a:ln w="9525">
            <a:noFill/>
            <a:miter lim="800000"/>
            <a:headEnd/>
            <a:tailEnd/>
          </a:ln>
          <a:effectLst/>
        </p:spPr>
        <p:txBody>
          <a:bodyPr vert="horz" wrap="square" lIns="91577" tIns="45789" rIns="91577" bIns="45789" numCol="1" anchor="b" anchorCtr="0" compatLnSpc="1">
            <a:prstTxWarp prst="textNoShape">
              <a:avLst/>
            </a:prstTxWarp>
          </a:bodyPr>
          <a:lstStyle>
            <a:lvl1pPr eaLnBrk="0" hangingPunct="0">
              <a:defRPr sz="1200">
                <a:latin typeface="Arial" charset="0"/>
                <a:cs typeface="+mn-cs"/>
              </a:defRPr>
            </a:lvl1pPr>
          </a:lstStyle>
          <a:p>
            <a:pPr>
              <a:defRPr/>
            </a:pPr>
            <a:endParaRPr lang="en-US"/>
          </a:p>
        </p:txBody>
      </p:sp>
      <p:sp>
        <p:nvSpPr>
          <p:cNvPr id="54277" name="Rectangle 5"/>
          <p:cNvSpPr>
            <a:spLocks noGrp="1" noChangeArrowheads="1"/>
          </p:cNvSpPr>
          <p:nvPr>
            <p:ph type="sldNum" sz="quarter" idx="3"/>
          </p:nvPr>
        </p:nvSpPr>
        <p:spPr bwMode="auto">
          <a:xfrm>
            <a:off x="3978079" y="8841115"/>
            <a:ext cx="3043823" cy="465878"/>
          </a:xfrm>
          <a:prstGeom prst="rect">
            <a:avLst/>
          </a:prstGeom>
          <a:noFill/>
          <a:ln w="9525">
            <a:noFill/>
            <a:miter lim="800000"/>
            <a:headEnd/>
            <a:tailEnd/>
          </a:ln>
          <a:effectLst/>
        </p:spPr>
        <p:txBody>
          <a:bodyPr vert="horz" wrap="square" lIns="91577" tIns="45789" rIns="91577" bIns="45789" numCol="1" anchor="b" anchorCtr="0" compatLnSpc="1">
            <a:prstTxWarp prst="textNoShape">
              <a:avLst/>
            </a:prstTxWarp>
          </a:bodyPr>
          <a:lstStyle>
            <a:lvl1pPr algn="r" eaLnBrk="0" hangingPunct="0">
              <a:defRPr sz="1200">
                <a:latin typeface="Arial" charset="0"/>
                <a:cs typeface="+mn-cs"/>
              </a:defRPr>
            </a:lvl1pPr>
          </a:lstStyle>
          <a:p>
            <a:pPr>
              <a:defRPr/>
            </a:pPr>
            <a:fld id="{656332D6-79FE-4236-BCCA-DAC6E9ED17AD}" type="slidenum">
              <a:rPr lang="en-US"/>
              <a:pPr>
                <a:defRPr/>
              </a:pPr>
              <a:t>‹#›</a:t>
            </a:fld>
            <a:endParaRPr lang="en-US"/>
          </a:p>
        </p:txBody>
      </p:sp>
    </p:spTree>
    <p:extLst>
      <p:ext uri="{BB962C8B-B14F-4D97-AF65-F5344CB8AC3E}">
        <p14:creationId xmlns:p14="http://schemas.microsoft.com/office/powerpoint/2010/main" val="35027666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1" y="0"/>
            <a:ext cx="3043823" cy="465878"/>
          </a:xfrm>
          <a:prstGeom prst="rect">
            <a:avLst/>
          </a:prstGeom>
          <a:noFill/>
          <a:ln w="9525">
            <a:noFill/>
            <a:miter lim="800000"/>
            <a:headEnd/>
            <a:tailEnd/>
          </a:ln>
          <a:effectLst/>
        </p:spPr>
        <p:txBody>
          <a:bodyPr vert="horz" wrap="square" lIns="93317" tIns="46659" rIns="93317" bIns="46659" numCol="1" anchor="t" anchorCtr="0" compatLnSpc="1">
            <a:prstTxWarp prst="textNoShape">
              <a:avLst/>
            </a:prstTxWarp>
          </a:bodyPr>
          <a:lstStyle>
            <a:lvl1pPr defTabSz="933261">
              <a:defRPr sz="1200">
                <a:latin typeface="Arial" charset="0"/>
                <a:cs typeface="+mn-cs"/>
              </a:defRPr>
            </a:lvl1pPr>
          </a:lstStyle>
          <a:p>
            <a:pPr>
              <a:defRPr/>
            </a:pPr>
            <a:endParaRPr lang="en-US"/>
          </a:p>
        </p:txBody>
      </p:sp>
      <p:sp>
        <p:nvSpPr>
          <p:cNvPr id="3075" name="Rectangle 3"/>
          <p:cNvSpPr>
            <a:spLocks noGrp="1" noChangeArrowheads="1"/>
          </p:cNvSpPr>
          <p:nvPr>
            <p:ph type="dt" idx="1"/>
          </p:nvPr>
        </p:nvSpPr>
        <p:spPr bwMode="auto">
          <a:xfrm>
            <a:off x="3978079" y="0"/>
            <a:ext cx="3043823" cy="465878"/>
          </a:xfrm>
          <a:prstGeom prst="rect">
            <a:avLst/>
          </a:prstGeom>
          <a:noFill/>
          <a:ln w="9525">
            <a:noFill/>
            <a:miter lim="800000"/>
            <a:headEnd/>
            <a:tailEnd/>
          </a:ln>
          <a:effectLst/>
        </p:spPr>
        <p:txBody>
          <a:bodyPr vert="horz" wrap="square" lIns="93317" tIns="46659" rIns="93317" bIns="46659" numCol="1" anchor="t" anchorCtr="0" compatLnSpc="1">
            <a:prstTxWarp prst="textNoShape">
              <a:avLst/>
            </a:prstTxWarp>
          </a:bodyPr>
          <a:lstStyle>
            <a:lvl1pPr algn="r" defTabSz="933261">
              <a:defRPr sz="1200">
                <a:latin typeface="Arial" charset="0"/>
                <a:cs typeface="+mn-cs"/>
              </a:defRPr>
            </a:lvl1pPr>
          </a:lstStyle>
          <a:p>
            <a:pPr>
              <a:defRPr/>
            </a:pPr>
            <a:fld id="{63AE18CB-1EF9-4BB4-B548-CFC8A7C4C94F}" type="datetimeFigureOut">
              <a:rPr lang="en-US"/>
              <a:pPr>
                <a:defRPr/>
              </a:pPr>
              <a:t>8/23/2019</a:t>
            </a:fld>
            <a:endParaRPr lang="en-US"/>
          </a:p>
        </p:txBody>
      </p:sp>
      <p:sp>
        <p:nvSpPr>
          <p:cNvPr id="5124" name="Rectangle 4"/>
          <p:cNvSpPr>
            <a:spLocks noGrp="1" noRot="1" noChangeAspect="1" noChangeArrowheads="1" noTextEdit="1"/>
          </p:cNvSpPr>
          <p:nvPr>
            <p:ph type="sldImg" idx="2"/>
          </p:nvPr>
        </p:nvSpPr>
        <p:spPr bwMode="auto">
          <a:xfrm>
            <a:off x="1184275" y="698500"/>
            <a:ext cx="4654550" cy="349091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p:cNvSpPr>
            <a:spLocks noGrp="1" noChangeArrowheads="1"/>
          </p:cNvSpPr>
          <p:nvPr>
            <p:ph type="body" sz="quarter" idx="3"/>
          </p:nvPr>
        </p:nvSpPr>
        <p:spPr bwMode="auto">
          <a:xfrm>
            <a:off x="702790" y="4422667"/>
            <a:ext cx="5617520" cy="4188673"/>
          </a:xfrm>
          <a:prstGeom prst="rect">
            <a:avLst/>
          </a:prstGeom>
          <a:noFill/>
          <a:ln w="9525">
            <a:noFill/>
            <a:miter lim="800000"/>
            <a:headEnd/>
            <a:tailEnd/>
          </a:ln>
          <a:effectLst/>
        </p:spPr>
        <p:txBody>
          <a:bodyPr vert="horz" wrap="square" lIns="93317" tIns="46659" rIns="93317" bIns="46659"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078" name="Rectangle 6"/>
          <p:cNvSpPr>
            <a:spLocks noGrp="1" noChangeArrowheads="1"/>
          </p:cNvSpPr>
          <p:nvPr>
            <p:ph type="ftr" sz="quarter" idx="4"/>
          </p:nvPr>
        </p:nvSpPr>
        <p:spPr bwMode="auto">
          <a:xfrm>
            <a:off x="1" y="8841115"/>
            <a:ext cx="3043823" cy="465878"/>
          </a:xfrm>
          <a:prstGeom prst="rect">
            <a:avLst/>
          </a:prstGeom>
          <a:noFill/>
          <a:ln w="9525">
            <a:noFill/>
            <a:miter lim="800000"/>
            <a:headEnd/>
            <a:tailEnd/>
          </a:ln>
          <a:effectLst/>
        </p:spPr>
        <p:txBody>
          <a:bodyPr vert="horz" wrap="square" lIns="93317" tIns="46659" rIns="93317" bIns="46659" numCol="1" anchor="b" anchorCtr="0" compatLnSpc="1">
            <a:prstTxWarp prst="textNoShape">
              <a:avLst/>
            </a:prstTxWarp>
          </a:bodyPr>
          <a:lstStyle>
            <a:lvl1pPr defTabSz="933261">
              <a:defRPr sz="1200">
                <a:latin typeface="Arial" charset="0"/>
                <a:cs typeface="+mn-cs"/>
              </a:defRPr>
            </a:lvl1pPr>
          </a:lstStyle>
          <a:p>
            <a:pPr>
              <a:defRPr/>
            </a:pPr>
            <a:endParaRPr lang="en-US"/>
          </a:p>
        </p:txBody>
      </p:sp>
      <p:sp>
        <p:nvSpPr>
          <p:cNvPr id="3079" name="Rectangle 7"/>
          <p:cNvSpPr>
            <a:spLocks noGrp="1" noChangeArrowheads="1"/>
          </p:cNvSpPr>
          <p:nvPr>
            <p:ph type="sldNum" sz="quarter" idx="5"/>
          </p:nvPr>
        </p:nvSpPr>
        <p:spPr bwMode="auto">
          <a:xfrm>
            <a:off x="3978079" y="8841115"/>
            <a:ext cx="3043823" cy="465878"/>
          </a:xfrm>
          <a:prstGeom prst="rect">
            <a:avLst/>
          </a:prstGeom>
          <a:noFill/>
          <a:ln w="9525">
            <a:noFill/>
            <a:miter lim="800000"/>
            <a:headEnd/>
            <a:tailEnd/>
          </a:ln>
          <a:effectLst/>
        </p:spPr>
        <p:txBody>
          <a:bodyPr vert="horz" wrap="square" lIns="93317" tIns="46659" rIns="93317" bIns="46659" numCol="1" anchor="b" anchorCtr="0" compatLnSpc="1">
            <a:prstTxWarp prst="textNoShape">
              <a:avLst/>
            </a:prstTxWarp>
          </a:bodyPr>
          <a:lstStyle>
            <a:lvl1pPr algn="r" defTabSz="933261">
              <a:defRPr sz="1200">
                <a:latin typeface="Arial" charset="0"/>
                <a:cs typeface="+mn-cs"/>
              </a:defRPr>
            </a:lvl1pPr>
          </a:lstStyle>
          <a:p>
            <a:pPr>
              <a:defRPr/>
            </a:pPr>
            <a:fld id="{54D9746F-F42E-4553-A33B-23CE65844926}" type="slidenum">
              <a:rPr lang="en-US"/>
              <a:pPr>
                <a:defRPr/>
              </a:pPr>
              <a:t>‹#›</a:t>
            </a:fld>
            <a:endParaRPr lang="en-US"/>
          </a:p>
        </p:txBody>
      </p:sp>
    </p:spTree>
    <p:extLst>
      <p:ext uri="{BB962C8B-B14F-4D97-AF65-F5344CB8AC3E}">
        <p14:creationId xmlns:p14="http://schemas.microsoft.com/office/powerpoint/2010/main" val="339460917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F6A921E-90D2-4139-82A6-9840314433E1}" type="slidenum">
              <a:rPr lang="en-US" smtClean="0">
                <a:solidFill>
                  <a:srgbClr val="000000"/>
                </a:solidFill>
              </a:rPr>
              <a:pPr>
                <a:defRPr/>
              </a:pPr>
              <a:t>3</a:t>
            </a:fld>
            <a:endParaRPr lang="en-US" dirty="0">
              <a:solidFill>
                <a:srgbClr val="000000"/>
              </a:solidFill>
            </a:endParaRPr>
          </a:p>
        </p:txBody>
      </p:sp>
    </p:spTree>
    <p:extLst>
      <p:ext uri="{BB962C8B-B14F-4D97-AF65-F5344CB8AC3E}">
        <p14:creationId xmlns:p14="http://schemas.microsoft.com/office/powerpoint/2010/main" val="2932100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39FFC72-27CF-4BCB-BD67-D5566CADC435}" type="slidenum">
              <a:rPr lang="en-US">
                <a:solidFill>
                  <a:prstClr val="black"/>
                </a:solidFill>
              </a:rPr>
              <a:pPr/>
              <a:t>19</a:t>
            </a:fld>
            <a:endParaRPr lang="en-US">
              <a:solidFill>
                <a:prstClr val="black"/>
              </a:solidFill>
            </a:endParaRPr>
          </a:p>
        </p:txBody>
      </p:sp>
      <p:sp>
        <p:nvSpPr>
          <p:cNvPr id="1030146" name="Rectangle 2"/>
          <p:cNvSpPr>
            <a:spLocks noGrp="1" noRot="1" noChangeAspect="1" noChangeArrowheads="1" noTextEdit="1"/>
          </p:cNvSpPr>
          <p:nvPr>
            <p:ph type="sldImg"/>
          </p:nvPr>
        </p:nvSpPr>
        <p:spPr>
          <a:xfrm>
            <a:off x="1185863" y="698500"/>
            <a:ext cx="4652962" cy="3490913"/>
          </a:xfrm>
          <a:ln/>
        </p:spPr>
      </p:sp>
      <p:sp>
        <p:nvSpPr>
          <p:cNvPr id="1030147" name="Rectangle 3"/>
          <p:cNvSpPr>
            <a:spLocks noGrp="1" noChangeArrowheads="1"/>
          </p:cNvSpPr>
          <p:nvPr>
            <p:ph type="body" idx="1"/>
          </p:nvPr>
        </p:nvSpPr>
        <p:spPr>
          <a:xfrm>
            <a:off x="701990" y="4421904"/>
            <a:ext cx="5619124" cy="4189255"/>
          </a:xfrm>
        </p:spPr>
        <p:txBody>
          <a:bodyPr/>
          <a:lstStyle/>
          <a:p>
            <a:r>
              <a:rPr lang="en-US" dirty="0"/>
              <a:t>Can just touch on requirements bullet – they’re covered above.</a:t>
            </a:r>
          </a:p>
          <a:p>
            <a:r>
              <a:rPr lang="en-US" dirty="0"/>
              <a:t>Emphasize water quality as what drives operating decisions.</a:t>
            </a:r>
          </a:p>
        </p:txBody>
      </p:sp>
    </p:spTree>
    <p:extLst>
      <p:ext uri="{BB962C8B-B14F-4D97-AF65-F5344CB8AC3E}">
        <p14:creationId xmlns:p14="http://schemas.microsoft.com/office/powerpoint/2010/main" val="17546210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D7AB4AD-BF0D-460D-A39A-4CD1F668C71F}" type="slidenum">
              <a:rPr lang="en-US">
                <a:solidFill>
                  <a:prstClr val="black"/>
                </a:solidFill>
              </a:rPr>
              <a:pPr/>
              <a:t>20</a:t>
            </a:fld>
            <a:endParaRPr lang="en-US">
              <a:solidFill>
                <a:prstClr val="black"/>
              </a:solidFill>
            </a:endParaRPr>
          </a:p>
        </p:txBody>
      </p:sp>
      <p:sp>
        <p:nvSpPr>
          <p:cNvPr id="1038338" name="Rectangle 2"/>
          <p:cNvSpPr>
            <a:spLocks noGrp="1" noRot="1" noChangeAspect="1" noChangeArrowheads="1" noTextEdit="1"/>
          </p:cNvSpPr>
          <p:nvPr>
            <p:ph type="sldImg"/>
          </p:nvPr>
        </p:nvSpPr>
        <p:spPr>
          <a:xfrm>
            <a:off x="1185863" y="698500"/>
            <a:ext cx="4652962" cy="3490913"/>
          </a:xfrm>
          <a:ln/>
        </p:spPr>
      </p:sp>
      <p:sp>
        <p:nvSpPr>
          <p:cNvPr id="1038339" name="Rectangle 3"/>
          <p:cNvSpPr>
            <a:spLocks noGrp="1" noChangeArrowheads="1"/>
          </p:cNvSpPr>
          <p:nvPr>
            <p:ph type="body" idx="1"/>
          </p:nvPr>
        </p:nvSpPr>
        <p:spPr>
          <a:xfrm>
            <a:off x="701990" y="4421904"/>
            <a:ext cx="5619124" cy="4189255"/>
          </a:xfrm>
        </p:spPr>
        <p:txBody>
          <a:bodyPr/>
          <a:lstStyle/>
          <a:p>
            <a:r>
              <a:rPr lang="en-US"/>
              <a:t>As one instance shows in these photos that were taken right around the same time, more often than not we have quality issues with the catskill and croton systems while the delaware system remains good.  The geology of the Catskill System and the layout and lack of  such a pritine watershed in the croton system work against them.</a:t>
            </a:r>
          </a:p>
          <a:p>
            <a:endParaRPr lang="en-US"/>
          </a:p>
          <a:p>
            <a:r>
              <a:rPr lang="en-US"/>
              <a:t>Due to maintenance, operational and water quality issues, NYC’s Croton system is used sparingly and not factored into NYC’s reservoir balancing operations</a:t>
            </a:r>
          </a:p>
        </p:txBody>
      </p:sp>
    </p:spTree>
    <p:extLst>
      <p:ext uri="{BB962C8B-B14F-4D97-AF65-F5344CB8AC3E}">
        <p14:creationId xmlns:p14="http://schemas.microsoft.com/office/powerpoint/2010/main" val="25177535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E38052F-A4A7-4E91-AAA7-D3E927EF55D8}" type="slidenum">
              <a:rPr lang="en-US"/>
              <a:pPr/>
              <a:t>21</a:t>
            </a:fld>
            <a:endParaRPr lang="en-US"/>
          </a:p>
        </p:txBody>
      </p:sp>
      <p:sp>
        <p:nvSpPr>
          <p:cNvPr id="943106" name="Rectangle 2"/>
          <p:cNvSpPr>
            <a:spLocks noGrp="1" noRot="1" noChangeAspect="1" noChangeArrowheads="1" noTextEdit="1"/>
          </p:cNvSpPr>
          <p:nvPr>
            <p:ph type="sldImg"/>
          </p:nvPr>
        </p:nvSpPr>
        <p:spPr>
          <a:ln/>
        </p:spPr>
      </p:sp>
      <p:sp>
        <p:nvSpPr>
          <p:cNvPr id="943107" name="Rectangle 3"/>
          <p:cNvSpPr>
            <a:spLocks noGrp="1" noChangeArrowheads="1"/>
          </p:cNvSpPr>
          <p:nvPr>
            <p:ph type="body" idx="1"/>
          </p:nvPr>
        </p:nvSpPr>
        <p:spPr/>
        <p:txBody>
          <a:bodyPr/>
          <a:lstStyle/>
          <a:p>
            <a:r>
              <a:rPr lang="en-US"/>
              <a:t>Operational options are listed in order of priority</a:t>
            </a:r>
          </a:p>
          <a:p>
            <a:r>
              <a:rPr lang="en-US"/>
              <a:t>Diversions made are not based solely on Quantity</a:t>
            </a:r>
          </a:p>
        </p:txBody>
      </p:sp>
    </p:spTree>
    <p:extLst>
      <p:ext uri="{BB962C8B-B14F-4D97-AF65-F5344CB8AC3E}">
        <p14:creationId xmlns:p14="http://schemas.microsoft.com/office/powerpoint/2010/main" val="24001767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OST is our decision</a:t>
            </a:r>
            <a:r>
              <a:rPr lang="en-US" baseline="0" dirty="0" smtClean="0"/>
              <a:t> support system</a:t>
            </a:r>
            <a:endParaRPr lang="en-US" dirty="0"/>
          </a:p>
        </p:txBody>
      </p:sp>
      <p:sp>
        <p:nvSpPr>
          <p:cNvPr id="4" name="Slide Number Placeholder 3"/>
          <p:cNvSpPr>
            <a:spLocks noGrp="1"/>
          </p:cNvSpPr>
          <p:nvPr>
            <p:ph type="sldNum" sz="quarter" idx="10"/>
          </p:nvPr>
        </p:nvSpPr>
        <p:spPr/>
        <p:txBody>
          <a:bodyPr/>
          <a:lstStyle/>
          <a:p>
            <a:pPr>
              <a:defRPr/>
            </a:pPr>
            <a:fld id="{37F7F7FC-CAC5-4853-BDD2-89E2031B97A9}" type="slidenum">
              <a:rPr lang="en-US" smtClean="0">
                <a:solidFill>
                  <a:prstClr val="black"/>
                </a:solidFill>
              </a:rPr>
              <a:pPr>
                <a:defRPr/>
              </a:pPr>
              <a:t>22</a:t>
            </a:fld>
            <a:endParaRPr lang="en-US">
              <a:solidFill>
                <a:prstClr val="black"/>
              </a:solidFill>
            </a:endParaRPr>
          </a:p>
        </p:txBody>
      </p:sp>
    </p:spTree>
    <p:extLst>
      <p:ext uri="{BB962C8B-B14F-4D97-AF65-F5344CB8AC3E}">
        <p14:creationId xmlns:p14="http://schemas.microsoft.com/office/powerpoint/2010/main" val="29008999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04988" y="492125"/>
            <a:ext cx="3590925" cy="2693988"/>
          </a:xfrm>
        </p:spPr>
      </p:sp>
      <p:sp>
        <p:nvSpPr>
          <p:cNvPr id="3" name="Notes Placeholder 2"/>
          <p:cNvSpPr>
            <a:spLocks noGrp="1"/>
          </p:cNvSpPr>
          <p:nvPr>
            <p:ph type="body" idx="1"/>
          </p:nvPr>
        </p:nvSpPr>
        <p:spPr>
          <a:xfrm>
            <a:off x="508000" y="3400632"/>
            <a:ext cx="6184899" cy="5679867"/>
          </a:xfrm>
        </p:spPr>
        <p:txBody>
          <a:bodyPr/>
          <a:lstStyle/>
          <a:p>
            <a:pPr marL="171450" indent="-171450" rtl="0" eaLnBrk="1" fontAlgn="ctr" latinLnBrk="0" hangingPunct="1">
              <a:buFont typeface="Arial" panose="020B0604020202020204" pitchFamily="34" charset="0"/>
              <a:buChar char="•"/>
            </a:pPr>
            <a:r>
              <a:rPr lang="en-US" dirty="0" smtClean="0"/>
              <a:t>DEP is the </a:t>
            </a:r>
            <a:r>
              <a:rPr lang="en-US" baseline="0" dirty="0" smtClean="0"/>
              <a:t>largest combined water and wastewater utility in the United States, with nearly 6,000 employees and an annual budget of </a:t>
            </a:r>
            <a:r>
              <a:rPr lang="en-US" baseline="0" dirty="0" smtClean="0">
                <a:solidFill>
                  <a:srgbClr val="FF0000"/>
                </a:solidFill>
              </a:rPr>
              <a:t>$3.8 billion (should be updated yearly)</a:t>
            </a:r>
          </a:p>
          <a:p>
            <a:pPr marL="171450" indent="-171450" rtl="0" eaLnBrk="1" fontAlgn="ctr" latinLnBrk="0" hangingPunct="1">
              <a:buFont typeface="Arial" panose="020B0604020202020204" pitchFamily="34" charset="0"/>
              <a:buChar char="•"/>
            </a:pPr>
            <a:endParaRPr lang="en-US" baseline="0" dirty="0" smtClean="0"/>
          </a:p>
          <a:p>
            <a:pPr marL="457200" lvl="1" indent="0" rtl="0" eaLnBrk="1" fontAlgn="ctr" latinLnBrk="0" hangingPunct="1">
              <a:buFont typeface="Arial" panose="020B0604020202020204" pitchFamily="34" charset="0"/>
              <a:buNone/>
            </a:pPr>
            <a:endParaRPr lang="en-US" baseline="0" dirty="0" smtClean="0"/>
          </a:p>
        </p:txBody>
      </p:sp>
    </p:spTree>
    <p:extLst>
      <p:ext uri="{BB962C8B-B14F-4D97-AF65-F5344CB8AC3E}">
        <p14:creationId xmlns:p14="http://schemas.microsoft.com/office/powerpoint/2010/main" val="10940778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Tree>
    <p:extLst>
      <p:ext uri="{BB962C8B-B14F-4D97-AF65-F5344CB8AC3E}">
        <p14:creationId xmlns:p14="http://schemas.microsoft.com/office/powerpoint/2010/main" val="24954580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4D9746F-F42E-4553-A33B-23CE65844926}" type="slidenum">
              <a:rPr lang="en-US" smtClean="0"/>
              <a:pPr>
                <a:defRPr/>
              </a:pPr>
              <a:t>4</a:t>
            </a:fld>
            <a:endParaRPr lang="en-US" dirty="0"/>
          </a:p>
        </p:txBody>
      </p:sp>
    </p:spTree>
    <p:extLst>
      <p:ext uri="{BB962C8B-B14F-4D97-AF65-F5344CB8AC3E}">
        <p14:creationId xmlns:p14="http://schemas.microsoft.com/office/powerpoint/2010/main" val="8634867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marL="171673" indent="-171673">
              <a:buFont typeface="Arial" pitchFamily="34" charset="0"/>
              <a:buChar char="•"/>
              <a:defRPr/>
            </a:pPr>
            <a:r>
              <a:rPr lang="en-US" dirty="0">
                <a:latin typeface="Times New Roman"/>
                <a:cs typeface="Times New Roman"/>
              </a:rPr>
              <a:t>6000 </a:t>
            </a:r>
            <a:r>
              <a:rPr lang="en-US" dirty="0" smtClean="0">
                <a:latin typeface="Times New Roman"/>
                <a:cs typeface="Times New Roman"/>
              </a:rPr>
              <a:t>employees</a:t>
            </a:r>
          </a:p>
          <a:p>
            <a:pPr marL="171673" indent="-171673">
              <a:buFont typeface="Arial" pitchFamily="34" charset="0"/>
              <a:buChar char="•"/>
              <a:defRPr/>
            </a:pPr>
            <a:r>
              <a:rPr lang="en-US" dirty="0" smtClean="0">
                <a:latin typeface="Times New Roman"/>
                <a:cs typeface="Times New Roman"/>
              </a:rPr>
              <a:t>Generate approximately $2.8 billion from 835,000 rate-paying customers.</a:t>
            </a:r>
          </a:p>
          <a:p>
            <a:pPr marL="171673" indent="-171673">
              <a:buFont typeface="Arial" pitchFamily="34" charset="0"/>
              <a:buChar char="•"/>
              <a:defRPr/>
            </a:pPr>
            <a:r>
              <a:rPr lang="en-US" dirty="0" smtClean="0">
                <a:latin typeface="Times New Roman"/>
                <a:cs typeface="Times New Roman"/>
              </a:rPr>
              <a:t>1 billion operating budget</a:t>
            </a:r>
            <a:endParaRPr lang="en-US" dirty="0">
              <a:latin typeface="Times New Roman"/>
              <a:cs typeface="Times New Roman"/>
            </a:endParaRPr>
          </a:p>
          <a:p>
            <a:pPr marL="171673" indent="-171673">
              <a:buFont typeface="Arial" pitchFamily="34" charset="0"/>
              <a:buChar char="•"/>
              <a:defRPr/>
            </a:pPr>
            <a:r>
              <a:rPr lang="en-US" dirty="0">
                <a:latin typeface="Times New Roman"/>
                <a:cs typeface="Times New Roman"/>
              </a:rPr>
              <a:t>$11 billion capital budget</a:t>
            </a:r>
          </a:p>
          <a:p>
            <a:pPr>
              <a:defRPr/>
            </a:pPr>
            <a:endParaRPr lang="en-US" dirty="0" smtClean="0"/>
          </a:p>
          <a:p>
            <a:pPr>
              <a:defRPr/>
            </a:pPr>
            <a:r>
              <a:rPr lang="en-US" dirty="0" smtClean="0"/>
              <a:t>[</a:t>
            </a:r>
            <a:r>
              <a:rPr lang="en-US" b="1" dirty="0" smtClean="0"/>
              <a:t>KG to Insert</a:t>
            </a:r>
            <a:r>
              <a:rPr lang="en-US" dirty="0" smtClean="0"/>
              <a:t>]</a:t>
            </a:r>
          </a:p>
          <a:p>
            <a:pPr>
              <a:defRPr/>
            </a:pPr>
            <a:endParaRPr lang="en-US" dirty="0" smtClean="0"/>
          </a:p>
          <a:p>
            <a:pPr>
              <a:defRPr/>
            </a:pPr>
            <a:r>
              <a:rPr lang="en-US" dirty="0" smtClean="0"/>
              <a:t>Shaft site (only included tunnel 1 &amp; 2 and the active tunnel 3 shafts)</a:t>
            </a:r>
            <a:endParaRPr lang="en-US" dirty="0"/>
          </a:p>
        </p:txBody>
      </p:sp>
      <p:sp>
        <p:nvSpPr>
          <p:cNvPr id="4" name="Slide Number Placeholder 3"/>
          <p:cNvSpPr>
            <a:spLocks noGrp="1"/>
          </p:cNvSpPr>
          <p:nvPr>
            <p:ph type="sldNum" sz="quarter" idx="5"/>
          </p:nvPr>
        </p:nvSpPr>
        <p:spPr/>
        <p:txBody>
          <a:bodyPr/>
          <a:lstStyle/>
          <a:p>
            <a:pPr>
              <a:defRPr/>
            </a:pPr>
            <a:fld id="{36B5D9A2-0BB4-4E88-BA66-3681364CF9AE}" type="slidenum">
              <a:rPr lang="en-US" smtClean="0">
                <a:solidFill>
                  <a:prstClr val="black"/>
                </a:solidFill>
              </a:rPr>
              <a:pPr>
                <a:defRPr/>
              </a:pPr>
              <a:t>6</a:t>
            </a:fld>
            <a:endParaRPr lang="en-US">
              <a:solidFill>
                <a:prstClr val="black"/>
              </a:solidFill>
            </a:endParaRPr>
          </a:p>
        </p:txBody>
      </p:sp>
    </p:spTree>
    <p:extLst>
      <p:ext uri="{BB962C8B-B14F-4D97-AF65-F5344CB8AC3E}">
        <p14:creationId xmlns:p14="http://schemas.microsoft.com/office/powerpoint/2010/main" val="17933129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824BAB3-8BC8-4514-9488-6F8329BF8E57}" type="slidenum">
              <a:rPr lang="en-US"/>
              <a:pPr/>
              <a:t>7</a:t>
            </a:fld>
            <a:endParaRPr lang="en-US"/>
          </a:p>
        </p:txBody>
      </p:sp>
      <p:sp>
        <p:nvSpPr>
          <p:cNvPr id="35842" name="Rectangle 2"/>
          <p:cNvSpPr>
            <a:spLocks noGrp="1" noRot="1" noChangeAspect="1" noChangeArrowheads="1" noTextEdit="1"/>
          </p:cNvSpPr>
          <p:nvPr>
            <p:ph type="sldImg"/>
          </p:nvPr>
        </p:nvSpPr>
        <p:spPr>
          <a:ln/>
        </p:spPr>
      </p:sp>
      <p:sp>
        <p:nvSpPr>
          <p:cNvPr id="3584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1609919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6BF1477-91D7-4B26-8EA9-8D1A74583F50}" type="slidenum">
              <a:rPr lang="en-US">
                <a:solidFill>
                  <a:prstClr val="black"/>
                </a:solidFill>
              </a:rPr>
              <a:pPr/>
              <a:t>8</a:t>
            </a:fld>
            <a:endParaRPr lang="en-US">
              <a:solidFill>
                <a:prstClr val="black"/>
              </a:solidFill>
            </a:endParaRPr>
          </a:p>
        </p:txBody>
      </p:sp>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269260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8A3B324-8269-4E24-B3B9-B02035C1CC2A}" type="slidenum">
              <a:rPr lang="en-US"/>
              <a:pPr/>
              <a:t>9</a:t>
            </a:fld>
            <a:endParaRPr lang="en-US"/>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28254923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a:xfrm>
            <a:off x="1184275" y="698500"/>
            <a:ext cx="4654550" cy="3490913"/>
          </a:xfrm>
          <a:ln/>
        </p:spPr>
      </p:sp>
      <p:sp>
        <p:nvSpPr>
          <p:cNvPr id="94211" name="Notes Placeholder 2"/>
          <p:cNvSpPr>
            <a:spLocks noGrp="1"/>
          </p:cNvSpPr>
          <p:nvPr>
            <p:ph type="body" idx="1"/>
          </p:nvPr>
        </p:nvSpPr>
        <p:spPr>
          <a:xfrm>
            <a:off x="701989" y="4421904"/>
            <a:ext cx="5620734" cy="418925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65" tIns="46232" rIns="92465" bIns="46232"/>
          <a:lstStyle/>
          <a:p>
            <a:endParaRPr lang="en-US" smtClean="0"/>
          </a:p>
        </p:txBody>
      </p:sp>
      <p:sp>
        <p:nvSpPr>
          <p:cNvPr id="94212" name="Slide Number Placeholder 3"/>
          <p:cNvSpPr txBox="1">
            <a:spLocks noGrp="1"/>
          </p:cNvSpPr>
          <p:nvPr/>
        </p:nvSpPr>
        <p:spPr bwMode="auto">
          <a:xfrm>
            <a:off x="3978469" y="8840598"/>
            <a:ext cx="3043022" cy="4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65" tIns="46232" rIns="92465" bIns="46232" anchor="b"/>
          <a:lstStyle>
            <a:lvl1pPr defTabSz="920750" eaLnBrk="0" hangingPunct="0">
              <a:defRPr>
                <a:solidFill>
                  <a:schemeClr val="tx1"/>
                </a:solidFill>
                <a:latin typeface="Arial" charset="0"/>
                <a:cs typeface="Arial" charset="0"/>
              </a:defRPr>
            </a:lvl1pPr>
            <a:lvl2pPr marL="741363" indent="-284163" defTabSz="920750" eaLnBrk="0" hangingPunct="0">
              <a:defRPr>
                <a:solidFill>
                  <a:schemeClr val="tx1"/>
                </a:solidFill>
                <a:latin typeface="Arial" charset="0"/>
                <a:cs typeface="Arial" charset="0"/>
              </a:defRPr>
            </a:lvl2pPr>
            <a:lvl3pPr marL="1141413" indent="-228600" defTabSz="920750" eaLnBrk="0" hangingPunct="0">
              <a:defRPr>
                <a:solidFill>
                  <a:schemeClr val="tx1"/>
                </a:solidFill>
                <a:latin typeface="Arial" charset="0"/>
                <a:cs typeface="Arial" charset="0"/>
              </a:defRPr>
            </a:lvl3pPr>
            <a:lvl4pPr marL="1598613" indent="-228600" defTabSz="920750" eaLnBrk="0" hangingPunct="0">
              <a:defRPr>
                <a:solidFill>
                  <a:schemeClr val="tx1"/>
                </a:solidFill>
                <a:latin typeface="Arial" charset="0"/>
                <a:cs typeface="Arial" charset="0"/>
              </a:defRPr>
            </a:lvl4pPr>
            <a:lvl5pPr marL="2054225" indent="-227013" defTabSz="920750" eaLnBrk="0" hangingPunct="0">
              <a:defRPr>
                <a:solidFill>
                  <a:schemeClr val="tx1"/>
                </a:solidFill>
                <a:latin typeface="Arial" charset="0"/>
                <a:cs typeface="Arial" charset="0"/>
              </a:defRPr>
            </a:lvl5pPr>
            <a:lvl6pPr marL="2511425" indent="-227013" defTabSz="920750" eaLnBrk="0" fontAlgn="base" hangingPunct="0">
              <a:spcBef>
                <a:spcPct val="0"/>
              </a:spcBef>
              <a:spcAft>
                <a:spcPct val="0"/>
              </a:spcAft>
              <a:defRPr>
                <a:solidFill>
                  <a:schemeClr val="tx1"/>
                </a:solidFill>
                <a:latin typeface="Arial" charset="0"/>
                <a:cs typeface="Arial" charset="0"/>
              </a:defRPr>
            </a:lvl6pPr>
            <a:lvl7pPr marL="2968625" indent="-227013" defTabSz="920750" eaLnBrk="0" fontAlgn="base" hangingPunct="0">
              <a:spcBef>
                <a:spcPct val="0"/>
              </a:spcBef>
              <a:spcAft>
                <a:spcPct val="0"/>
              </a:spcAft>
              <a:defRPr>
                <a:solidFill>
                  <a:schemeClr val="tx1"/>
                </a:solidFill>
                <a:latin typeface="Arial" charset="0"/>
                <a:cs typeface="Arial" charset="0"/>
              </a:defRPr>
            </a:lvl7pPr>
            <a:lvl8pPr marL="3425825" indent="-227013" defTabSz="920750" eaLnBrk="0" fontAlgn="base" hangingPunct="0">
              <a:spcBef>
                <a:spcPct val="0"/>
              </a:spcBef>
              <a:spcAft>
                <a:spcPct val="0"/>
              </a:spcAft>
              <a:defRPr>
                <a:solidFill>
                  <a:schemeClr val="tx1"/>
                </a:solidFill>
                <a:latin typeface="Arial" charset="0"/>
                <a:cs typeface="Arial" charset="0"/>
              </a:defRPr>
            </a:lvl8pPr>
            <a:lvl9pPr marL="3883025" indent="-227013" defTabSz="920750" eaLnBrk="0" fontAlgn="base" hangingPunct="0">
              <a:spcBef>
                <a:spcPct val="0"/>
              </a:spcBef>
              <a:spcAft>
                <a:spcPct val="0"/>
              </a:spcAft>
              <a:defRPr>
                <a:solidFill>
                  <a:schemeClr val="tx1"/>
                </a:solidFill>
                <a:latin typeface="Arial" charset="0"/>
                <a:cs typeface="Arial" charset="0"/>
              </a:defRPr>
            </a:lvl9pPr>
          </a:lstStyle>
          <a:p>
            <a:pPr algn="r" eaLnBrk="1" hangingPunct="1"/>
            <a:fld id="{5DE9A070-AD26-484E-A146-9D0DA5FC9567}" type="slidenum">
              <a:rPr lang="en-US" sz="1200"/>
              <a:pPr algn="r" eaLnBrk="1" hangingPunct="1"/>
              <a:t>11</a:t>
            </a:fld>
            <a:endParaRPr lang="en-US" sz="1200"/>
          </a:p>
        </p:txBody>
      </p:sp>
    </p:spTree>
    <p:extLst>
      <p:ext uri="{BB962C8B-B14F-4D97-AF65-F5344CB8AC3E}">
        <p14:creationId xmlns:p14="http://schemas.microsoft.com/office/powerpoint/2010/main" val="16960307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C67AF20-CBAD-49B0-9FE8-0DFEDE9871B5}" type="slidenum">
              <a:rPr lang="en-US" smtClean="0"/>
              <a:pPr>
                <a:defRPr/>
              </a:pPr>
              <a:t>17</a:t>
            </a:fld>
            <a:endParaRPr lang="en-US"/>
          </a:p>
        </p:txBody>
      </p:sp>
    </p:spTree>
    <p:extLst>
      <p:ext uri="{BB962C8B-B14F-4D97-AF65-F5344CB8AC3E}">
        <p14:creationId xmlns:p14="http://schemas.microsoft.com/office/powerpoint/2010/main" val="34199228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defTabSz="921035">
              <a:defRPr/>
            </a:pPr>
            <a:fld id="{84DBAAEB-517B-4971-8BED-B197EE290215}" type="slidenum">
              <a:rPr lang="en-US">
                <a:solidFill>
                  <a:srgbClr val="000000"/>
                </a:solidFill>
              </a:rPr>
              <a:pPr defTabSz="921035">
                <a:defRPr/>
              </a:pPr>
              <a:t>18</a:t>
            </a:fld>
            <a:endParaRPr lang="en-US">
              <a:solidFill>
                <a:srgbClr val="000000"/>
              </a:solidFill>
            </a:endParaRPr>
          </a:p>
        </p:txBody>
      </p:sp>
    </p:spTree>
    <p:extLst>
      <p:ext uri="{BB962C8B-B14F-4D97-AF65-F5344CB8AC3E}">
        <p14:creationId xmlns:p14="http://schemas.microsoft.com/office/powerpoint/2010/main" val="244650465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2" name="Picture 10" descr="NYC-EP-logo-stacked-lar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609600"/>
            <a:ext cx="2209800"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8699503"/>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5"/>
          <p:cNvSpPr>
            <a:spLocks noGrp="1"/>
          </p:cNvSpPr>
          <p:nvPr>
            <p:ph type="body" sz="quarter" idx="11"/>
          </p:nvPr>
        </p:nvSpPr>
        <p:spPr>
          <a:xfrm>
            <a:off x="990600" y="0"/>
            <a:ext cx="7086600" cy="533400"/>
          </a:xfrm>
        </p:spPr>
        <p:txBody>
          <a:bodyPr/>
          <a:lstStyle>
            <a:lvl1pPr algn="ctr">
              <a:buNone/>
              <a:defRPr>
                <a:solidFill>
                  <a:schemeClr val="bg1">
                    <a:lumMod val="95000"/>
                  </a:schemeClr>
                </a:solidFill>
              </a:defRPr>
            </a:lvl1pPr>
            <a:lvl5pPr algn="l">
              <a:buNone/>
              <a:defRPr sz="3000">
                <a:solidFill>
                  <a:schemeClr val="bg1"/>
                </a:solidFill>
              </a:defRPr>
            </a:lvl5pPr>
          </a:lstStyle>
          <a:p>
            <a:pPr lvl="0"/>
            <a:r>
              <a:rPr lang="en-US" smtClean="0"/>
              <a:t>Click to edit Master text styles</a:t>
            </a:r>
          </a:p>
        </p:txBody>
      </p:sp>
      <p:sp>
        <p:nvSpPr>
          <p:cNvPr id="6" name="Rectangle 6"/>
          <p:cNvSpPr>
            <a:spLocks noGrp="1" noChangeArrowheads="1"/>
          </p:cNvSpPr>
          <p:nvPr>
            <p:ph type="sldNum" sz="quarter" idx="12"/>
          </p:nvPr>
        </p:nvSpPr>
        <p:spPr>
          <a:ln/>
        </p:spPr>
        <p:txBody>
          <a:bodyPr/>
          <a:lstStyle>
            <a:lvl1pPr>
              <a:defRPr/>
            </a:lvl1pPr>
          </a:lstStyle>
          <a:p>
            <a:pPr>
              <a:defRPr/>
            </a:pPr>
            <a:fld id="{538C4738-EC8E-4A6B-BE65-A545A83EA6F9}" type="slidenum">
              <a:rPr lang="en-US"/>
              <a:pPr>
                <a:defRPr/>
              </a:pPr>
              <a:t>‹#›</a:t>
            </a:fld>
            <a:endParaRPr lang="en-US"/>
          </a:p>
        </p:txBody>
      </p:sp>
    </p:spTree>
    <p:extLst>
      <p:ext uri="{BB962C8B-B14F-4D97-AF65-F5344CB8AC3E}">
        <p14:creationId xmlns:p14="http://schemas.microsoft.com/office/powerpoint/2010/main" val="23791111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884238"/>
            <a:ext cx="2057400" cy="53641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884238"/>
            <a:ext cx="6019800" cy="53641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5"/>
          <p:cNvSpPr>
            <a:spLocks noGrp="1"/>
          </p:cNvSpPr>
          <p:nvPr>
            <p:ph type="body" sz="quarter" idx="11"/>
          </p:nvPr>
        </p:nvSpPr>
        <p:spPr>
          <a:xfrm>
            <a:off x="990600" y="0"/>
            <a:ext cx="7086600" cy="533400"/>
          </a:xfrm>
        </p:spPr>
        <p:txBody>
          <a:bodyPr/>
          <a:lstStyle>
            <a:lvl1pPr algn="ctr">
              <a:buNone/>
              <a:defRPr>
                <a:solidFill>
                  <a:schemeClr val="bg1">
                    <a:lumMod val="95000"/>
                  </a:schemeClr>
                </a:solidFill>
              </a:defRPr>
            </a:lvl1pPr>
            <a:lvl5pPr algn="l">
              <a:buNone/>
              <a:defRPr sz="3000">
                <a:solidFill>
                  <a:schemeClr val="bg1"/>
                </a:solidFill>
              </a:defRPr>
            </a:lvl5pPr>
          </a:lstStyle>
          <a:p>
            <a:pPr lvl="0"/>
            <a:r>
              <a:rPr lang="en-US" smtClean="0"/>
              <a:t>Click to edit Master text styles</a:t>
            </a:r>
          </a:p>
        </p:txBody>
      </p:sp>
      <p:sp>
        <p:nvSpPr>
          <p:cNvPr id="6" name="Rectangle 6"/>
          <p:cNvSpPr>
            <a:spLocks noGrp="1" noChangeArrowheads="1"/>
          </p:cNvSpPr>
          <p:nvPr>
            <p:ph type="sldNum" sz="quarter" idx="12"/>
          </p:nvPr>
        </p:nvSpPr>
        <p:spPr>
          <a:ln/>
        </p:spPr>
        <p:txBody>
          <a:bodyPr/>
          <a:lstStyle>
            <a:lvl1pPr>
              <a:defRPr/>
            </a:lvl1pPr>
          </a:lstStyle>
          <a:p>
            <a:pPr>
              <a:defRPr/>
            </a:pPr>
            <a:fld id="{5AE0DF4F-2DBB-47B7-B757-870298AB4AAB}" type="slidenum">
              <a:rPr lang="en-US"/>
              <a:pPr>
                <a:defRPr/>
              </a:pPr>
              <a:t>‹#›</a:t>
            </a:fld>
            <a:endParaRPr lang="en-US"/>
          </a:p>
        </p:txBody>
      </p:sp>
    </p:spTree>
    <p:extLst>
      <p:ext uri="{BB962C8B-B14F-4D97-AF65-F5344CB8AC3E}">
        <p14:creationId xmlns:p14="http://schemas.microsoft.com/office/powerpoint/2010/main" val="1480321592"/>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ntent 1">
    <p:spTree>
      <p:nvGrpSpPr>
        <p:cNvPr id="1" name=""/>
        <p:cNvGrpSpPr/>
        <p:nvPr/>
      </p:nvGrpSpPr>
      <p:grpSpPr>
        <a:xfrm>
          <a:off x="0" y="0"/>
          <a:ext cx="0" cy="0"/>
          <a:chOff x="0" y="0"/>
          <a:chExt cx="0" cy="0"/>
        </a:xfrm>
      </p:grpSpPr>
      <p:sp>
        <p:nvSpPr>
          <p:cNvPr id="2" name="Title 1"/>
          <p:cNvSpPr>
            <a:spLocks noGrp="1"/>
          </p:cNvSpPr>
          <p:nvPr>
            <p:ph type="title"/>
          </p:nvPr>
        </p:nvSpPr>
        <p:spPr>
          <a:xfrm>
            <a:off x="803868" y="0"/>
            <a:ext cx="7536264" cy="533400"/>
          </a:xfrm>
          <a:prstGeom prst="rect">
            <a:avLst/>
          </a:prstGeom>
        </p:spPr>
        <p:txBody>
          <a:bodyPr/>
          <a:lstStyle>
            <a:lvl1pPr>
              <a:defRPr sz="2800" b="0"/>
            </a:lvl1pPr>
          </a:lstStyle>
          <a:p>
            <a:r>
              <a:rPr lang="en-US" smtClean="0"/>
              <a:t>Click to edit Master title style</a:t>
            </a:r>
            <a:endParaRPr lang="en-US" dirty="0"/>
          </a:p>
        </p:txBody>
      </p:sp>
      <p:sp>
        <p:nvSpPr>
          <p:cNvPr id="6" name="Content Placeholder 2"/>
          <p:cNvSpPr>
            <a:spLocks noGrp="1"/>
          </p:cNvSpPr>
          <p:nvPr>
            <p:ph idx="14"/>
          </p:nvPr>
        </p:nvSpPr>
        <p:spPr>
          <a:xfrm>
            <a:off x="420624" y="838200"/>
            <a:ext cx="8305800" cy="4525962"/>
          </a:xfrm>
          <a:prstGeom prst="rect">
            <a:avLst/>
          </a:prstGeom>
        </p:spPr>
        <p:txBody>
          <a:bodyPr/>
          <a:lstStyle>
            <a:lvl1pPr marL="228600" indent="-228600" algn="l" rtl="0" eaLnBrk="1" fontAlgn="base" hangingPunct="1">
              <a:spcBef>
                <a:spcPts val="1200"/>
              </a:spcBef>
              <a:spcAft>
                <a:spcPct val="0"/>
              </a:spcAft>
              <a:buFont typeface="Arial" pitchFamily="34" charset="0"/>
              <a:buChar char="•"/>
              <a:defRPr lang="en-US" dirty="0" smtClean="0">
                <a:solidFill>
                  <a:schemeClr val="tx1"/>
                </a:solidFill>
                <a:latin typeface="+mn-lt"/>
                <a:ea typeface="+mn-ea"/>
                <a:cs typeface="+mn-cs"/>
              </a:defRPr>
            </a:lvl1pPr>
            <a:lvl2pPr marL="457200" indent="-228600" algn="l" rtl="0" eaLnBrk="1" fontAlgn="base" hangingPunct="1">
              <a:spcBef>
                <a:spcPts val="1200"/>
              </a:spcBef>
              <a:spcAft>
                <a:spcPct val="0"/>
              </a:spcAft>
              <a:buFont typeface="Courier New" pitchFamily="49" charset="0"/>
              <a:buChar char="o"/>
              <a:defRPr lang="en-US" dirty="0" smtClean="0">
                <a:solidFill>
                  <a:schemeClr val="tx1"/>
                </a:solidFill>
                <a:latin typeface="+mn-lt"/>
                <a:ea typeface="+mn-ea"/>
                <a:cs typeface="+mn-cs"/>
              </a:defRPr>
            </a:lvl2pPr>
            <a:lvl3pPr marL="685800" indent="-228600" algn="l" rtl="0" eaLnBrk="1" fontAlgn="base" hangingPunct="1">
              <a:spcBef>
                <a:spcPts val="1200"/>
              </a:spcBef>
              <a:spcAft>
                <a:spcPct val="0"/>
              </a:spcAft>
              <a:buFont typeface="Wingdings" pitchFamily="2" charset="2"/>
              <a:buChar char="§"/>
              <a:defRPr lang="en-US" dirty="0" smtClean="0">
                <a:solidFill>
                  <a:schemeClr val="tx1"/>
                </a:solidFill>
                <a:latin typeface="+mn-lt"/>
                <a:ea typeface="+mn-ea"/>
                <a:cs typeface="+mn-cs"/>
              </a:defRPr>
            </a:lvl3pPr>
            <a:lvl4pPr marL="914400" indent="-228600" algn="l" rtl="0" eaLnBrk="1" fontAlgn="base" hangingPunct="1">
              <a:spcBef>
                <a:spcPts val="1200"/>
              </a:spcBef>
              <a:spcAft>
                <a:spcPct val="0"/>
              </a:spcAft>
              <a:buFont typeface="Arial" pitchFamily="34" charset="0"/>
              <a:buChar char="–"/>
              <a:defRPr lang="en-US" dirty="0" smtClean="0">
                <a:solidFill>
                  <a:schemeClr val="tx1"/>
                </a:solidFill>
                <a:latin typeface="+mn-lt"/>
                <a:ea typeface="+mn-ea"/>
                <a:cs typeface="+mn-cs"/>
              </a:defRPr>
            </a:lvl4pPr>
            <a:lvl5pPr marL="1143000" indent="-228600" algn="l" rtl="0" eaLnBrk="1" fontAlgn="base" hangingPunct="1">
              <a:spcBef>
                <a:spcPts val="1200"/>
              </a:spcBef>
              <a:spcAft>
                <a:spcPct val="0"/>
              </a:spcAft>
              <a:buFont typeface="Arial" pitchFamily="34" charset="0"/>
              <a:buChar char="•"/>
              <a:defRPr lang="en-US" dirty="0" smtClean="0">
                <a:solidFill>
                  <a:schemeClr val="tx1"/>
                </a:solidFill>
                <a:latin typeface="+mn-lt"/>
                <a:ea typeface="+mn-ea"/>
                <a:cs typeface="+mn-cs"/>
              </a:defRPr>
            </a:lvl5pPr>
          </a:lstStyle>
          <a:p>
            <a:pPr lvl="0"/>
            <a:r>
              <a:rPr lang="en-US" dirty="0" smtClean="0"/>
              <a:t>Click to edit Master text styles</a:t>
            </a:r>
          </a:p>
          <a:p>
            <a:pPr lvl="1"/>
            <a:r>
              <a:rPr lang="en-US" dirty="0" smtClean="0"/>
              <a:t>1</a:t>
            </a:r>
          </a:p>
          <a:p>
            <a:pPr lvl="2"/>
            <a:r>
              <a:rPr lang="en-US" dirty="0" smtClean="0"/>
              <a:t>2</a:t>
            </a:r>
          </a:p>
          <a:p>
            <a:pPr lvl="3"/>
            <a:r>
              <a:rPr lang="en-US" dirty="0" smtClean="0"/>
              <a:t>3</a:t>
            </a:r>
          </a:p>
          <a:p>
            <a:pPr lvl="4"/>
            <a:r>
              <a:rPr lang="en-US" dirty="0" smtClean="0"/>
              <a:t>4</a:t>
            </a:r>
          </a:p>
          <a:p>
            <a:pPr lvl="4"/>
            <a:endParaRPr lang="en-US" dirty="0" smtClean="0"/>
          </a:p>
          <a:p>
            <a:pPr lvl="1"/>
            <a:endParaRPr lang="en-US" dirty="0" smtClean="0"/>
          </a:p>
          <a:p>
            <a:pPr lvl="1"/>
            <a:endParaRPr lang="en-US" dirty="0" smtClean="0"/>
          </a:p>
        </p:txBody>
      </p:sp>
    </p:spTree>
    <p:extLst>
      <p:ext uri="{BB962C8B-B14F-4D97-AF65-F5344CB8AC3E}">
        <p14:creationId xmlns:p14="http://schemas.microsoft.com/office/powerpoint/2010/main" val="11522999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5" name="Picture 10" descr="NYC-EP-logo-stacked-lar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609600"/>
            <a:ext cx="2209800"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Line 4"/>
          <p:cNvSpPr>
            <a:spLocks noChangeShapeType="1"/>
          </p:cNvSpPr>
          <p:nvPr/>
        </p:nvSpPr>
        <p:spPr bwMode="auto">
          <a:xfrm>
            <a:off x="685800" y="3941763"/>
            <a:ext cx="7772400" cy="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smtClean="0">
              <a:solidFill>
                <a:srgbClr val="000000"/>
              </a:solidFill>
              <a:latin typeface="Arial" charset="0"/>
              <a:cs typeface="Arial" charset="0"/>
            </a:endParaRPr>
          </a:p>
        </p:txBody>
      </p:sp>
      <p:sp>
        <p:nvSpPr>
          <p:cNvPr id="12" name="Text Placeholder 11"/>
          <p:cNvSpPr>
            <a:spLocks noGrp="1"/>
          </p:cNvSpPr>
          <p:nvPr>
            <p:ph type="body" sz="quarter" idx="11"/>
          </p:nvPr>
        </p:nvSpPr>
        <p:spPr>
          <a:xfrm>
            <a:off x="685800" y="3135156"/>
            <a:ext cx="7772400" cy="685800"/>
          </a:xfrm>
          <a:prstGeom prst="rect">
            <a:avLst/>
          </a:prstGeom>
        </p:spPr>
        <p:txBody>
          <a:bodyPr anchor="ctr"/>
          <a:lstStyle>
            <a:lvl1pPr marL="0" indent="0" algn="ctr">
              <a:buNone/>
              <a:defRPr sz="3600"/>
            </a:lvl1pPr>
          </a:lstStyle>
          <a:p>
            <a:pPr lvl="0"/>
            <a:r>
              <a:rPr lang="en-US" smtClean="0"/>
              <a:t>Click to edit Master text styles</a:t>
            </a:r>
          </a:p>
        </p:txBody>
      </p:sp>
      <p:sp>
        <p:nvSpPr>
          <p:cNvPr id="14" name="Text Placeholder 11"/>
          <p:cNvSpPr>
            <a:spLocks noGrp="1"/>
          </p:cNvSpPr>
          <p:nvPr>
            <p:ph type="body" sz="quarter" idx="12"/>
          </p:nvPr>
        </p:nvSpPr>
        <p:spPr>
          <a:xfrm>
            <a:off x="685800" y="4062880"/>
            <a:ext cx="7772400" cy="685800"/>
          </a:xfrm>
          <a:prstGeom prst="rect">
            <a:avLst/>
          </a:prstGeom>
        </p:spPr>
        <p:txBody>
          <a:bodyPr anchor="ctr"/>
          <a:lstStyle>
            <a:lvl1pPr marL="0" indent="0" algn="ctr">
              <a:buNone/>
              <a:defRPr sz="2800"/>
            </a:lvl1pPr>
          </a:lstStyle>
          <a:p>
            <a:pPr lvl="0"/>
            <a:r>
              <a:rPr lang="en-US" smtClean="0"/>
              <a:t>Click to edit Master text styles</a:t>
            </a:r>
          </a:p>
        </p:txBody>
      </p:sp>
      <p:sp>
        <p:nvSpPr>
          <p:cNvPr id="16" name="Text Placeholder 11"/>
          <p:cNvSpPr>
            <a:spLocks noGrp="1"/>
          </p:cNvSpPr>
          <p:nvPr>
            <p:ph type="body" sz="quarter" idx="13"/>
          </p:nvPr>
        </p:nvSpPr>
        <p:spPr>
          <a:xfrm>
            <a:off x="685800" y="4886845"/>
            <a:ext cx="7772400" cy="685800"/>
          </a:xfrm>
          <a:prstGeom prst="rect">
            <a:avLst/>
          </a:prstGeom>
        </p:spPr>
        <p:txBody>
          <a:bodyPr anchor="ctr"/>
          <a:lstStyle>
            <a:lvl1pPr marL="0" indent="0" algn="ctr">
              <a:spcBef>
                <a:spcPts val="600"/>
              </a:spcBef>
              <a:buNone/>
              <a:defRPr sz="1800"/>
            </a:lvl1pPr>
          </a:lstStyle>
          <a:p>
            <a:pPr lvl="0"/>
            <a:r>
              <a:rPr lang="en-US" smtClean="0"/>
              <a:t>Click to edit Master text styles</a:t>
            </a:r>
          </a:p>
        </p:txBody>
      </p:sp>
    </p:spTree>
    <p:extLst>
      <p:ext uri="{BB962C8B-B14F-4D97-AF65-F5344CB8AC3E}">
        <p14:creationId xmlns:p14="http://schemas.microsoft.com/office/powerpoint/2010/main" val="1270419749"/>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1">
    <p:spTree>
      <p:nvGrpSpPr>
        <p:cNvPr id="1" name=""/>
        <p:cNvGrpSpPr/>
        <p:nvPr/>
      </p:nvGrpSpPr>
      <p:grpSpPr>
        <a:xfrm>
          <a:off x="0" y="0"/>
          <a:ext cx="0" cy="0"/>
          <a:chOff x="0" y="0"/>
          <a:chExt cx="0" cy="0"/>
        </a:xfrm>
      </p:grpSpPr>
      <p:sp>
        <p:nvSpPr>
          <p:cNvPr id="2" name="Title 1"/>
          <p:cNvSpPr>
            <a:spLocks noGrp="1"/>
          </p:cNvSpPr>
          <p:nvPr>
            <p:ph type="title"/>
          </p:nvPr>
        </p:nvSpPr>
        <p:spPr>
          <a:xfrm>
            <a:off x="803868" y="0"/>
            <a:ext cx="7536264" cy="533400"/>
          </a:xfrm>
          <a:prstGeom prst="rect">
            <a:avLst/>
          </a:prstGeom>
        </p:spPr>
        <p:txBody>
          <a:bodyPr/>
          <a:lstStyle>
            <a:lvl1pPr>
              <a:defRPr sz="3200" b="1"/>
            </a:lvl1pPr>
          </a:lstStyle>
          <a:p>
            <a:r>
              <a:rPr lang="en-US" dirty="0" smtClean="0"/>
              <a:t>Click to edit Master title style</a:t>
            </a:r>
            <a:endParaRPr lang="en-US" dirty="0"/>
          </a:p>
        </p:txBody>
      </p:sp>
      <p:sp>
        <p:nvSpPr>
          <p:cNvPr id="6" name="Content Placeholder 2"/>
          <p:cNvSpPr>
            <a:spLocks noGrp="1"/>
          </p:cNvSpPr>
          <p:nvPr>
            <p:ph idx="14"/>
          </p:nvPr>
        </p:nvSpPr>
        <p:spPr>
          <a:xfrm>
            <a:off x="420624" y="838200"/>
            <a:ext cx="8305800" cy="4525962"/>
          </a:xfrm>
          <a:prstGeom prst="rect">
            <a:avLst/>
          </a:prstGeom>
        </p:spPr>
        <p:txBody>
          <a:bodyPr/>
          <a:lstStyle>
            <a:lvl1pPr marL="228600" indent="-228600" algn="l" rtl="0" eaLnBrk="1" fontAlgn="base" hangingPunct="1">
              <a:spcBef>
                <a:spcPts val="1200"/>
              </a:spcBef>
              <a:spcAft>
                <a:spcPct val="0"/>
              </a:spcAft>
              <a:buFont typeface="Arial" pitchFamily="34" charset="0"/>
              <a:buChar char="•"/>
              <a:defRPr lang="en-US" dirty="0" smtClean="0">
                <a:solidFill>
                  <a:schemeClr val="tx1"/>
                </a:solidFill>
                <a:latin typeface="+mn-lt"/>
                <a:ea typeface="+mn-ea"/>
                <a:cs typeface="+mn-cs"/>
              </a:defRPr>
            </a:lvl1pPr>
            <a:lvl2pPr marL="457200" indent="-228600" algn="l" rtl="0" eaLnBrk="1" fontAlgn="base" hangingPunct="1">
              <a:spcBef>
                <a:spcPts val="1200"/>
              </a:spcBef>
              <a:spcAft>
                <a:spcPct val="0"/>
              </a:spcAft>
              <a:buFont typeface="Courier New" pitchFamily="49" charset="0"/>
              <a:buChar char="o"/>
              <a:defRPr lang="en-US" dirty="0" smtClean="0">
                <a:solidFill>
                  <a:schemeClr val="tx1"/>
                </a:solidFill>
                <a:latin typeface="+mn-lt"/>
                <a:ea typeface="+mn-ea"/>
                <a:cs typeface="+mn-cs"/>
              </a:defRPr>
            </a:lvl2pPr>
            <a:lvl3pPr marL="685800" indent="-228600" algn="l" rtl="0" eaLnBrk="1" fontAlgn="base" hangingPunct="1">
              <a:spcBef>
                <a:spcPts val="1200"/>
              </a:spcBef>
              <a:spcAft>
                <a:spcPct val="0"/>
              </a:spcAft>
              <a:buFont typeface="Wingdings" pitchFamily="2" charset="2"/>
              <a:buChar char="§"/>
              <a:defRPr lang="en-US" dirty="0" smtClean="0">
                <a:solidFill>
                  <a:schemeClr val="tx1"/>
                </a:solidFill>
                <a:latin typeface="+mn-lt"/>
                <a:ea typeface="+mn-ea"/>
                <a:cs typeface="+mn-cs"/>
              </a:defRPr>
            </a:lvl3pPr>
            <a:lvl4pPr marL="914400" indent="-228600" algn="l" rtl="0" eaLnBrk="1" fontAlgn="base" hangingPunct="1">
              <a:spcBef>
                <a:spcPts val="1200"/>
              </a:spcBef>
              <a:spcAft>
                <a:spcPct val="0"/>
              </a:spcAft>
              <a:buFont typeface="Arial" pitchFamily="34" charset="0"/>
              <a:buChar char="–"/>
              <a:defRPr lang="en-US" dirty="0" smtClean="0">
                <a:solidFill>
                  <a:schemeClr val="tx1"/>
                </a:solidFill>
                <a:latin typeface="+mn-lt"/>
                <a:ea typeface="+mn-ea"/>
                <a:cs typeface="+mn-cs"/>
              </a:defRPr>
            </a:lvl4pPr>
            <a:lvl5pPr marL="1143000" indent="-228600" algn="l" rtl="0" eaLnBrk="1" fontAlgn="base" hangingPunct="1">
              <a:spcBef>
                <a:spcPts val="1200"/>
              </a:spcBef>
              <a:spcAft>
                <a:spcPct val="0"/>
              </a:spcAft>
              <a:buFont typeface="Arial" pitchFamily="34" charset="0"/>
              <a:buChar char="•"/>
              <a:defRPr lang="en-US" dirty="0" smtClean="0">
                <a:solidFill>
                  <a:schemeClr val="tx1"/>
                </a:solidFill>
                <a:latin typeface="+mn-lt"/>
                <a:ea typeface="+mn-ea"/>
                <a:cs typeface="+mn-cs"/>
              </a:defRPr>
            </a:lvl5pPr>
          </a:lstStyle>
          <a:p>
            <a:pPr lvl="0"/>
            <a:r>
              <a:rPr lang="en-US" dirty="0" smtClean="0"/>
              <a:t>Click to edit Master text styles</a:t>
            </a:r>
          </a:p>
          <a:p>
            <a:pPr lvl="1"/>
            <a:r>
              <a:rPr lang="en-US" dirty="0" smtClean="0"/>
              <a:t>1</a:t>
            </a:r>
          </a:p>
          <a:p>
            <a:pPr lvl="2"/>
            <a:r>
              <a:rPr lang="en-US" dirty="0" smtClean="0"/>
              <a:t>2</a:t>
            </a:r>
          </a:p>
          <a:p>
            <a:pPr lvl="3"/>
            <a:r>
              <a:rPr lang="en-US" dirty="0" smtClean="0"/>
              <a:t>3</a:t>
            </a:r>
          </a:p>
          <a:p>
            <a:pPr lvl="4"/>
            <a:r>
              <a:rPr lang="en-US" dirty="0" smtClean="0"/>
              <a:t>4</a:t>
            </a:r>
          </a:p>
          <a:p>
            <a:pPr lvl="4"/>
            <a:endParaRPr lang="en-US" dirty="0" smtClean="0"/>
          </a:p>
          <a:p>
            <a:pPr lvl="1"/>
            <a:endParaRPr lang="en-US" dirty="0" smtClean="0"/>
          </a:p>
          <a:p>
            <a:pPr lvl="1"/>
            <a:endParaRPr lang="en-US" dirty="0" smtClean="0"/>
          </a:p>
        </p:txBody>
      </p:sp>
    </p:spTree>
    <p:extLst>
      <p:ext uri="{BB962C8B-B14F-4D97-AF65-F5344CB8AC3E}">
        <p14:creationId xmlns:p14="http://schemas.microsoft.com/office/powerpoint/2010/main" val="6107375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2">
    <p:spTree>
      <p:nvGrpSpPr>
        <p:cNvPr id="1" name=""/>
        <p:cNvGrpSpPr/>
        <p:nvPr/>
      </p:nvGrpSpPr>
      <p:grpSpPr>
        <a:xfrm>
          <a:off x="0" y="0"/>
          <a:ext cx="0" cy="0"/>
          <a:chOff x="0" y="0"/>
          <a:chExt cx="0" cy="0"/>
        </a:xfrm>
      </p:grpSpPr>
      <p:sp>
        <p:nvSpPr>
          <p:cNvPr id="5" name="Line 4"/>
          <p:cNvSpPr>
            <a:spLocks noChangeShapeType="1"/>
          </p:cNvSpPr>
          <p:nvPr/>
        </p:nvSpPr>
        <p:spPr bwMode="auto">
          <a:xfrm>
            <a:off x="4572000" y="838200"/>
            <a:ext cx="0" cy="51816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smtClean="0">
              <a:solidFill>
                <a:srgbClr val="000000"/>
              </a:solidFill>
              <a:latin typeface="Arial" charset="0"/>
              <a:cs typeface="Arial" charset="0"/>
            </a:endParaRPr>
          </a:p>
        </p:txBody>
      </p:sp>
      <p:sp>
        <p:nvSpPr>
          <p:cNvPr id="9" name="Content Placeholder 2"/>
          <p:cNvSpPr>
            <a:spLocks noGrp="1"/>
          </p:cNvSpPr>
          <p:nvPr>
            <p:ph idx="14"/>
          </p:nvPr>
        </p:nvSpPr>
        <p:spPr>
          <a:xfrm>
            <a:off x="4953000" y="838200"/>
            <a:ext cx="3886200" cy="4525962"/>
          </a:xfrm>
          <a:prstGeom prst="rect">
            <a:avLst/>
          </a:prstGeom>
        </p:spPr>
        <p:txBody>
          <a:bodyPr/>
          <a:lstStyle>
            <a:lvl1pPr marL="228600" indent="-228600" algn="l" rtl="0" eaLnBrk="1" fontAlgn="base" hangingPunct="1">
              <a:spcBef>
                <a:spcPts val="1200"/>
              </a:spcBef>
              <a:spcAft>
                <a:spcPct val="0"/>
              </a:spcAft>
              <a:buFont typeface="Arial" pitchFamily="34" charset="0"/>
              <a:buChar char="•"/>
              <a:defRPr lang="en-US" dirty="0" smtClean="0">
                <a:solidFill>
                  <a:schemeClr val="tx1"/>
                </a:solidFill>
                <a:latin typeface="+mn-lt"/>
                <a:ea typeface="+mn-ea"/>
                <a:cs typeface="+mn-cs"/>
              </a:defRPr>
            </a:lvl1pPr>
            <a:lvl2pPr marL="457200" indent="-228600" algn="l" rtl="0" eaLnBrk="1" fontAlgn="base" hangingPunct="1">
              <a:spcBef>
                <a:spcPts val="1200"/>
              </a:spcBef>
              <a:spcAft>
                <a:spcPct val="0"/>
              </a:spcAft>
              <a:buFont typeface="Courier New" pitchFamily="49" charset="0"/>
              <a:buChar char="o"/>
              <a:defRPr lang="en-US" dirty="0" smtClean="0">
                <a:solidFill>
                  <a:schemeClr val="tx1"/>
                </a:solidFill>
                <a:latin typeface="+mn-lt"/>
                <a:ea typeface="+mn-ea"/>
                <a:cs typeface="+mn-cs"/>
              </a:defRPr>
            </a:lvl2pPr>
            <a:lvl3pPr marL="685800" indent="-228600" algn="l" rtl="0" eaLnBrk="1" fontAlgn="base" hangingPunct="1">
              <a:spcBef>
                <a:spcPts val="1200"/>
              </a:spcBef>
              <a:spcAft>
                <a:spcPct val="0"/>
              </a:spcAft>
              <a:buFont typeface="Wingdings" pitchFamily="2" charset="2"/>
              <a:buChar char="§"/>
              <a:defRPr lang="en-US" dirty="0" smtClean="0">
                <a:solidFill>
                  <a:schemeClr val="tx1"/>
                </a:solidFill>
                <a:latin typeface="+mn-lt"/>
                <a:ea typeface="+mn-ea"/>
                <a:cs typeface="+mn-cs"/>
              </a:defRPr>
            </a:lvl3pPr>
            <a:lvl4pPr marL="914400" indent="-228600" algn="l" rtl="0" eaLnBrk="1" fontAlgn="base" hangingPunct="1">
              <a:spcBef>
                <a:spcPts val="1200"/>
              </a:spcBef>
              <a:spcAft>
                <a:spcPct val="0"/>
              </a:spcAft>
              <a:buFont typeface="Arial" pitchFamily="34" charset="0"/>
              <a:buChar char="‒"/>
              <a:defRPr lang="en-US" dirty="0" smtClean="0">
                <a:solidFill>
                  <a:schemeClr val="tx1"/>
                </a:solidFill>
                <a:latin typeface="+mn-lt"/>
                <a:ea typeface="+mn-ea"/>
                <a:cs typeface="+mn-cs"/>
              </a:defRPr>
            </a:lvl4pPr>
            <a:lvl5pPr marL="1143000" indent="-228600" algn="l" rtl="0" eaLnBrk="1" fontAlgn="base" hangingPunct="1">
              <a:spcBef>
                <a:spcPts val="1200"/>
              </a:spcBef>
              <a:spcAft>
                <a:spcPct val="0"/>
              </a:spcAft>
              <a:buFont typeface="Arial" pitchFamily="34" charset="0"/>
              <a:buChar char="•"/>
              <a:defRPr lang="en-US" dirty="0" smtClean="0">
                <a:solidFill>
                  <a:schemeClr val="tx1"/>
                </a:solidFill>
                <a:latin typeface="+mn-lt"/>
                <a:ea typeface="+mn-ea"/>
                <a:cs typeface="+mn-cs"/>
              </a:defRPr>
            </a:lvl5pPr>
          </a:lstStyle>
          <a:p>
            <a:pPr marL="228600" lvl="0" indent="-228600" algn="l" rtl="0" eaLnBrk="1" fontAlgn="base" hangingPunct="1">
              <a:spcBef>
                <a:spcPts val="1200"/>
              </a:spcBef>
              <a:spcAft>
                <a:spcPct val="0"/>
              </a:spcAft>
              <a:buFont typeface="Arial" pitchFamily="34" charset="0"/>
              <a:buChar char="•"/>
            </a:pPr>
            <a:r>
              <a:rPr lang="en-US" dirty="0" smtClean="0"/>
              <a:t>Click to edit Master text styles</a:t>
            </a:r>
          </a:p>
          <a:p>
            <a:pPr lvl="1"/>
            <a:r>
              <a:rPr lang="en-US" dirty="0" smtClean="0"/>
              <a:t>1</a:t>
            </a:r>
          </a:p>
          <a:p>
            <a:pPr lvl="2"/>
            <a:r>
              <a:rPr lang="en-US" dirty="0" smtClean="0"/>
              <a:t>2</a:t>
            </a:r>
          </a:p>
          <a:p>
            <a:pPr lvl="3"/>
            <a:r>
              <a:rPr lang="en-US" dirty="0" smtClean="0"/>
              <a:t>3</a:t>
            </a:r>
          </a:p>
          <a:p>
            <a:pPr lvl="4"/>
            <a:r>
              <a:rPr lang="en-US" dirty="0" smtClean="0"/>
              <a:t>4</a:t>
            </a:r>
          </a:p>
        </p:txBody>
      </p:sp>
      <p:sp>
        <p:nvSpPr>
          <p:cNvPr id="8" name="Content Placeholder 2"/>
          <p:cNvSpPr>
            <a:spLocks noGrp="1"/>
          </p:cNvSpPr>
          <p:nvPr>
            <p:ph idx="15"/>
          </p:nvPr>
        </p:nvSpPr>
        <p:spPr>
          <a:xfrm>
            <a:off x="304800" y="838200"/>
            <a:ext cx="3886200" cy="4525962"/>
          </a:xfrm>
          <a:prstGeom prst="rect">
            <a:avLst/>
          </a:prstGeom>
        </p:spPr>
        <p:txBody>
          <a:bodyPr/>
          <a:lstStyle>
            <a:lvl1pPr marL="285750" indent="-285750" algn="l" rtl="0" eaLnBrk="1" fontAlgn="base" hangingPunct="1">
              <a:spcBef>
                <a:spcPts val="1200"/>
              </a:spcBef>
              <a:spcAft>
                <a:spcPct val="0"/>
              </a:spcAft>
              <a:buFont typeface="Arial" pitchFamily="34" charset="0"/>
              <a:buChar char="•"/>
              <a:defRPr lang="en-US" dirty="0" smtClean="0">
                <a:solidFill>
                  <a:schemeClr val="tx1"/>
                </a:solidFill>
                <a:latin typeface="+mn-lt"/>
                <a:ea typeface="+mn-ea"/>
                <a:cs typeface="+mn-cs"/>
              </a:defRPr>
            </a:lvl1pPr>
            <a:lvl2pPr marL="514350" indent="-285750" algn="l" rtl="0" eaLnBrk="1" fontAlgn="base" hangingPunct="1">
              <a:spcBef>
                <a:spcPts val="1200"/>
              </a:spcBef>
              <a:spcAft>
                <a:spcPct val="0"/>
              </a:spcAft>
              <a:buFont typeface="Courier New" pitchFamily="49" charset="0"/>
              <a:buChar char="o"/>
              <a:defRPr lang="en-US" baseline="0" dirty="0" smtClean="0">
                <a:solidFill>
                  <a:schemeClr val="tx1"/>
                </a:solidFill>
                <a:latin typeface="+mn-lt"/>
                <a:ea typeface="+mn-ea"/>
                <a:cs typeface="+mn-cs"/>
              </a:defRPr>
            </a:lvl2pPr>
            <a:lvl3pPr marL="685800" indent="-228600" algn="l" rtl="0" eaLnBrk="1" fontAlgn="base" hangingPunct="1">
              <a:spcBef>
                <a:spcPts val="1200"/>
              </a:spcBef>
              <a:spcAft>
                <a:spcPct val="0"/>
              </a:spcAft>
              <a:buFont typeface="Wingdings" pitchFamily="2" charset="2"/>
              <a:buChar char="§"/>
              <a:defRPr lang="en-US" dirty="0" smtClean="0">
                <a:solidFill>
                  <a:schemeClr val="tx1"/>
                </a:solidFill>
                <a:latin typeface="+mn-lt"/>
                <a:ea typeface="+mn-ea"/>
                <a:cs typeface="+mn-cs"/>
              </a:defRPr>
            </a:lvl3pPr>
            <a:lvl4pPr marL="914400" indent="-228600" algn="l" rtl="0" eaLnBrk="1" fontAlgn="base" hangingPunct="1">
              <a:spcBef>
                <a:spcPts val="1200"/>
              </a:spcBef>
              <a:spcAft>
                <a:spcPct val="0"/>
              </a:spcAft>
              <a:buFont typeface="Arial" pitchFamily="34" charset="0"/>
              <a:buChar char="–"/>
              <a:defRPr lang="en-US" dirty="0" smtClean="0">
                <a:solidFill>
                  <a:schemeClr val="tx1"/>
                </a:solidFill>
                <a:latin typeface="+mn-lt"/>
                <a:ea typeface="+mn-ea"/>
                <a:cs typeface="+mn-cs"/>
              </a:defRPr>
            </a:lvl4pPr>
            <a:lvl5pPr marL="1143000" indent="-228600" algn="l" rtl="0" eaLnBrk="1" fontAlgn="base" hangingPunct="1">
              <a:spcBef>
                <a:spcPts val="1200"/>
              </a:spcBef>
              <a:spcAft>
                <a:spcPct val="0"/>
              </a:spcAft>
              <a:buFont typeface="Arial" pitchFamily="34" charset="0"/>
              <a:buChar char="•"/>
              <a:defRPr lang="en-US" dirty="0" smtClean="0">
                <a:solidFill>
                  <a:schemeClr val="tx1"/>
                </a:solidFill>
                <a:latin typeface="+mn-lt"/>
                <a:ea typeface="+mn-ea"/>
                <a:cs typeface="+mn-cs"/>
              </a:defRPr>
            </a:lvl5pPr>
          </a:lstStyle>
          <a:p>
            <a:pPr lvl="0"/>
            <a:r>
              <a:rPr lang="en-US" dirty="0" smtClean="0"/>
              <a:t>Click to edit Master text styles</a:t>
            </a:r>
          </a:p>
          <a:p>
            <a:pPr lvl="1"/>
            <a:r>
              <a:rPr lang="en-US" dirty="0" smtClean="0"/>
              <a:t>1</a:t>
            </a:r>
          </a:p>
          <a:p>
            <a:pPr lvl="2"/>
            <a:r>
              <a:rPr lang="en-US" dirty="0" smtClean="0"/>
              <a:t>2</a:t>
            </a:r>
          </a:p>
          <a:p>
            <a:pPr lvl="3"/>
            <a:r>
              <a:rPr lang="en-US" dirty="0" smtClean="0"/>
              <a:t>3</a:t>
            </a:r>
          </a:p>
          <a:p>
            <a:pPr lvl="4"/>
            <a:r>
              <a:rPr lang="en-US" dirty="0" smtClean="0"/>
              <a:t>4</a:t>
            </a:r>
          </a:p>
          <a:p>
            <a:pPr marL="457200" lvl="1" indent="-228600" algn="l" rtl="0" eaLnBrk="1" fontAlgn="base" hangingPunct="1">
              <a:spcBef>
                <a:spcPts val="1200"/>
              </a:spcBef>
              <a:spcAft>
                <a:spcPct val="0"/>
              </a:spcAft>
              <a:buFont typeface="Arial" pitchFamily="34" charset="0"/>
              <a:buChar char="•"/>
            </a:pPr>
            <a:endParaRPr lang="en-US" dirty="0" smtClean="0"/>
          </a:p>
        </p:txBody>
      </p:sp>
      <p:sp>
        <p:nvSpPr>
          <p:cNvPr id="10" name="Title 1"/>
          <p:cNvSpPr>
            <a:spLocks noGrp="1"/>
          </p:cNvSpPr>
          <p:nvPr>
            <p:ph type="title"/>
          </p:nvPr>
        </p:nvSpPr>
        <p:spPr>
          <a:xfrm>
            <a:off x="803868" y="0"/>
            <a:ext cx="7536264" cy="533400"/>
          </a:xfrm>
          <a:prstGeom prst="rect">
            <a:avLst/>
          </a:prstGeom>
        </p:spPr>
        <p:txBody>
          <a:bodyPr/>
          <a:lstStyle>
            <a:lvl1pPr>
              <a:defRPr sz="3200" b="1"/>
            </a:lvl1pPr>
          </a:lstStyle>
          <a:p>
            <a:r>
              <a:rPr lang="en-US" dirty="0" smtClean="0"/>
              <a:t>Click to edit Master title style</a:t>
            </a:r>
            <a:endParaRPr lang="en-US" dirty="0"/>
          </a:p>
        </p:txBody>
      </p:sp>
      <p:sp>
        <p:nvSpPr>
          <p:cNvPr id="6" name="Slide Number Placeholder 6"/>
          <p:cNvSpPr>
            <a:spLocks noGrp="1" noChangeArrowheads="1"/>
          </p:cNvSpPr>
          <p:nvPr>
            <p:ph type="sldNum" sz="quarter" idx="16"/>
          </p:nvPr>
        </p:nvSpPr>
        <p:spPr>
          <a:xfrm>
            <a:off x="8763000" y="6553200"/>
            <a:ext cx="381000" cy="304800"/>
          </a:xfrm>
          <a:prstGeom prst="rect">
            <a:avLst/>
          </a:prstGeom>
        </p:spPr>
        <p:txBody>
          <a:bodyPr/>
          <a:lstStyle>
            <a:lvl1pPr>
              <a:defRPr sz="1200" smtClean="0"/>
            </a:lvl1pPr>
          </a:lstStyle>
          <a:p>
            <a:pPr>
              <a:defRPr/>
            </a:pPr>
            <a:fld id="{140FF79B-33BD-4CC6-A4CD-80F61B1F5816}" type="slidenum">
              <a:rPr lang="en-US">
                <a:solidFill>
                  <a:srgbClr val="000000"/>
                </a:solidFill>
                <a:latin typeface="Arial" charset="0"/>
                <a:cs typeface="Arial" charset="0"/>
              </a:rPr>
              <a:pPr>
                <a:defRPr/>
              </a:pPr>
              <a:t>‹#›</a:t>
            </a:fld>
            <a:endParaRPr lang="en-US">
              <a:solidFill>
                <a:srgbClr val="000000"/>
              </a:solidFill>
              <a:latin typeface="Arial" charset="0"/>
              <a:cs typeface="Arial" charset="0"/>
            </a:endParaRPr>
          </a:p>
        </p:txBody>
      </p:sp>
    </p:spTree>
    <p:extLst>
      <p:ext uri="{BB962C8B-B14F-4D97-AF65-F5344CB8AC3E}">
        <p14:creationId xmlns:p14="http://schemas.microsoft.com/office/powerpoint/2010/main" val="6164701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with Table">
    <p:spTree>
      <p:nvGrpSpPr>
        <p:cNvPr id="1" name=""/>
        <p:cNvGrpSpPr/>
        <p:nvPr/>
      </p:nvGrpSpPr>
      <p:grpSpPr>
        <a:xfrm>
          <a:off x="0" y="0"/>
          <a:ext cx="0" cy="0"/>
          <a:chOff x="0" y="0"/>
          <a:chExt cx="0" cy="0"/>
        </a:xfrm>
      </p:grpSpPr>
      <p:sp>
        <p:nvSpPr>
          <p:cNvPr id="12" name="Text Placeholder 11"/>
          <p:cNvSpPr>
            <a:spLocks noGrp="1"/>
          </p:cNvSpPr>
          <p:nvPr>
            <p:ph type="body" sz="quarter" idx="18"/>
          </p:nvPr>
        </p:nvSpPr>
        <p:spPr>
          <a:xfrm>
            <a:off x="412750" y="838200"/>
            <a:ext cx="8318500" cy="1155700"/>
          </a:xfrm>
          <a:prstGeom prst="rect">
            <a:avLst/>
          </a:prstGeom>
        </p:spPr>
        <p:txBody>
          <a:bodyPr/>
          <a:lstStyle>
            <a:lvl1pPr marL="342900" indent="-342900">
              <a:buFont typeface="Arial" pitchFamily="34" charset="0"/>
              <a:buChar char="•"/>
              <a:defRPr/>
            </a:lvl1pPr>
            <a:lvl2pPr marL="742950" indent="-285750">
              <a:buFont typeface="Courier New" pitchFamily="49" charset="0"/>
              <a:buChar char="o"/>
              <a:defRPr/>
            </a:lvl2pPr>
            <a:lvl3pPr marL="1143000" indent="-228600">
              <a:buFont typeface="Wingdings" pitchFamily="2" charset="2"/>
              <a:buChar char="§"/>
              <a:defRPr/>
            </a:lvl3pPr>
            <a:lvl4pPr marL="1600200" indent="-228600">
              <a:buFont typeface="Arial" pitchFamily="34" charset="0"/>
              <a:buChar char="–"/>
              <a:defRPr/>
            </a:lvl4pPr>
            <a:lvl5pPr marL="2057400" indent="-228600">
              <a:buFont typeface="Arial" pitchFamily="34" charset="0"/>
              <a:buChar cha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itle 1"/>
          <p:cNvSpPr>
            <a:spLocks noGrp="1"/>
          </p:cNvSpPr>
          <p:nvPr>
            <p:ph type="title"/>
          </p:nvPr>
        </p:nvSpPr>
        <p:spPr>
          <a:xfrm>
            <a:off x="803868" y="0"/>
            <a:ext cx="7536264" cy="533400"/>
          </a:xfrm>
          <a:prstGeom prst="rect">
            <a:avLst/>
          </a:prstGeom>
        </p:spPr>
        <p:txBody>
          <a:bodyPr/>
          <a:lstStyle>
            <a:lvl1pPr>
              <a:defRPr sz="3200" b="1"/>
            </a:lvl1pPr>
          </a:lstStyle>
          <a:p>
            <a:r>
              <a:rPr lang="en-US" smtClean="0"/>
              <a:t>Click to edit Master title style</a:t>
            </a:r>
            <a:endParaRPr lang="en-US" dirty="0"/>
          </a:p>
        </p:txBody>
      </p:sp>
      <p:sp>
        <p:nvSpPr>
          <p:cNvPr id="5" name="Rectangle 6"/>
          <p:cNvSpPr>
            <a:spLocks noGrp="1" noChangeArrowheads="1"/>
          </p:cNvSpPr>
          <p:nvPr>
            <p:ph type="sldNum" sz="quarter" idx="17"/>
          </p:nvPr>
        </p:nvSpPr>
        <p:spPr>
          <a:xfrm>
            <a:off x="8763000" y="6553200"/>
            <a:ext cx="381000" cy="304800"/>
          </a:xfrm>
          <a:prstGeom prst="rect">
            <a:avLst/>
          </a:prstGeom>
        </p:spPr>
        <p:txBody>
          <a:bodyPr/>
          <a:lstStyle>
            <a:lvl1pPr>
              <a:defRPr sz="1200" smtClean="0"/>
            </a:lvl1pPr>
          </a:lstStyle>
          <a:p>
            <a:pPr>
              <a:defRPr/>
            </a:pPr>
            <a:fld id="{BA6A93E6-990C-4683-A56D-7BE42D2E0233}" type="slidenum">
              <a:rPr lang="en-US">
                <a:solidFill>
                  <a:srgbClr val="000000"/>
                </a:solidFill>
                <a:latin typeface="Arial" charset="0"/>
                <a:cs typeface="Arial" charset="0"/>
              </a:rPr>
              <a:pPr>
                <a:defRPr/>
              </a:pPr>
              <a:t>‹#›</a:t>
            </a:fld>
            <a:endParaRPr lang="en-US">
              <a:solidFill>
                <a:srgbClr val="000000"/>
              </a:solidFill>
              <a:latin typeface="Arial" charset="0"/>
              <a:cs typeface="Arial" charset="0"/>
            </a:endParaRPr>
          </a:p>
        </p:txBody>
      </p:sp>
      <p:sp>
        <p:nvSpPr>
          <p:cNvPr id="15" name="Content Placeholder 14"/>
          <p:cNvSpPr>
            <a:spLocks noGrp="1"/>
          </p:cNvSpPr>
          <p:nvPr>
            <p:ph sz="quarter" idx="20"/>
          </p:nvPr>
        </p:nvSpPr>
        <p:spPr>
          <a:xfrm>
            <a:off x="419100" y="2324100"/>
            <a:ext cx="8331200" cy="3962400"/>
          </a:xfrm>
          <a:prstGeom prst="rect">
            <a:avLst/>
          </a:prstGeom>
        </p:spPr>
        <p:txBody>
          <a:bodyPr/>
          <a:lstStyle>
            <a:lvl1pPr marL="342900" indent="-342900">
              <a:defRPr lang="en-US" dirty="0" smtClean="0">
                <a:solidFill>
                  <a:schemeClr val="tx1"/>
                </a:solidFill>
                <a:latin typeface="+mn-lt"/>
                <a:ea typeface="+mn-ea"/>
                <a:cs typeface="+mn-cs"/>
              </a:defRPr>
            </a:lvl1pPr>
            <a:lvl2pPr marL="742950" indent="-285750">
              <a:defRPr lang="en-US" dirty="0" smtClean="0">
                <a:solidFill>
                  <a:schemeClr val="tx1"/>
                </a:solidFill>
                <a:latin typeface="+mn-lt"/>
                <a:cs typeface="+mn-cs"/>
              </a:defRPr>
            </a:lvl2pPr>
            <a:lvl3pPr marL="1143000" indent="-228600">
              <a:defRPr lang="en-US" dirty="0" smtClean="0">
                <a:solidFill>
                  <a:schemeClr val="tx1"/>
                </a:solidFill>
                <a:latin typeface="+mn-lt"/>
                <a:cs typeface="+mn-cs"/>
              </a:defRPr>
            </a:lvl3pPr>
            <a:lvl4pPr marL="1600200" indent="-228600">
              <a:buFont typeface="Arial" pitchFamily="34" charset="0"/>
              <a:buChar char="–"/>
              <a:defRPr lang="en-US" dirty="0" smtClean="0">
                <a:solidFill>
                  <a:schemeClr val="tx1"/>
                </a:solidFill>
                <a:latin typeface="+mn-lt"/>
                <a:cs typeface="+mn-cs"/>
              </a:defRPr>
            </a:lvl4pPr>
            <a:lvl5pPr marL="2057400" indent="-228600">
              <a:buFont typeface="Arial" pitchFamily="34" charset="0"/>
              <a:buChar char="•"/>
              <a:defRPr lang="en-US" dirty="0">
                <a:solidFill>
                  <a:schemeClr val="tx1"/>
                </a:solidFill>
                <a:latin typeface="+mn-lt"/>
                <a:cs typeface="+mn-cs"/>
              </a:defRPr>
            </a:lvl5pPr>
          </a:lstStyle>
          <a:p>
            <a:pPr marL="342900" lvl="0" indent="-342900" algn="l" rtl="0" eaLnBrk="1" fontAlgn="base" hangingPunct="1">
              <a:spcBef>
                <a:spcPts val="1200"/>
              </a:spcBef>
              <a:spcAft>
                <a:spcPct val="0"/>
              </a:spcAft>
              <a:buFont typeface="Arial" pitchFamily="34" charset="0"/>
              <a:buChar char="•"/>
            </a:pPr>
            <a:r>
              <a:rPr lang="en-US" dirty="0" smtClean="0"/>
              <a:t>Click to edit Master text styles</a:t>
            </a:r>
          </a:p>
          <a:p>
            <a:pPr marL="742950" lvl="1" indent="-285750" algn="l" rtl="0" eaLnBrk="1" fontAlgn="base" hangingPunct="1">
              <a:spcBef>
                <a:spcPts val="1200"/>
              </a:spcBef>
              <a:spcAft>
                <a:spcPct val="0"/>
              </a:spcAft>
              <a:buFont typeface="Courier New" pitchFamily="49" charset="0"/>
              <a:buChar char="o"/>
            </a:pPr>
            <a:r>
              <a:rPr lang="en-US" dirty="0" smtClean="0"/>
              <a:t>Second level</a:t>
            </a:r>
          </a:p>
          <a:p>
            <a:pPr marL="1143000" lvl="2" indent="-228600" algn="l" rtl="0" eaLnBrk="1" fontAlgn="base" hangingPunct="1">
              <a:spcBef>
                <a:spcPts val="1200"/>
              </a:spcBef>
              <a:spcAft>
                <a:spcPct val="0"/>
              </a:spcAft>
              <a:buFont typeface="Wingdings" pitchFamily="2" charset="2"/>
              <a:buChar char="§"/>
            </a:pPr>
            <a:r>
              <a:rPr lang="en-US" dirty="0" smtClean="0"/>
              <a:t>Third level</a:t>
            </a:r>
          </a:p>
          <a:p>
            <a:pPr marL="1600200" lvl="3" indent="-228600" algn="l" rtl="0" eaLnBrk="1" fontAlgn="base" hangingPunct="1">
              <a:spcBef>
                <a:spcPts val="1200"/>
              </a:spcBef>
              <a:spcAft>
                <a:spcPct val="0"/>
              </a:spcAft>
              <a:buFont typeface="Wingdings" pitchFamily="2" charset="2"/>
              <a:buChar char="Ø"/>
            </a:pPr>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4020060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884238"/>
            <a:ext cx="8229600" cy="655637"/>
          </a:xfrm>
          <a:prstGeom prst="rect">
            <a:avLst/>
          </a:prstGeom>
        </p:spPr>
        <p:txBody>
          <a:bodyPr/>
          <a:lstStyle>
            <a:lvl1pPr>
              <a:defRPr sz="3200" b="0"/>
            </a:lvl1pPr>
          </a:lstStyle>
          <a:p>
            <a:r>
              <a:rPr lang="en-US" smtClean="0"/>
              <a:t>Click to edit Master title style</a:t>
            </a:r>
            <a:endParaRPr lang="en-US"/>
          </a:p>
        </p:txBody>
      </p:sp>
      <p:sp>
        <p:nvSpPr>
          <p:cNvPr id="3" name="Content Placeholder 2"/>
          <p:cNvSpPr>
            <a:spLocks noGrp="1"/>
          </p:cNvSpPr>
          <p:nvPr>
            <p:ph idx="1"/>
          </p:nvPr>
        </p:nvSpPr>
        <p:spPr>
          <a:xfrm>
            <a:off x="457200" y="1722438"/>
            <a:ext cx="8229600" cy="4525962"/>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a:xfrm>
            <a:off x="8763000" y="6553200"/>
            <a:ext cx="381000" cy="304800"/>
          </a:xfrm>
          <a:prstGeom prst="rect">
            <a:avLst/>
          </a:prstGeom>
        </p:spPr>
        <p:txBody>
          <a:bodyPr/>
          <a:lstStyle>
            <a:lvl1pPr>
              <a:defRPr smtClean="0"/>
            </a:lvl1pPr>
          </a:lstStyle>
          <a:p>
            <a:pPr>
              <a:defRPr/>
            </a:pPr>
            <a:fld id="{43DCCF75-1DDE-4508-B399-20D0078E0F30}" type="slidenum">
              <a:rPr lang="en-US"/>
              <a:pPr>
                <a:defRPr/>
              </a:pPr>
              <a:t>‹#›</a:t>
            </a:fld>
            <a:endParaRPr lang="en-US"/>
          </a:p>
        </p:txBody>
      </p:sp>
    </p:spTree>
    <p:extLst>
      <p:ext uri="{BB962C8B-B14F-4D97-AF65-F5344CB8AC3E}">
        <p14:creationId xmlns:p14="http://schemas.microsoft.com/office/powerpoint/2010/main" val="351632432"/>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36234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3" name="Text Placeholder 5"/>
          <p:cNvSpPr>
            <a:spLocks noGrp="1"/>
          </p:cNvSpPr>
          <p:nvPr>
            <p:ph type="body" sz="quarter" idx="11"/>
          </p:nvPr>
        </p:nvSpPr>
        <p:spPr>
          <a:xfrm>
            <a:off x="990600" y="0"/>
            <a:ext cx="7086600" cy="533400"/>
          </a:xfrm>
          <a:prstGeom prst="rect">
            <a:avLst/>
          </a:prstGeom>
        </p:spPr>
        <p:txBody>
          <a:bodyPr/>
          <a:lstStyle>
            <a:lvl1pPr algn="ctr">
              <a:buNone/>
              <a:defRPr>
                <a:solidFill>
                  <a:schemeClr val="bg1">
                    <a:lumMod val="95000"/>
                  </a:schemeClr>
                </a:solidFill>
              </a:defRPr>
            </a:lvl1pPr>
            <a:lvl5pPr algn="l">
              <a:buNone/>
              <a:defRPr sz="3000">
                <a:solidFill>
                  <a:schemeClr val="bg1"/>
                </a:solidFill>
              </a:defRPr>
            </a:lvl5pPr>
          </a:lstStyle>
          <a:p>
            <a:pPr lvl="0"/>
            <a:r>
              <a:rPr lang="en-US" smtClean="0"/>
              <a:t>Click to edit Master text styles</a:t>
            </a:r>
          </a:p>
        </p:txBody>
      </p:sp>
      <p:sp>
        <p:nvSpPr>
          <p:cNvPr id="4" name="Rectangle 6"/>
          <p:cNvSpPr>
            <a:spLocks noGrp="1" noChangeArrowheads="1"/>
          </p:cNvSpPr>
          <p:nvPr>
            <p:ph type="sldNum" sz="quarter" idx="12"/>
          </p:nvPr>
        </p:nvSpPr>
        <p:spPr>
          <a:xfrm>
            <a:off x="8763000" y="6553200"/>
            <a:ext cx="381000" cy="304800"/>
          </a:xfrm>
          <a:prstGeom prst="rect">
            <a:avLst/>
          </a:prstGeom>
          <a:ln/>
        </p:spPr>
        <p:txBody>
          <a:bodyPr/>
          <a:lstStyle>
            <a:lvl1pPr>
              <a:defRPr/>
            </a:lvl1pPr>
          </a:lstStyle>
          <a:p>
            <a:pPr>
              <a:defRPr/>
            </a:pPr>
            <a:fld id="{9249F603-20DB-44DC-B149-E0D90A5F6E71}" type="slidenum">
              <a:rPr lang="en-US"/>
              <a:pPr>
                <a:defRPr/>
              </a:pPr>
              <a:t>‹#›</a:t>
            </a:fld>
            <a:endParaRPr lang="en-US" dirty="0"/>
          </a:p>
        </p:txBody>
      </p:sp>
    </p:spTree>
    <p:extLst>
      <p:ext uri="{BB962C8B-B14F-4D97-AF65-F5344CB8AC3E}">
        <p14:creationId xmlns:p14="http://schemas.microsoft.com/office/powerpoint/2010/main" val="950872503"/>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12800" y="0"/>
            <a:ext cx="7569200" cy="533400"/>
          </a:xfrm>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C9C3CC3-CF15-449C-9CC3-AEBE6C55A3B5}" type="slidenum">
              <a:rPr lang="en-US"/>
              <a:pPr>
                <a:defRPr/>
              </a:pPr>
              <a:t>‹#›</a:t>
            </a:fld>
            <a:endParaRPr lang="en-US"/>
          </a:p>
        </p:txBody>
      </p:sp>
    </p:spTree>
    <p:extLst>
      <p:ext uri="{BB962C8B-B14F-4D97-AF65-F5344CB8AC3E}">
        <p14:creationId xmlns:p14="http://schemas.microsoft.com/office/powerpoint/2010/main" val="1859288195"/>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Session Title Level 1">
    <p:bg>
      <p:bgRef idx="1001">
        <a:schemeClr val="bg1"/>
      </p:bgRef>
    </p:bg>
    <p:spTree>
      <p:nvGrpSpPr>
        <p:cNvPr id="1" name=""/>
        <p:cNvGrpSpPr/>
        <p:nvPr/>
      </p:nvGrpSpPr>
      <p:grpSpPr>
        <a:xfrm>
          <a:off x="0" y="0"/>
          <a:ext cx="0" cy="0"/>
          <a:chOff x="0" y="0"/>
          <a:chExt cx="0" cy="0"/>
        </a:xfrm>
      </p:grpSpPr>
      <p:sp>
        <p:nvSpPr>
          <p:cNvPr id="9" name="Title 8"/>
          <p:cNvSpPr>
            <a:spLocks noGrp="1"/>
          </p:cNvSpPr>
          <p:nvPr>
            <p:ph type="title" hasCustomPrompt="1"/>
          </p:nvPr>
        </p:nvSpPr>
        <p:spPr>
          <a:xfrm>
            <a:off x="457200" y="2514600"/>
            <a:ext cx="8229600" cy="1077218"/>
          </a:xfrm>
        </p:spPr>
        <p:txBody>
          <a:bodyPr wrap="square">
            <a:spAutoFit/>
          </a:bodyPr>
          <a:lstStyle>
            <a:lvl1pPr>
              <a:defRPr b="1">
                <a:solidFill>
                  <a:srgbClr val="003399"/>
                </a:solidFill>
              </a:defRPr>
            </a:lvl1pPr>
          </a:lstStyle>
          <a:p>
            <a:r>
              <a:rPr lang="en-US" dirty="0" smtClean="0"/>
              <a:t>Click to edit Master title style</a:t>
            </a:r>
            <a:br>
              <a:rPr lang="en-US" dirty="0" smtClean="0"/>
            </a:br>
            <a:endParaRPr lang="en-US" dirty="0"/>
          </a:p>
        </p:txBody>
      </p:sp>
      <p:pic>
        <p:nvPicPr>
          <p:cNvPr id="5" name="Picture 10" descr="NYC-EP-logo-stacked-large"/>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609600" y="609600"/>
            <a:ext cx="2784796" cy="1371600"/>
          </a:xfrm>
          <a:prstGeom prst="rect">
            <a:avLst/>
          </a:prstGeom>
          <a:noFill/>
        </p:spPr>
      </p:pic>
      <p:pic>
        <p:nvPicPr>
          <p:cNvPr id="6" name="Picture 5"/>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52399" y="4267200"/>
            <a:ext cx="3303587" cy="221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2933700" y="4580000"/>
            <a:ext cx="3304481" cy="2212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p:cNvPicPr>
            <a:picLocks noChangeAspect="1" noChangeArrowheads="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5699181" y="4343400"/>
            <a:ext cx="3302112" cy="2212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1203391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Session Title Level 2">
    <p:bg>
      <p:bgRef idx="1001">
        <a:schemeClr val="bg1"/>
      </p:bgRef>
    </p:bg>
    <p:spTree>
      <p:nvGrpSpPr>
        <p:cNvPr id="1" name=""/>
        <p:cNvGrpSpPr/>
        <p:nvPr/>
      </p:nvGrpSpPr>
      <p:grpSpPr>
        <a:xfrm>
          <a:off x="0" y="0"/>
          <a:ext cx="0" cy="0"/>
          <a:chOff x="0" y="0"/>
          <a:chExt cx="0" cy="0"/>
        </a:xfrm>
      </p:grpSpPr>
      <p:sp>
        <p:nvSpPr>
          <p:cNvPr id="4" name="Rectangle 3"/>
          <p:cNvSpPr txBox="1">
            <a:spLocks noChangeArrowheads="1"/>
          </p:cNvSpPr>
          <p:nvPr userDrawn="1"/>
        </p:nvSpPr>
        <p:spPr bwMode="auto">
          <a:xfrm>
            <a:off x="914400" y="5701954"/>
            <a:ext cx="7315200" cy="738664"/>
          </a:xfrm>
          <a:prstGeom prst="rect">
            <a:avLst/>
          </a:prstGeom>
          <a:noFill/>
          <a:ln>
            <a:miter lim="800000"/>
            <a:headEnd/>
            <a:tailEnd/>
          </a:ln>
        </p:spPr>
        <p:txBody>
          <a:bodyPr wrap="square">
            <a:spAutoFit/>
          </a:bodyPr>
          <a:lstStyle/>
          <a:p>
            <a:pPr algn="ctr">
              <a:lnSpc>
                <a:spcPct val="150000"/>
              </a:lnSpc>
            </a:pPr>
            <a:r>
              <a:rPr lang="en-US" sz="1400" b="1" dirty="0" smtClean="0">
                <a:solidFill>
                  <a:srgbClr val="003399"/>
                </a:solidFill>
                <a:latin typeface="Arial" charset="0"/>
                <a:cs typeface="Arial"/>
              </a:rPr>
              <a:t>Operations Support Tool: Decree Parties Workshop</a:t>
            </a:r>
          </a:p>
          <a:p>
            <a:pPr algn="ctr">
              <a:lnSpc>
                <a:spcPct val="150000"/>
              </a:lnSpc>
            </a:pPr>
            <a:r>
              <a:rPr lang="en-US" sz="1400" b="1" dirty="0" smtClean="0">
                <a:solidFill>
                  <a:srgbClr val="003399"/>
                </a:solidFill>
                <a:latin typeface="Arial" charset="0"/>
                <a:cs typeface="Arial"/>
              </a:rPr>
              <a:t>November 2, 2011 </a:t>
            </a:r>
            <a:r>
              <a:rPr lang="en-US" sz="1400" b="1" dirty="0" smtClean="0">
                <a:solidFill>
                  <a:srgbClr val="003399"/>
                </a:solidFill>
                <a:latin typeface="Arial" charset="0"/>
                <a:cs typeface="Arial"/>
                <a:sym typeface="Wingdings"/>
              </a:rPr>
              <a:t> </a:t>
            </a:r>
            <a:r>
              <a:rPr lang="en-US" sz="1400" b="1" dirty="0" err="1" smtClean="0">
                <a:solidFill>
                  <a:srgbClr val="003399"/>
                </a:solidFill>
                <a:latin typeface="Arial" charset="0"/>
                <a:cs typeface="Arial"/>
              </a:rPr>
              <a:t>Grahamsville</a:t>
            </a:r>
            <a:r>
              <a:rPr lang="en-US" sz="1400" b="1" dirty="0" smtClean="0">
                <a:solidFill>
                  <a:srgbClr val="003399"/>
                </a:solidFill>
                <a:latin typeface="Arial" charset="0"/>
                <a:cs typeface="Arial"/>
              </a:rPr>
              <a:t>, NY</a:t>
            </a:r>
            <a:endParaRPr lang="en-US" sz="1400" b="1" dirty="0">
              <a:solidFill>
                <a:srgbClr val="003399"/>
              </a:solidFill>
              <a:latin typeface="Arial" charset="0"/>
              <a:cs typeface="Arial"/>
            </a:endParaRPr>
          </a:p>
        </p:txBody>
      </p:sp>
      <p:sp>
        <p:nvSpPr>
          <p:cNvPr id="9" name="Title 8"/>
          <p:cNvSpPr>
            <a:spLocks noGrp="1"/>
          </p:cNvSpPr>
          <p:nvPr>
            <p:ph type="title" hasCustomPrompt="1"/>
          </p:nvPr>
        </p:nvSpPr>
        <p:spPr>
          <a:xfrm>
            <a:off x="457200" y="2890391"/>
            <a:ext cx="8229600" cy="1077218"/>
          </a:xfrm>
        </p:spPr>
        <p:txBody>
          <a:bodyPr wrap="square">
            <a:spAutoFit/>
          </a:bodyPr>
          <a:lstStyle>
            <a:lvl1pPr>
              <a:defRPr sz="3200" b="1">
                <a:solidFill>
                  <a:srgbClr val="003399"/>
                </a:solidFill>
              </a:defRPr>
            </a:lvl1pPr>
          </a:lstStyle>
          <a:p>
            <a:r>
              <a:rPr lang="en-US" dirty="0" smtClean="0"/>
              <a:t>Click to edit Master title style</a:t>
            </a:r>
            <a:br>
              <a:rPr lang="en-US" dirty="0" smtClean="0"/>
            </a:br>
            <a:endParaRPr lang="en-US" dirty="0"/>
          </a:p>
        </p:txBody>
      </p:sp>
      <p:sp>
        <p:nvSpPr>
          <p:cNvPr id="6" name="Rectangle 13"/>
          <p:cNvSpPr>
            <a:spLocks noChangeArrowheads="1"/>
          </p:cNvSpPr>
          <p:nvPr userDrawn="1"/>
        </p:nvSpPr>
        <p:spPr bwMode="auto">
          <a:xfrm>
            <a:off x="0" y="0"/>
            <a:ext cx="9144000" cy="533400"/>
          </a:xfrm>
          <a:prstGeom prst="rect">
            <a:avLst/>
          </a:prstGeom>
          <a:solidFill>
            <a:schemeClr val="accent2"/>
          </a:solidFill>
          <a:ln w="9525">
            <a:noFill/>
            <a:miter lim="800000"/>
            <a:headEnd/>
            <a:tailEnd/>
          </a:ln>
        </p:spPr>
        <p:txBody>
          <a:bodyPr anchor="ctr"/>
          <a:lstStyle/>
          <a:p>
            <a:pPr algn="ctr">
              <a:defRPr/>
            </a:pPr>
            <a:endParaRPr lang="en-US" sz="4400">
              <a:solidFill>
                <a:srgbClr val="000000"/>
              </a:solidFill>
              <a:latin typeface="Arial" charset="0"/>
              <a:cs typeface="Arial"/>
            </a:endParaRPr>
          </a:p>
        </p:txBody>
      </p:sp>
      <p:pic>
        <p:nvPicPr>
          <p:cNvPr id="7" name="Picture 11" descr="NYC-EP-logo-stacked-white"/>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359775" y="76200"/>
            <a:ext cx="685800" cy="407988"/>
          </a:xfrm>
          <a:prstGeom prst="rect">
            <a:avLst/>
          </a:prstGeom>
          <a:noFill/>
        </p:spPr>
      </p:pic>
      <p:sp>
        <p:nvSpPr>
          <p:cNvPr id="8" name="Rectangle 6"/>
          <p:cNvSpPr>
            <a:spLocks noGrp="1" noChangeArrowheads="1"/>
          </p:cNvSpPr>
          <p:nvPr>
            <p:ph type="sldNum" sz="quarter" idx="4"/>
          </p:nvPr>
        </p:nvSpPr>
        <p:spPr bwMode="auto">
          <a:xfrm>
            <a:off x="8828897" y="6545461"/>
            <a:ext cx="310341" cy="307777"/>
          </a:xfrm>
          <a:prstGeom prst="rect">
            <a:avLst/>
          </a:prstGeom>
          <a:solidFill>
            <a:schemeClr val="bg1"/>
          </a:solidFill>
          <a:ln w="9525">
            <a:noFill/>
            <a:miter lim="800000"/>
            <a:headEnd/>
            <a:tailEnd/>
          </a:ln>
          <a:effectLst/>
        </p:spPr>
        <p:txBody>
          <a:bodyPr vert="horz" wrap="none" lIns="45720" tIns="45720" rIns="45720" bIns="45720" numCol="1" anchor="t" anchorCtr="0" compatLnSpc="1">
            <a:prstTxWarp prst="textNoShape">
              <a:avLst/>
            </a:prstTxWarp>
            <a:spAutoFit/>
          </a:bodyPr>
          <a:lstStyle>
            <a:lvl1pPr algn="r" eaLnBrk="0" hangingPunct="0">
              <a:defRPr sz="1400"/>
            </a:lvl1pPr>
          </a:lstStyle>
          <a:p>
            <a:fld id="{C2B909C8-0B38-4FE6-8FEE-E42F519AC13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2577142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spAutoFit/>
          </a:bodyPr>
          <a:lstStyle/>
          <a:p>
            <a:r>
              <a:rPr lang="en-US" dirty="0" smtClean="0"/>
              <a:t>Click to edit Master title style</a:t>
            </a:r>
            <a:endParaRPr lang="en-US" dirty="0"/>
          </a:p>
        </p:txBody>
      </p:sp>
      <p:sp>
        <p:nvSpPr>
          <p:cNvPr id="3" name="Content Placeholder 2"/>
          <p:cNvSpPr>
            <a:spLocks noGrp="1"/>
          </p:cNvSpPr>
          <p:nvPr>
            <p:ph idx="1"/>
          </p:nvPr>
        </p:nvSpPr>
        <p:spPr>
          <a:xfrm>
            <a:off x="457200" y="1554480"/>
            <a:ext cx="8229600" cy="50292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endParaRPr lang="en-US" dirty="0"/>
          </a:p>
        </p:txBody>
      </p:sp>
      <p:sp>
        <p:nvSpPr>
          <p:cNvPr id="7" name="Slide Number Placeholder 6"/>
          <p:cNvSpPr>
            <a:spLocks noGrp="1"/>
          </p:cNvSpPr>
          <p:nvPr>
            <p:ph type="sldNum" sz="quarter" idx="10"/>
          </p:nvPr>
        </p:nvSpPr>
        <p:spPr/>
        <p:txBody>
          <a:bodyPr/>
          <a:lstStyle/>
          <a:p>
            <a:fld id="{C2B909C8-0B38-4FE6-8FEE-E42F519AC13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054872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Header 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8229600" cy="523220"/>
          </a:xfrm>
        </p:spPr>
        <p:txBody>
          <a:bodyPr>
            <a:spAutoFit/>
          </a:bodyPr>
          <a:lstStyle>
            <a:lvl1pPr>
              <a:defRPr sz="2800" b="1">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762000"/>
            <a:ext cx="8229600" cy="582168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endParaRPr lang="en-US" dirty="0"/>
          </a:p>
        </p:txBody>
      </p:sp>
      <p:sp>
        <p:nvSpPr>
          <p:cNvPr id="7" name="Slide Number Placeholder 6"/>
          <p:cNvSpPr>
            <a:spLocks noGrp="1"/>
          </p:cNvSpPr>
          <p:nvPr>
            <p:ph type="sldNum" sz="quarter" idx="10"/>
          </p:nvPr>
        </p:nvSpPr>
        <p:spPr/>
        <p:txBody>
          <a:bodyPr/>
          <a:lstStyle/>
          <a:p>
            <a:fld id="{C2B909C8-0B38-4FE6-8FEE-E42F519AC13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687492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1_Header Title and Left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8229600" cy="523220"/>
          </a:xfrm>
        </p:spPr>
        <p:txBody>
          <a:bodyPr>
            <a:spAutoFit/>
          </a:bodyPr>
          <a:lstStyle>
            <a:lvl1pPr>
              <a:defRPr sz="2800" b="1">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762000"/>
            <a:ext cx="4114800" cy="5791200"/>
          </a:xfrm>
        </p:spPr>
        <p:txBody>
          <a:bodyPr/>
          <a:lstStyle>
            <a:lvl1pPr>
              <a:defRPr sz="2000"/>
            </a:lvl1pPr>
            <a:lvl2pPr>
              <a:defRPr sz="1800"/>
            </a:lvl2pPr>
            <a:lvl3pPr>
              <a:defRPr sz="1600"/>
            </a:lvl3pPr>
            <a:lvl4pPr>
              <a:defRPr sz="1600"/>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endParaRPr lang="en-US" dirty="0"/>
          </a:p>
        </p:txBody>
      </p:sp>
      <p:sp>
        <p:nvSpPr>
          <p:cNvPr id="7" name="Slide Number Placeholder 6"/>
          <p:cNvSpPr>
            <a:spLocks noGrp="1"/>
          </p:cNvSpPr>
          <p:nvPr>
            <p:ph type="sldNum" sz="quarter" idx="10"/>
          </p:nvPr>
        </p:nvSpPr>
        <p:spPr/>
        <p:txBody>
          <a:bodyPr/>
          <a:lstStyle/>
          <a:p>
            <a:fld id="{C2B909C8-0B38-4FE6-8FEE-E42F519AC13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753513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Header_Two Content">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lvl1pPr>
              <a:defRPr/>
            </a:lvl1pPr>
          </a:lstStyle>
          <a:p>
            <a:fld id="{37A9784B-4346-4188-BBBE-7B11AC87B9BC}" type="slidenum">
              <a:rPr lang="en-US">
                <a:solidFill>
                  <a:srgbClr val="000000"/>
                </a:solidFill>
              </a:rPr>
              <a:pPr/>
              <a:t>‹#›</a:t>
            </a:fld>
            <a:endParaRPr lang="en-US">
              <a:solidFill>
                <a:srgbClr val="000000"/>
              </a:solidFill>
            </a:endParaRPr>
          </a:p>
        </p:txBody>
      </p:sp>
      <p:sp>
        <p:nvSpPr>
          <p:cNvPr id="6" name="Title 5"/>
          <p:cNvSpPr>
            <a:spLocks noGrp="1"/>
          </p:cNvSpPr>
          <p:nvPr>
            <p:ph type="title"/>
          </p:nvPr>
        </p:nvSpPr>
        <p:spPr>
          <a:xfrm>
            <a:off x="76200" y="0"/>
            <a:ext cx="8229600" cy="523220"/>
          </a:xfrm>
        </p:spPr>
        <p:txBody>
          <a:bodyPr/>
          <a:lstStyle>
            <a:lvl1pPr>
              <a:defRPr sz="2800" b="1">
                <a:solidFill>
                  <a:schemeClr val="accent3"/>
                </a:solidFill>
              </a:defRPr>
            </a:lvl1pPr>
          </a:lstStyle>
          <a:p>
            <a:r>
              <a:rPr lang="en-US" smtClean="0"/>
              <a:t>Click to edit Master title style</a:t>
            </a:r>
            <a:endParaRPr lang="en-US"/>
          </a:p>
        </p:txBody>
      </p:sp>
      <p:sp>
        <p:nvSpPr>
          <p:cNvPr id="8" name="Content Placeholder 2"/>
          <p:cNvSpPr>
            <a:spLocks noGrp="1"/>
          </p:cNvSpPr>
          <p:nvPr>
            <p:ph idx="1"/>
          </p:nvPr>
        </p:nvSpPr>
        <p:spPr>
          <a:xfrm>
            <a:off x="457200" y="1371600"/>
            <a:ext cx="4114800" cy="5029200"/>
          </a:xfrm>
        </p:spPr>
        <p:txBody>
          <a:bodyPr/>
          <a:lstStyle>
            <a:lvl1pPr>
              <a:buFont typeface="Wingdings" pitchFamily="2" charset="2"/>
              <a:buChar char="v"/>
              <a:defRPr/>
            </a:lvl1pPr>
            <a:lvl2pPr>
              <a:buFont typeface="Wingdings" pitchFamily="2" charset="2"/>
              <a:buChar char="v"/>
              <a:defRPr/>
            </a:lvl2pPr>
            <a:lvl3pPr>
              <a:buFont typeface="Wingdings" pitchFamily="2" charset="2"/>
              <a:buChar char="v"/>
              <a:defRPr/>
            </a:lvl3pPr>
            <a:lvl4pPr>
              <a:buFont typeface="Wingdings" pitchFamily="2" charset="2"/>
              <a:buChar char="v"/>
              <a:defRPr/>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endParaRPr lang="en-US" dirty="0"/>
          </a:p>
        </p:txBody>
      </p:sp>
      <p:sp>
        <p:nvSpPr>
          <p:cNvPr id="9" name="Content Placeholder 2"/>
          <p:cNvSpPr>
            <a:spLocks noGrp="1"/>
          </p:cNvSpPr>
          <p:nvPr>
            <p:ph idx="11"/>
          </p:nvPr>
        </p:nvSpPr>
        <p:spPr>
          <a:xfrm>
            <a:off x="4724400" y="1371600"/>
            <a:ext cx="4114800" cy="5029200"/>
          </a:xfrm>
        </p:spPr>
        <p:txBody>
          <a:bodyPr/>
          <a:lstStyle>
            <a:lvl1pPr>
              <a:buFont typeface="Wingdings" pitchFamily="2" charset="2"/>
              <a:buChar char="v"/>
              <a:defRPr/>
            </a:lvl1pPr>
            <a:lvl2pPr>
              <a:buFont typeface="Wingdings" pitchFamily="2" charset="2"/>
              <a:buChar char="v"/>
              <a:defRPr/>
            </a:lvl2pPr>
            <a:lvl3pPr>
              <a:buFont typeface="Wingdings" pitchFamily="2" charset="2"/>
              <a:buChar char="v"/>
              <a:defRPr/>
            </a:lvl3pPr>
            <a:lvl4pPr>
              <a:buFont typeface="Wingdings" pitchFamily="2" charset="2"/>
              <a:buChar char="v"/>
              <a:defRPr/>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endParaRPr lang="en-US" dirty="0"/>
          </a:p>
        </p:txBody>
      </p:sp>
      <p:sp>
        <p:nvSpPr>
          <p:cNvPr id="7" name="Text Placeholder 2"/>
          <p:cNvSpPr>
            <a:spLocks noGrp="1"/>
          </p:cNvSpPr>
          <p:nvPr>
            <p:ph type="body" idx="12"/>
          </p:nvPr>
        </p:nvSpPr>
        <p:spPr>
          <a:xfrm>
            <a:off x="457200" y="777240"/>
            <a:ext cx="4114800" cy="365760"/>
          </a:xfrm>
        </p:spPr>
        <p:txBody>
          <a:bodyPr anchor="t" anchorCtr="0"/>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10" name="Text Placeholder 2"/>
          <p:cNvSpPr>
            <a:spLocks noGrp="1"/>
          </p:cNvSpPr>
          <p:nvPr>
            <p:ph type="body" idx="13"/>
          </p:nvPr>
        </p:nvSpPr>
        <p:spPr>
          <a:xfrm>
            <a:off x="4724400" y="777240"/>
            <a:ext cx="4114800" cy="365760"/>
          </a:xfrm>
        </p:spPr>
        <p:txBody>
          <a:bodyPr anchor="t" anchorCtr="0"/>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Tree>
    <p:extLst>
      <p:ext uri="{BB962C8B-B14F-4D97-AF65-F5344CB8AC3E}">
        <p14:creationId xmlns:p14="http://schemas.microsoft.com/office/powerpoint/2010/main" val="27816755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Header_Two Content">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lvl1pPr>
              <a:defRPr/>
            </a:lvl1pPr>
          </a:lstStyle>
          <a:p>
            <a:fld id="{37A9784B-4346-4188-BBBE-7B11AC87B9BC}" type="slidenum">
              <a:rPr lang="en-US">
                <a:solidFill>
                  <a:srgbClr val="000000"/>
                </a:solidFill>
              </a:rPr>
              <a:pPr/>
              <a:t>‹#›</a:t>
            </a:fld>
            <a:endParaRPr lang="en-US">
              <a:solidFill>
                <a:srgbClr val="000000"/>
              </a:solidFill>
            </a:endParaRPr>
          </a:p>
        </p:txBody>
      </p:sp>
      <p:sp>
        <p:nvSpPr>
          <p:cNvPr id="6" name="Title 5"/>
          <p:cNvSpPr>
            <a:spLocks noGrp="1"/>
          </p:cNvSpPr>
          <p:nvPr>
            <p:ph type="title"/>
          </p:nvPr>
        </p:nvSpPr>
        <p:spPr>
          <a:xfrm>
            <a:off x="76200" y="0"/>
            <a:ext cx="8229600" cy="523220"/>
          </a:xfrm>
        </p:spPr>
        <p:txBody>
          <a:bodyPr/>
          <a:lstStyle>
            <a:lvl1pPr>
              <a:defRPr sz="2800" b="1">
                <a:solidFill>
                  <a:schemeClr val="accent3"/>
                </a:solidFill>
              </a:defRPr>
            </a:lvl1pPr>
          </a:lstStyle>
          <a:p>
            <a:r>
              <a:rPr lang="en-US" smtClean="0"/>
              <a:t>Click to edit Master title style</a:t>
            </a:r>
            <a:endParaRPr lang="en-US"/>
          </a:p>
        </p:txBody>
      </p:sp>
      <p:sp>
        <p:nvSpPr>
          <p:cNvPr id="8" name="Content Placeholder 2"/>
          <p:cNvSpPr>
            <a:spLocks noGrp="1"/>
          </p:cNvSpPr>
          <p:nvPr>
            <p:ph idx="1"/>
          </p:nvPr>
        </p:nvSpPr>
        <p:spPr>
          <a:xfrm>
            <a:off x="457200" y="762000"/>
            <a:ext cx="4114800" cy="50292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endParaRPr lang="en-US" dirty="0"/>
          </a:p>
        </p:txBody>
      </p:sp>
      <p:sp>
        <p:nvSpPr>
          <p:cNvPr id="9" name="Content Placeholder 2"/>
          <p:cNvSpPr>
            <a:spLocks noGrp="1"/>
          </p:cNvSpPr>
          <p:nvPr>
            <p:ph idx="11"/>
          </p:nvPr>
        </p:nvSpPr>
        <p:spPr>
          <a:xfrm>
            <a:off x="4724400" y="762000"/>
            <a:ext cx="4114800" cy="50292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endParaRPr lang="en-US" dirty="0"/>
          </a:p>
        </p:txBody>
      </p:sp>
    </p:spTree>
    <p:extLst>
      <p:ext uri="{BB962C8B-B14F-4D97-AF65-F5344CB8AC3E}">
        <p14:creationId xmlns:p14="http://schemas.microsoft.com/office/powerpoint/2010/main" val="19074496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386840"/>
            <a:ext cx="4114800" cy="365760"/>
          </a:xfrm>
        </p:spPr>
        <p:txBody>
          <a:bodyPr anchor="t" anchorCtr="0"/>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7" name="Slide Number Placeholder 6"/>
          <p:cNvSpPr>
            <a:spLocks noGrp="1"/>
          </p:cNvSpPr>
          <p:nvPr>
            <p:ph type="sldNum" sz="quarter" idx="10"/>
          </p:nvPr>
        </p:nvSpPr>
        <p:spPr/>
        <p:txBody>
          <a:bodyPr/>
          <a:lstStyle>
            <a:lvl1pPr>
              <a:defRPr/>
            </a:lvl1pPr>
          </a:lstStyle>
          <a:p>
            <a:fld id="{2AC6E7C1-CEC8-493D-8075-11F3F9897D32}" type="slidenum">
              <a:rPr lang="en-US">
                <a:solidFill>
                  <a:srgbClr val="000000"/>
                </a:solidFill>
              </a:rPr>
              <a:pPr/>
              <a:t>‹#›</a:t>
            </a:fld>
            <a:endParaRPr lang="en-US">
              <a:solidFill>
                <a:srgbClr val="000000"/>
              </a:solidFill>
            </a:endParaRPr>
          </a:p>
        </p:txBody>
      </p:sp>
      <p:sp>
        <p:nvSpPr>
          <p:cNvPr id="8" name="Title 7"/>
          <p:cNvSpPr>
            <a:spLocks noGrp="1"/>
          </p:cNvSpPr>
          <p:nvPr>
            <p:ph type="title"/>
          </p:nvPr>
        </p:nvSpPr>
        <p:spPr/>
        <p:txBody>
          <a:bodyPr/>
          <a:lstStyle/>
          <a:p>
            <a:r>
              <a:rPr lang="en-US" smtClean="0"/>
              <a:t>Click to edit Master title style</a:t>
            </a:r>
            <a:endParaRPr lang="en-US"/>
          </a:p>
        </p:txBody>
      </p:sp>
      <p:sp>
        <p:nvSpPr>
          <p:cNvPr id="9" name="Content Placeholder 2"/>
          <p:cNvSpPr>
            <a:spLocks noGrp="1"/>
          </p:cNvSpPr>
          <p:nvPr>
            <p:ph idx="11"/>
          </p:nvPr>
        </p:nvSpPr>
        <p:spPr>
          <a:xfrm>
            <a:off x="457200" y="1798638"/>
            <a:ext cx="4114800" cy="475488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endParaRPr lang="en-US" dirty="0"/>
          </a:p>
        </p:txBody>
      </p:sp>
      <p:sp>
        <p:nvSpPr>
          <p:cNvPr id="10" name="Content Placeholder 2"/>
          <p:cNvSpPr>
            <a:spLocks noGrp="1"/>
          </p:cNvSpPr>
          <p:nvPr>
            <p:ph idx="12"/>
          </p:nvPr>
        </p:nvSpPr>
        <p:spPr>
          <a:xfrm>
            <a:off x="4724400" y="1798638"/>
            <a:ext cx="4114800" cy="475488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endParaRPr lang="en-US" dirty="0"/>
          </a:p>
        </p:txBody>
      </p:sp>
      <p:sp>
        <p:nvSpPr>
          <p:cNvPr id="11" name="Text Placeholder 2"/>
          <p:cNvSpPr>
            <a:spLocks noGrp="1"/>
          </p:cNvSpPr>
          <p:nvPr>
            <p:ph type="body" idx="13"/>
          </p:nvPr>
        </p:nvSpPr>
        <p:spPr>
          <a:xfrm>
            <a:off x="4724400" y="1386840"/>
            <a:ext cx="4114800" cy="365760"/>
          </a:xfrm>
        </p:spPr>
        <p:txBody>
          <a:bodyPr anchor="t" anchorCtr="0"/>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Tree>
    <p:extLst>
      <p:ext uri="{BB962C8B-B14F-4D97-AF65-F5344CB8AC3E}">
        <p14:creationId xmlns:p14="http://schemas.microsoft.com/office/powerpoint/2010/main" val="17450029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fld id="{6C0AB9D1-02C6-4DDD-8DE0-66F1A2FC3AA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275099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Header Only">
    <p:spTree>
      <p:nvGrpSpPr>
        <p:cNvPr id="1" name=""/>
        <p:cNvGrpSpPr/>
        <p:nvPr/>
      </p:nvGrpSpPr>
      <p:grpSpPr>
        <a:xfrm>
          <a:off x="0" y="0"/>
          <a:ext cx="0" cy="0"/>
          <a:chOff x="0" y="0"/>
          <a:chExt cx="0" cy="0"/>
        </a:xfrm>
      </p:grpSpPr>
      <p:sp>
        <p:nvSpPr>
          <p:cNvPr id="5" name="Rectangle 6"/>
          <p:cNvSpPr>
            <a:spLocks noGrp="1" noChangeArrowheads="1"/>
          </p:cNvSpPr>
          <p:nvPr>
            <p:ph type="sldNum" sz="quarter" idx="12"/>
          </p:nvPr>
        </p:nvSpPr>
        <p:spPr>
          <a:ln/>
        </p:spPr>
        <p:txBody>
          <a:bodyPr/>
          <a:lstStyle>
            <a:lvl1pPr>
              <a:defRPr/>
            </a:lvl1pPr>
          </a:lstStyle>
          <a:p>
            <a:pPr>
              <a:defRPr/>
            </a:pPr>
            <a:fld id="{743637E8-B84A-491E-8C30-A8DF2F562F1B}" type="slidenum">
              <a:rPr lang="en-US">
                <a:solidFill>
                  <a:srgbClr val="000000"/>
                </a:solidFill>
              </a:rPr>
              <a:pPr>
                <a:defRPr/>
              </a:pPr>
              <a:t>‹#›</a:t>
            </a:fld>
            <a:endParaRPr lang="en-US">
              <a:solidFill>
                <a:srgbClr val="000000"/>
              </a:solidFill>
            </a:endParaRPr>
          </a:p>
        </p:txBody>
      </p:sp>
      <p:sp>
        <p:nvSpPr>
          <p:cNvPr id="6" name="Title 1"/>
          <p:cNvSpPr>
            <a:spLocks noGrp="1"/>
          </p:cNvSpPr>
          <p:nvPr>
            <p:ph type="title"/>
          </p:nvPr>
        </p:nvSpPr>
        <p:spPr>
          <a:xfrm>
            <a:off x="0" y="0"/>
            <a:ext cx="8305800" cy="523220"/>
          </a:xfrm>
        </p:spPr>
        <p:txBody>
          <a:bodyPr/>
          <a:lstStyle>
            <a:lvl1pPr>
              <a:defRPr sz="2800" b="1">
                <a:solidFill>
                  <a:schemeClr val="bg1"/>
                </a:solidFill>
              </a:defRPr>
            </a:lvl1pPr>
          </a:lstStyle>
          <a:p>
            <a:r>
              <a:rPr lang="en-US" smtClean="0"/>
              <a:t>Click to edit Master title style</a:t>
            </a:r>
            <a:endParaRPr lang="en-US"/>
          </a:p>
        </p:txBody>
      </p:sp>
    </p:spTree>
    <p:extLst>
      <p:ext uri="{BB962C8B-B14F-4D97-AF65-F5344CB8AC3E}">
        <p14:creationId xmlns:p14="http://schemas.microsoft.com/office/powerpoint/2010/main" val="8816916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6" name="Rectangle 6"/>
          <p:cNvSpPr>
            <a:spLocks noGrp="1" noChangeArrowheads="1"/>
          </p:cNvSpPr>
          <p:nvPr>
            <p:ph type="sldNum" sz="quarter" idx="12"/>
          </p:nvPr>
        </p:nvSpPr>
        <p:spPr>
          <a:ln/>
        </p:spPr>
        <p:txBody>
          <a:bodyPr/>
          <a:lstStyle>
            <a:lvl1pPr>
              <a:defRPr/>
            </a:lvl1pPr>
          </a:lstStyle>
          <a:p>
            <a:pPr>
              <a:defRPr/>
            </a:pPr>
            <a:fld id="{9BC5AE24-2E8E-4483-80D6-56447221C14B}" type="slidenum">
              <a:rPr lang="en-US"/>
              <a:pPr>
                <a:defRPr/>
              </a:pPr>
              <a:t>‹#›</a:t>
            </a:fld>
            <a:endParaRPr lang="en-US"/>
          </a:p>
        </p:txBody>
      </p:sp>
    </p:spTree>
    <p:extLst>
      <p:ext uri="{BB962C8B-B14F-4D97-AF65-F5344CB8AC3E}">
        <p14:creationId xmlns:p14="http://schemas.microsoft.com/office/powerpoint/2010/main" val="2828443562"/>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F2D7B1BD-4206-494F-98D3-3FBEC0240F3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6294724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5122" name="Picture 2" descr="NYC-EP-logo-stacked-large"/>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84298" y="269359"/>
            <a:ext cx="3090530" cy="15221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7008715"/>
      </p:ext>
    </p:extLst>
  </p:cSld>
  <p:clrMapOvr>
    <a:masterClrMapping/>
  </p:clrMapOvr>
  <p:timing>
    <p:tnLst>
      <p:par>
        <p:cTn id="1" dur="indefinite" restart="never" nodeType="tmRoot"/>
      </p:par>
    </p:tnLst>
  </p:timing>
  <p:hf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01216" y="0"/>
            <a:ext cx="8229600" cy="597159"/>
          </a:xfrm>
        </p:spPr>
        <p:txBody>
          <a:bodyPr/>
          <a:lstStyle>
            <a:lvl1pPr>
              <a:defRPr>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marL="342900" indent="-342900">
              <a:buFont typeface="Arial" pitchFamily="34" charset="0"/>
              <a:buChar char="•"/>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3"/>
          <p:cNvSpPr>
            <a:spLocks noGrp="1"/>
          </p:cNvSpPr>
          <p:nvPr>
            <p:ph type="sldNum" sz="quarter" idx="10"/>
          </p:nvPr>
        </p:nvSpPr>
        <p:spPr/>
        <p:txBody>
          <a:bodyPr/>
          <a:lstStyle>
            <a:lvl1pPr>
              <a:defRPr/>
            </a:lvl1pPr>
          </a:lstStyle>
          <a:p>
            <a:pPr>
              <a:defRPr/>
            </a:pPr>
            <a:fld id="{C754FF2D-83F5-4B44-9B7F-076E84027792}"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322804832"/>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pPr>
              <a:defRPr/>
            </a:pPr>
            <a:fld id="{4470668A-F2F1-4C96-BC02-3D273299B80E}"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377927827"/>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47869" y="0"/>
            <a:ext cx="8229600" cy="655637"/>
          </a:xfrm>
        </p:spPr>
        <p:txBody>
          <a:bodyPr/>
          <a:lstStyle>
            <a:lvl1pPr>
              <a:defRPr>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722438"/>
            <a:ext cx="40386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722438"/>
            <a:ext cx="40386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pPr>
              <a:defRPr/>
            </a:pPr>
            <a:fld id="{1D742B1D-CF2F-4923-8EB3-C270376672B4}"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825539124"/>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47870" y="69365"/>
            <a:ext cx="8229600" cy="481142"/>
          </a:xfrm>
        </p:spPr>
        <p:txBody>
          <a:bodyPr/>
          <a:lstStyle>
            <a:lvl1pPr>
              <a:defRPr sz="4000">
                <a:solidFill>
                  <a:schemeClr val="bg1"/>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pPr>
              <a:defRPr/>
            </a:pPr>
            <a:fld id="{844CCA99-7A3A-477A-AD52-2CBA99DBA2A6}"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936884661"/>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31845" y="0"/>
            <a:ext cx="8229600" cy="597159"/>
          </a:xfrm>
        </p:spPr>
        <p:txBody>
          <a:bodyPr/>
          <a:lstStyle>
            <a:lvl1pPr>
              <a:defRPr>
                <a:solidFill>
                  <a:schemeClr val="bg1"/>
                </a:solidFill>
              </a:defRPr>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lvl1pPr>
              <a:defRPr/>
            </a:lvl1pPr>
          </a:lstStyle>
          <a:p>
            <a:pPr>
              <a:defRPr/>
            </a:pPr>
            <a:fld id="{C3935BB9-B1B5-48EB-A0B6-72EF76A07391}"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755049034"/>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pPr>
              <a:defRPr/>
            </a:pPr>
            <a:fld id="{E66830A9-E2D0-46A9-AAD1-21E85DED59AC}"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6000807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pPr>
              <a:defRPr/>
            </a:pPr>
            <a:fld id="{ED855493-1556-47A2-A9DB-82B2953D0815}"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60015701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pPr>
              <a:defRPr/>
            </a:pPr>
            <a:fld id="{1BDA4780-D471-43A9-B1BA-19F089E0705D}"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7572849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722438"/>
            <a:ext cx="40386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722438"/>
            <a:ext cx="40386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B5B8DCC-4EE9-4C5F-94C4-5D967821180F}" type="slidenum">
              <a:rPr lang="en-US"/>
              <a:pPr>
                <a:defRPr/>
              </a:pPr>
              <a:t>‹#›</a:t>
            </a:fld>
            <a:endParaRPr lang="en-US"/>
          </a:p>
        </p:txBody>
      </p:sp>
    </p:spTree>
    <p:extLst>
      <p:ext uri="{BB962C8B-B14F-4D97-AF65-F5344CB8AC3E}">
        <p14:creationId xmlns:p14="http://schemas.microsoft.com/office/powerpoint/2010/main" val="434225459"/>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pPr>
              <a:defRPr/>
            </a:pPr>
            <a:fld id="{19EAC98B-0C54-4342-8AD9-158BAA21C53B}"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27334664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884238"/>
            <a:ext cx="2057400" cy="53641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884238"/>
            <a:ext cx="6019800" cy="53641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pPr>
              <a:defRPr/>
            </a:pPr>
            <a:fld id="{91B2C213-3B7F-46F8-9B6C-591CBA7C80F5}"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7292359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pic>
        <p:nvPicPr>
          <p:cNvPr id="4" name="Picture 17" descr="LO-dep for ppt"/>
          <p:cNvPicPr>
            <a:picLocks noChangeAspect="1" noChangeArrowheads="1"/>
          </p:cNvPicPr>
          <p:nvPr userDrawn="1"/>
        </p:nvPicPr>
        <p:blipFill>
          <a:blip r:embed="rId2" cstate="screen">
            <a:clrChange>
              <a:clrFrom>
                <a:srgbClr val="C50B0C"/>
              </a:clrFrom>
              <a:clrTo>
                <a:srgbClr val="C50B0C">
                  <a:alpha val="0"/>
                </a:srgbClr>
              </a:clrTo>
            </a:clrChange>
            <a:extLst>
              <a:ext uri="{28A0092B-C50C-407E-A947-70E740481C1C}">
                <a14:useLocalDpi xmlns:a14="http://schemas.microsoft.com/office/drawing/2010/main"/>
              </a:ext>
            </a:extLst>
          </a:blip>
          <a:srcRect/>
          <a:stretch>
            <a:fillRect/>
          </a:stretch>
        </p:blipFill>
        <p:spPr bwMode="auto">
          <a:xfrm>
            <a:off x="104775" y="949325"/>
            <a:ext cx="1682750" cy="1255713"/>
          </a:xfrm>
          <a:prstGeom prst="rect">
            <a:avLst/>
          </a:prstGeom>
          <a:noFill/>
          <a:ln w="9525">
            <a:noFill/>
            <a:miter lim="800000"/>
            <a:headEnd/>
            <a:tailEnd/>
          </a:ln>
        </p:spPr>
      </p:pic>
      <p:sp>
        <p:nvSpPr>
          <p:cNvPr id="6" name="Rectangle 5"/>
          <p:cNvSpPr>
            <a:spLocks noChangeArrowheads="1"/>
          </p:cNvSpPr>
          <p:nvPr userDrawn="1"/>
        </p:nvSpPr>
        <p:spPr bwMode="auto">
          <a:xfrm>
            <a:off x="0" y="6705600"/>
            <a:ext cx="9144000" cy="152400"/>
          </a:xfrm>
          <a:prstGeom prst="rect">
            <a:avLst/>
          </a:prstGeom>
          <a:solidFill>
            <a:srgbClr val="0F4A65"/>
          </a:solidFill>
          <a:ln w="9525">
            <a:noFill/>
            <a:miter lim="800000"/>
            <a:headEnd/>
            <a:tailEnd/>
          </a:ln>
          <a:effectLst/>
        </p:spPr>
        <p:txBody>
          <a:bodyPr wrap="none" anchor="ctr"/>
          <a:lstStyle/>
          <a:p>
            <a:pPr>
              <a:defRPr/>
            </a:pPr>
            <a:endParaRPr lang="en-US" sz="1800" dirty="0">
              <a:solidFill>
                <a:srgbClr val="000000"/>
              </a:solidFill>
              <a:latin typeface="Arial" charset="0"/>
              <a:cs typeface="Arial"/>
            </a:endParaRPr>
          </a:p>
        </p:txBody>
      </p:sp>
      <p:sp>
        <p:nvSpPr>
          <p:cNvPr id="7" name="Line 5"/>
          <p:cNvSpPr>
            <a:spLocks noChangeShapeType="1"/>
          </p:cNvSpPr>
          <p:nvPr userDrawn="1"/>
        </p:nvSpPr>
        <p:spPr bwMode="auto">
          <a:xfrm>
            <a:off x="0" y="6705600"/>
            <a:ext cx="9144000" cy="0"/>
          </a:xfrm>
          <a:prstGeom prst="line">
            <a:avLst/>
          </a:prstGeom>
          <a:noFill/>
          <a:ln w="28575">
            <a:solidFill>
              <a:srgbClr val="968B00"/>
            </a:solidFill>
            <a:round/>
            <a:headEnd/>
            <a:tailEnd/>
          </a:ln>
          <a:effectLst/>
        </p:spPr>
        <p:txBody>
          <a:bodyPr/>
          <a:lstStyle/>
          <a:p>
            <a:pPr>
              <a:defRPr/>
            </a:pPr>
            <a:endParaRPr lang="en-US" sz="1800" dirty="0">
              <a:solidFill>
                <a:srgbClr val="000000"/>
              </a:solidFill>
              <a:latin typeface="Arial" charset="0"/>
              <a:cs typeface="Arial"/>
            </a:endParaRPr>
          </a:p>
        </p:txBody>
      </p:sp>
      <p:sp>
        <p:nvSpPr>
          <p:cNvPr id="8" name="Rectangle 7"/>
          <p:cNvSpPr>
            <a:spLocks noChangeArrowheads="1"/>
          </p:cNvSpPr>
          <p:nvPr userDrawn="1"/>
        </p:nvSpPr>
        <p:spPr bwMode="auto">
          <a:xfrm>
            <a:off x="0" y="0"/>
            <a:ext cx="9144000" cy="152400"/>
          </a:xfrm>
          <a:prstGeom prst="rect">
            <a:avLst/>
          </a:prstGeom>
          <a:solidFill>
            <a:srgbClr val="0F4A65"/>
          </a:solidFill>
          <a:ln w="9525">
            <a:noFill/>
            <a:miter lim="800000"/>
            <a:headEnd/>
            <a:tailEnd/>
          </a:ln>
          <a:effectLst/>
        </p:spPr>
        <p:txBody>
          <a:bodyPr wrap="none" anchor="ctr"/>
          <a:lstStyle/>
          <a:p>
            <a:pPr>
              <a:defRPr/>
            </a:pPr>
            <a:endParaRPr lang="en-US" sz="1800" dirty="0">
              <a:solidFill>
                <a:srgbClr val="000000"/>
              </a:solidFill>
              <a:latin typeface="Arial" charset="0"/>
              <a:cs typeface="Arial"/>
            </a:endParaRPr>
          </a:p>
        </p:txBody>
      </p:sp>
      <p:sp>
        <p:nvSpPr>
          <p:cNvPr id="12" name="Rectangle 16"/>
          <p:cNvSpPr>
            <a:spLocks noChangeArrowheads="1"/>
          </p:cNvSpPr>
          <p:nvPr userDrawn="1"/>
        </p:nvSpPr>
        <p:spPr bwMode="auto">
          <a:xfrm>
            <a:off x="4676775" y="3629025"/>
            <a:ext cx="4467225" cy="3228975"/>
          </a:xfrm>
          <a:prstGeom prst="rect">
            <a:avLst/>
          </a:prstGeom>
          <a:solidFill>
            <a:srgbClr val="406578"/>
          </a:solidFill>
          <a:ln w="9525">
            <a:noFill/>
            <a:miter lim="800000"/>
            <a:headEnd/>
            <a:tailEnd/>
          </a:ln>
          <a:effectLst/>
        </p:spPr>
        <p:txBody>
          <a:bodyPr wrap="none" anchor="ctr"/>
          <a:lstStyle/>
          <a:p>
            <a:pPr>
              <a:defRPr/>
            </a:pPr>
            <a:endParaRPr lang="en-US" sz="1800" dirty="0">
              <a:solidFill>
                <a:srgbClr val="000000"/>
              </a:solidFill>
              <a:latin typeface="Arial" charset="0"/>
              <a:cs typeface="Arial"/>
            </a:endParaRPr>
          </a:p>
        </p:txBody>
      </p:sp>
      <p:sp>
        <p:nvSpPr>
          <p:cNvPr id="13" name="Line 18"/>
          <p:cNvSpPr>
            <a:spLocks noChangeShapeType="1"/>
          </p:cNvSpPr>
          <p:nvPr userDrawn="1"/>
        </p:nvSpPr>
        <p:spPr bwMode="auto">
          <a:xfrm flipV="1">
            <a:off x="1895475" y="0"/>
            <a:ext cx="0" cy="3619500"/>
          </a:xfrm>
          <a:prstGeom prst="line">
            <a:avLst/>
          </a:prstGeom>
          <a:noFill/>
          <a:ln w="28575">
            <a:solidFill>
              <a:schemeClr val="bg1"/>
            </a:solidFill>
            <a:round/>
            <a:headEnd/>
            <a:tailEnd/>
          </a:ln>
          <a:effectLst/>
        </p:spPr>
        <p:txBody>
          <a:bodyPr/>
          <a:lstStyle/>
          <a:p>
            <a:pPr>
              <a:defRPr/>
            </a:pPr>
            <a:endParaRPr lang="en-US" sz="1800" dirty="0">
              <a:solidFill>
                <a:srgbClr val="000000"/>
              </a:solidFill>
              <a:latin typeface="Arial" charset="0"/>
              <a:cs typeface="Arial"/>
            </a:endParaRPr>
          </a:p>
        </p:txBody>
      </p:sp>
      <p:sp>
        <p:nvSpPr>
          <p:cNvPr id="17" name="Line 24"/>
          <p:cNvSpPr>
            <a:spLocks noChangeShapeType="1"/>
          </p:cNvSpPr>
          <p:nvPr userDrawn="1"/>
        </p:nvSpPr>
        <p:spPr bwMode="auto">
          <a:xfrm flipV="1">
            <a:off x="3419475" y="3648075"/>
            <a:ext cx="0" cy="3209925"/>
          </a:xfrm>
          <a:prstGeom prst="line">
            <a:avLst/>
          </a:prstGeom>
          <a:noFill/>
          <a:ln w="28575">
            <a:solidFill>
              <a:schemeClr val="bg1"/>
            </a:solidFill>
            <a:round/>
            <a:headEnd/>
            <a:tailEnd/>
          </a:ln>
          <a:effectLst/>
        </p:spPr>
        <p:txBody>
          <a:bodyPr/>
          <a:lstStyle/>
          <a:p>
            <a:pPr>
              <a:defRPr/>
            </a:pPr>
            <a:endParaRPr lang="en-US" sz="1800" dirty="0">
              <a:solidFill>
                <a:srgbClr val="000000"/>
              </a:solidFill>
              <a:latin typeface="Arial" charset="0"/>
              <a:cs typeface="Arial"/>
            </a:endParaRPr>
          </a:p>
        </p:txBody>
      </p:sp>
      <p:sp>
        <p:nvSpPr>
          <p:cNvPr id="18" name="Rectangle 26"/>
          <p:cNvSpPr>
            <a:spLocks noChangeArrowheads="1"/>
          </p:cNvSpPr>
          <p:nvPr userDrawn="1"/>
        </p:nvSpPr>
        <p:spPr bwMode="auto">
          <a:xfrm>
            <a:off x="4130675" y="6350000"/>
            <a:ext cx="4313238" cy="457200"/>
          </a:xfrm>
          <a:prstGeom prst="rect">
            <a:avLst/>
          </a:prstGeom>
          <a:noFill/>
          <a:ln w="9525">
            <a:noFill/>
            <a:miter lim="800000"/>
            <a:headEnd/>
            <a:tailEnd/>
          </a:ln>
          <a:effectLst/>
        </p:spPr>
        <p:txBody>
          <a:bodyPr wrap="none">
            <a:spAutoFit/>
          </a:bodyPr>
          <a:lstStyle/>
          <a:p>
            <a:pPr algn="ctr">
              <a:defRPr/>
            </a:pPr>
            <a:r>
              <a:rPr lang="en-US" sz="1200" i="1" dirty="0" smtClean="0">
                <a:solidFill>
                  <a:srgbClr val="FFFFFF"/>
                </a:solidFill>
                <a:latin typeface="Calibri" pitchFamily="34" charset="0"/>
                <a:cs typeface="Arial"/>
              </a:rPr>
              <a:t>CAT-330 </a:t>
            </a:r>
            <a:r>
              <a:rPr lang="en-US" sz="1200" i="1" dirty="0">
                <a:solidFill>
                  <a:srgbClr val="FFFFFF"/>
                </a:solidFill>
                <a:latin typeface="Calibri" pitchFamily="34" charset="0"/>
                <a:cs typeface="Arial"/>
              </a:rPr>
              <a:t>Catskill Turbidity Control Study </a:t>
            </a:r>
            <a:br>
              <a:rPr lang="en-US" sz="1200" i="1" dirty="0">
                <a:solidFill>
                  <a:srgbClr val="FFFFFF"/>
                </a:solidFill>
                <a:latin typeface="Calibri" pitchFamily="34" charset="0"/>
                <a:cs typeface="Arial"/>
              </a:rPr>
            </a:br>
            <a:r>
              <a:rPr lang="en-US" sz="1200" i="1" dirty="0">
                <a:solidFill>
                  <a:srgbClr val="FFFFFF"/>
                </a:solidFill>
                <a:latin typeface="Calibri" pitchFamily="34" charset="0"/>
                <a:cs typeface="Arial"/>
              </a:rPr>
              <a:t>Design Services for the Development of an Operations Support Tool</a:t>
            </a:r>
          </a:p>
        </p:txBody>
      </p:sp>
      <p:sp>
        <p:nvSpPr>
          <p:cNvPr id="22" name="Line 25"/>
          <p:cNvSpPr>
            <a:spLocks noChangeShapeType="1"/>
          </p:cNvSpPr>
          <p:nvPr userDrawn="1"/>
        </p:nvSpPr>
        <p:spPr bwMode="auto">
          <a:xfrm>
            <a:off x="0" y="3638550"/>
            <a:ext cx="9144000" cy="0"/>
          </a:xfrm>
          <a:prstGeom prst="line">
            <a:avLst/>
          </a:prstGeom>
          <a:noFill/>
          <a:ln w="28575">
            <a:solidFill>
              <a:schemeClr val="bg1"/>
            </a:solidFill>
            <a:round/>
            <a:headEnd/>
            <a:tailEnd/>
          </a:ln>
          <a:effectLst/>
        </p:spPr>
        <p:txBody>
          <a:bodyPr/>
          <a:lstStyle/>
          <a:p>
            <a:pPr>
              <a:defRPr/>
            </a:pPr>
            <a:endParaRPr lang="en-US" sz="1800" dirty="0">
              <a:solidFill>
                <a:srgbClr val="000000"/>
              </a:solidFill>
              <a:latin typeface="Arial" charset="0"/>
              <a:cs typeface="Arial"/>
            </a:endParaRPr>
          </a:p>
        </p:txBody>
      </p:sp>
      <p:pic>
        <p:nvPicPr>
          <p:cNvPr id="24" name="Picture 2" descr="DEP-logo-colo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19063" y="533400"/>
            <a:ext cx="1625600" cy="1252538"/>
          </a:xfrm>
          <a:prstGeom prst="rect">
            <a:avLst/>
          </a:prstGeom>
          <a:noFill/>
          <a:ln w="9525">
            <a:noFill/>
            <a:miter lim="800000"/>
            <a:headEnd/>
            <a:tailEnd/>
          </a:ln>
        </p:spPr>
      </p:pic>
    </p:spTree>
    <p:extLst>
      <p:ext uri="{BB962C8B-B14F-4D97-AF65-F5344CB8AC3E}">
        <p14:creationId xmlns:p14="http://schemas.microsoft.com/office/powerpoint/2010/main" val="55760036"/>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95275" y="152400"/>
            <a:ext cx="8259763" cy="1001713"/>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295275" y="1371600"/>
            <a:ext cx="8229600" cy="1752600"/>
          </a:xfrm>
        </p:spPr>
        <p:txBody>
          <a:bodyPr/>
          <a:lstStyle/>
          <a:p>
            <a:endParaRPr lang="en-US" dirty="0"/>
          </a:p>
        </p:txBody>
      </p:sp>
      <p:sp>
        <p:nvSpPr>
          <p:cNvPr id="5" name="Rectangle 18"/>
          <p:cNvSpPr>
            <a:spLocks noGrp="1" noChangeArrowheads="1"/>
          </p:cNvSpPr>
          <p:nvPr>
            <p:ph type="sldNum" sz="quarter" idx="10"/>
          </p:nvPr>
        </p:nvSpPr>
        <p:spPr>
          <a:xfrm>
            <a:off x="8805672" y="0"/>
            <a:ext cx="338328" cy="338328"/>
          </a:xfrm>
          <a:ln/>
        </p:spPr>
        <p:txBody>
          <a:bodyPr/>
          <a:lstStyle>
            <a:lvl1pPr>
              <a:defRPr/>
            </a:lvl1pPr>
          </a:lstStyle>
          <a:p>
            <a:pPr>
              <a:defRPr/>
            </a:pPr>
            <a:fld id="{8C145FE0-AA55-4559-A40A-2F79B79AEE9A}"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507094180"/>
      </p:ext>
    </p:extLst>
  </p:cSld>
  <p:clrMapOvr>
    <a:masterClrMapping/>
  </p:clrMapOvr>
  <p:transition/>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p>
            <a:pPr>
              <a:defRPr/>
            </a:pPr>
            <a:fld id="{4F6DEEB6-B4DE-4460-A2A9-4DD406EDC38A}"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13927763"/>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386840"/>
            <a:ext cx="4114800" cy="365760"/>
          </a:xfrm>
        </p:spPr>
        <p:txBody>
          <a:bodyPr anchor="t" anchorCtr="0"/>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Slide Number Placeholder 6"/>
          <p:cNvSpPr>
            <a:spLocks noGrp="1"/>
          </p:cNvSpPr>
          <p:nvPr>
            <p:ph type="sldNum" sz="quarter" idx="10"/>
          </p:nvPr>
        </p:nvSpPr>
        <p:spPr/>
        <p:txBody>
          <a:bodyPr/>
          <a:lstStyle>
            <a:lvl1pPr>
              <a:defRPr/>
            </a:lvl1pPr>
          </a:lstStyle>
          <a:p>
            <a:fld id="{2AC6E7C1-CEC8-493D-8075-11F3F9897D32}" type="slidenum">
              <a:rPr lang="en-US">
                <a:solidFill>
                  <a:srgbClr val="000000"/>
                </a:solidFill>
              </a:rPr>
              <a:pPr/>
              <a:t>‹#›</a:t>
            </a:fld>
            <a:endParaRPr lang="en-US" dirty="0">
              <a:solidFill>
                <a:srgbClr val="000000"/>
              </a:solidFill>
            </a:endParaRPr>
          </a:p>
        </p:txBody>
      </p:sp>
      <p:sp>
        <p:nvSpPr>
          <p:cNvPr id="8" name="Title 7"/>
          <p:cNvSpPr>
            <a:spLocks noGrp="1"/>
          </p:cNvSpPr>
          <p:nvPr>
            <p:ph type="title"/>
          </p:nvPr>
        </p:nvSpPr>
        <p:spPr/>
        <p:txBody>
          <a:bodyPr/>
          <a:lstStyle/>
          <a:p>
            <a:r>
              <a:rPr lang="en-US" smtClean="0"/>
              <a:t>Click to edit Master title style</a:t>
            </a:r>
            <a:endParaRPr lang="en-US"/>
          </a:p>
        </p:txBody>
      </p:sp>
      <p:sp>
        <p:nvSpPr>
          <p:cNvPr id="9" name="Content Placeholder 2"/>
          <p:cNvSpPr>
            <a:spLocks noGrp="1"/>
          </p:cNvSpPr>
          <p:nvPr>
            <p:ph idx="11"/>
          </p:nvPr>
        </p:nvSpPr>
        <p:spPr>
          <a:xfrm>
            <a:off x="457200" y="1798638"/>
            <a:ext cx="4114800" cy="475488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0" name="Content Placeholder 2"/>
          <p:cNvSpPr>
            <a:spLocks noGrp="1"/>
          </p:cNvSpPr>
          <p:nvPr>
            <p:ph idx="12"/>
          </p:nvPr>
        </p:nvSpPr>
        <p:spPr>
          <a:xfrm>
            <a:off x="4724400" y="1798638"/>
            <a:ext cx="4114800" cy="475488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1" name="Text Placeholder 2"/>
          <p:cNvSpPr>
            <a:spLocks noGrp="1"/>
          </p:cNvSpPr>
          <p:nvPr>
            <p:ph type="body" idx="13"/>
          </p:nvPr>
        </p:nvSpPr>
        <p:spPr>
          <a:xfrm>
            <a:off x="4724400" y="1386840"/>
            <a:ext cx="4114800" cy="365760"/>
          </a:xfrm>
        </p:spPr>
        <p:txBody>
          <a:bodyPr anchor="t" anchorCtr="0"/>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Tree>
    <p:extLst>
      <p:ext uri="{BB962C8B-B14F-4D97-AF65-F5344CB8AC3E}">
        <p14:creationId xmlns:p14="http://schemas.microsoft.com/office/powerpoint/2010/main" val="110566505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5" name="Picture 10" descr="NYC-EP-logo-stacked-lar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609600"/>
            <a:ext cx="2209800"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Line 4"/>
          <p:cNvSpPr>
            <a:spLocks noChangeShapeType="1"/>
          </p:cNvSpPr>
          <p:nvPr/>
        </p:nvSpPr>
        <p:spPr bwMode="auto">
          <a:xfrm>
            <a:off x="685800" y="3941763"/>
            <a:ext cx="7772400" cy="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latin typeface="Arial" charset="0"/>
              <a:cs typeface="Arial" charset="0"/>
            </a:endParaRPr>
          </a:p>
        </p:txBody>
      </p:sp>
      <p:sp>
        <p:nvSpPr>
          <p:cNvPr id="12" name="Text Placeholder 11"/>
          <p:cNvSpPr>
            <a:spLocks noGrp="1"/>
          </p:cNvSpPr>
          <p:nvPr>
            <p:ph type="body" sz="quarter" idx="11"/>
          </p:nvPr>
        </p:nvSpPr>
        <p:spPr>
          <a:xfrm>
            <a:off x="685800" y="3135156"/>
            <a:ext cx="7772400" cy="685800"/>
          </a:xfrm>
          <a:prstGeom prst="rect">
            <a:avLst/>
          </a:prstGeom>
        </p:spPr>
        <p:txBody>
          <a:bodyPr anchor="ctr"/>
          <a:lstStyle>
            <a:lvl1pPr marL="0" indent="0" algn="ctr">
              <a:buNone/>
              <a:defRPr sz="3600"/>
            </a:lvl1pPr>
          </a:lstStyle>
          <a:p>
            <a:pPr lvl="0"/>
            <a:r>
              <a:rPr lang="en-US" smtClean="0"/>
              <a:t>Click to edit Master text styles</a:t>
            </a:r>
          </a:p>
        </p:txBody>
      </p:sp>
      <p:sp>
        <p:nvSpPr>
          <p:cNvPr id="14" name="Text Placeholder 11"/>
          <p:cNvSpPr>
            <a:spLocks noGrp="1"/>
          </p:cNvSpPr>
          <p:nvPr>
            <p:ph type="body" sz="quarter" idx="12"/>
          </p:nvPr>
        </p:nvSpPr>
        <p:spPr>
          <a:xfrm>
            <a:off x="685800" y="4062880"/>
            <a:ext cx="7772400" cy="685800"/>
          </a:xfrm>
          <a:prstGeom prst="rect">
            <a:avLst/>
          </a:prstGeom>
        </p:spPr>
        <p:txBody>
          <a:bodyPr anchor="ctr"/>
          <a:lstStyle>
            <a:lvl1pPr marL="0" indent="0" algn="ctr">
              <a:buNone/>
              <a:defRPr sz="2800"/>
            </a:lvl1pPr>
          </a:lstStyle>
          <a:p>
            <a:pPr lvl="0"/>
            <a:r>
              <a:rPr lang="en-US" smtClean="0"/>
              <a:t>Click to edit Master text styles</a:t>
            </a:r>
          </a:p>
        </p:txBody>
      </p:sp>
      <p:sp>
        <p:nvSpPr>
          <p:cNvPr id="16" name="Text Placeholder 11"/>
          <p:cNvSpPr>
            <a:spLocks noGrp="1"/>
          </p:cNvSpPr>
          <p:nvPr>
            <p:ph type="body" sz="quarter" idx="13"/>
          </p:nvPr>
        </p:nvSpPr>
        <p:spPr>
          <a:xfrm>
            <a:off x="685800" y="4886845"/>
            <a:ext cx="7772400" cy="685800"/>
          </a:xfrm>
          <a:prstGeom prst="rect">
            <a:avLst/>
          </a:prstGeom>
        </p:spPr>
        <p:txBody>
          <a:bodyPr anchor="ctr"/>
          <a:lstStyle>
            <a:lvl1pPr marL="0" indent="0" algn="ctr">
              <a:spcBef>
                <a:spcPts val="600"/>
              </a:spcBef>
              <a:buNone/>
              <a:defRPr sz="1800"/>
            </a:lvl1pPr>
          </a:lstStyle>
          <a:p>
            <a:pPr lvl="0"/>
            <a:r>
              <a:rPr lang="en-US" smtClean="0"/>
              <a:t>Click to edit Master text styles</a:t>
            </a:r>
          </a:p>
        </p:txBody>
      </p:sp>
    </p:spTree>
    <p:extLst>
      <p:ext uri="{BB962C8B-B14F-4D97-AF65-F5344CB8AC3E}">
        <p14:creationId xmlns:p14="http://schemas.microsoft.com/office/powerpoint/2010/main" val="144463045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tent 1">
    <p:spTree>
      <p:nvGrpSpPr>
        <p:cNvPr id="1" name=""/>
        <p:cNvGrpSpPr/>
        <p:nvPr/>
      </p:nvGrpSpPr>
      <p:grpSpPr>
        <a:xfrm>
          <a:off x="0" y="0"/>
          <a:ext cx="0" cy="0"/>
          <a:chOff x="0" y="0"/>
          <a:chExt cx="0" cy="0"/>
        </a:xfrm>
      </p:grpSpPr>
      <p:sp>
        <p:nvSpPr>
          <p:cNvPr id="2" name="Title 1"/>
          <p:cNvSpPr>
            <a:spLocks noGrp="1"/>
          </p:cNvSpPr>
          <p:nvPr>
            <p:ph type="title"/>
          </p:nvPr>
        </p:nvSpPr>
        <p:spPr>
          <a:xfrm>
            <a:off x="803868" y="0"/>
            <a:ext cx="7536264" cy="533400"/>
          </a:xfrm>
          <a:prstGeom prst="rect">
            <a:avLst/>
          </a:prstGeom>
        </p:spPr>
        <p:txBody>
          <a:bodyPr/>
          <a:lstStyle>
            <a:lvl1pPr>
              <a:defRPr sz="2800" b="0"/>
            </a:lvl1pPr>
          </a:lstStyle>
          <a:p>
            <a:r>
              <a:rPr lang="en-US" smtClean="0"/>
              <a:t>Click to edit Master title style</a:t>
            </a:r>
            <a:endParaRPr lang="en-US" dirty="0"/>
          </a:p>
        </p:txBody>
      </p:sp>
      <p:sp>
        <p:nvSpPr>
          <p:cNvPr id="6" name="Content Placeholder 2"/>
          <p:cNvSpPr>
            <a:spLocks noGrp="1"/>
          </p:cNvSpPr>
          <p:nvPr>
            <p:ph idx="14"/>
          </p:nvPr>
        </p:nvSpPr>
        <p:spPr>
          <a:xfrm>
            <a:off x="420624" y="838200"/>
            <a:ext cx="8305800" cy="4525962"/>
          </a:xfrm>
          <a:prstGeom prst="rect">
            <a:avLst/>
          </a:prstGeom>
        </p:spPr>
        <p:txBody>
          <a:bodyPr/>
          <a:lstStyle>
            <a:lvl1pPr marL="228600" indent="-228600">
              <a:defRPr sz="1600" baseline="0"/>
            </a:lvl1pPr>
            <a:lvl2pPr marL="457200" indent="-228600">
              <a:buFont typeface="Wingdings" pitchFamily="2" charset="2"/>
              <a:buChar char="Ø"/>
              <a:defRPr sz="1600"/>
            </a:lvl2pPr>
            <a:lvl3pPr marL="685800" indent="-228600">
              <a:buFont typeface="Wingdings" pitchFamily="2" charset="2"/>
              <a:buChar char="§"/>
              <a:defRPr sz="1600"/>
            </a:lvl3pPr>
            <a:lvl4pPr marL="914400" indent="-228600">
              <a:buFont typeface="Arial" pitchFamily="34" charset="0"/>
              <a:buChar char="‒"/>
              <a:defRPr sz="1600"/>
            </a:lvl4pPr>
            <a:lvl5pPr marL="1143000" indent="-228600">
              <a:buFont typeface="Arial" pitchFamily="34" charset="0"/>
              <a:buChar char="•"/>
              <a:defRPr sz="1600"/>
            </a:lvl5pPr>
          </a:lstStyle>
          <a:p>
            <a:pPr lvl="0"/>
            <a:r>
              <a:rPr lang="en-US" smtClean="0"/>
              <a:t>Click to edit Master text styles</a:t>
            </a:r>
          </a:p>
        </p:txBody>
      </p:sp>
    </p:spTree>
    <p:extLst>
      <p:ext uri="{BB962C8B-B14F-4D97-AF65-F5344CB8AC3E}">
        <p14:creationId xmlns:p14="http://schemas.microsoft.com/office/powerpoint/2010/main" val="214642414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ntent 2">
    <p:spTree>
      <p:nvGrpSpPr>
        <p:cNvPr id="1" name=""/>
        <p:cNvGrpSpPr/>
        <p:nvPr/>
      </p:nvGrpSpPr>
      <p:grpSpPr>
        <a:xfrm>
          <a:off x="0" y="0"/>
          <a:ext cx="0" cy="0"/>
          <a:chOff x="0" y="0"/>
          <a:chExt cx="0" cy="0"/>
        </a:xfrm>
      </p:grpSpPr>
      <p:sp>
        <p:nvSpPr>
          <p:cNvPr id="5" name="Line 4"/>
          <p:cNvSpPr>
            <a:spLocks noChangeShapeType="1"/>
          </p:cNvSpPr>
          <p:nvPr/>
        </p:nvSpPr>
        <p:spPr bwMode="auto">
          <a:xfrm>
            <a:off x="4572000" y="838200"/>
            <a:ext cx="0" cy="51816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latin typeface="Arial" charset="0"/>
              <a:cs typeface="Arial" charset="0"/>
            </a:endParaRPr>
          </a:p>
        </p:txBody>
      </p:sp>
      <p:sp>
        <p:nvSpPr>
          <p:cNvPr id="9" name="Content Placeholder 2"/>
          <p:cNvSpPr>
            <a:spLocks noGrp="1"/>
          </p:cNvSpPr>
          <p:nvPr>
            <p:ph idx="14"/>
          </p:nvPr>
        </p:nvSpPr>
        <p:spPr>
          <a:xfrm>
            <a:off x="4953000" y="838200"/>
            <a:ext cx="3886200" cy="4525962"/>
          </a:xfrm>
          <a:prstGeom prst="rect">
            <a:avLst/>
          </a:prstGeom>
        </p:spPr>
        <p:txBody>
          <a:bodyPr/>
          <a:lstStyle>
            <a:lvl1pPr marL="228600" indent="-228600">
              <a:defRPr sz="1600"/>
            </a:lvl1pPr>
            <a:lvl2pPr marL="457200" indent="-228600">
              <a:buFont typeface="Wingdings" pitchFamily="2" charset="2"/>
              <a:buChar char="Ø"/>
              <a:defRPr sz="1600"/>
            </a:lvl2pPr>
            <a:lvl3pPr marL="685800" indent="-228600">
              <a:buFont typeface="Wingdings" pitchFamily="2" charset="2"/>
              <a:buChar char="§"/>
              <a:defRPr sz="1600"/>
            </a:lvl3pPr>
            <a:lvl4pPr marL="914400" indent="-228600">
              <a:buFont typeface="Arial" pitchFamily="34" charset="0"/>
              <a:buChar char="‒"/>
              <a:defRPr sz="1600"/>
            </a:lvl4pPr>
            <a:lvl5pPr marL="1143000" indent="-228600">
              <a:buFont typeface="Arial" pitchFamily="34" charset="0"/>
              <a:buChar char="•"/>
              <a:defRPr sz="1600"/>
            </a:lvl5pPr>
          </a:lstStyle>
          <a:p>
            <a:pPr lvl="0"/>
            <a:r>
              <a:rPr lang="en-US" smtClean="0"/>
              <a:t>Click to edit Master text styles</a:t>
            </a:r>
          </a:p>
        </p:txBody>
      </p:sp>
      <p:sp>
        <p:nvSpPr>
          <p:cNvPr id="8" name="Content Placeholder 2"/>
          <p:cNvSpPr>
            <a:spLocks noGrp="1"/>
          </p:cNvSpPr>
          <p:nvPr>
            <p:ph idx="15"/>
          </p:nvPr>
        </p:nvSpPr>
        <p:spPr>
          <a:xfrm>
            <a:off x="304800" y="838200"/>
            <a:ext cx="3886200" cy="4525962"/>
          </a:xfrm>
          <a:prstGeom prst="rect">
            <a:avLst/>
          </a:prstGeom>
        </p:spPr>
        <p:txBody>
          <a:bodyPr/>
          <a:lstStyle>
            <a:lvl1pPr marL="228600" indent="-228600">
              <a:defRPr sz="1600"/>
            </a:lvl1pPr>
            <a:lvl2pPr marL="457200" indent="-228600">
              <a:buFont typeface="Wingdings" pitchFamily="2" charset="2"/>
              <a:buChar char="Ø"/>
              <a:defRPr sz="1600"/>
            </a:lvl2pPr>
            <a:lvl3pPr marL="685800" indent="-228600">
              <a:buFont typeface="Wingdings" pitchFamily="2" charset="2"/>
              <a:buChar char="§"/>
              <a:defRPr sz="1600"/>
            </a:lvl3pPr>
            <a:lvl4pPr marL="914400" indent="-228600">
              <a:buFont typeface="Arial" pitchFamily="34" charset="0"/>
              <a:buChar char="‒"/>
              <a:defRPr sz="1600"/>
            </a:lvl4pPr>
            <a:lvl5pPr marL="1143000" indent="-228600">
              <a:buFont typeface="Arial" pitchFamily="34" charset="0"/>
              <a:buChar char="•"/>
              <a:defRPr sz="1600"/>
            </a:lvl5pPr>
          </a:lstStyle>
          <a:p>
            <a:pPr lvl="0"/>
            <a:r>
              <a:rPr lang="en-US" smtClean="0"/>
              <a:t>Click to edit Master text styles</a:t>
            </a:r>
          </a:p>
        </p:txBody>
      </p:sp>
      <p:sp>
        <p:nvSpPr>
          <p:cNvPr id="10" name="Title 1"/>
          <p:cNvSpPr>
            <a:spLocks noGrp="1"/>
          </p:cNvSpPr>
          <p:nvPr>
            <p:ph type="title"/>
          </p:nvPr>
        </p:nvSpPr>
        <p:spPr>
          <a:xfrm>
            <a:off x="803868" y="0"/>
            <a:ext cx="7536264" cy="533400"/>
          </a:xfrm>
          <a:prstGeom prst="rect">
            <a:avLst/>
          </a:prstGeom>
        </p:spPr>
        <p:txBody>
          <a:bodyPr/>
          <a:lstStyle>
            <a:lvl1pPr>
              <a:defRPr sz="2800" b="0"/>
            </a:lvl1pPr>
          </a:lstStyle>
          <a:p>
            <a:r>
              <a:rPr lang="en-US" smtClean="0"/>
              <a:t>Click to edit Master title style</a:t>
            </a:r>
            <a:endParaRPr lang="en-US" dirty="0"/>
          </a:p>
        </p:txBody>
      </p:sp>
      <p:sp>
        <p:nvSpPr>
          <p:cNvPr id="6" name="Slide Number Placeholder 6"/>
          <p:cNvSpPr>
            <a:spLocks noGrp="1" noChangeArrowheads="1"/>
          </p:cNvSpPr>
          <p:nvPr>
            <p:ph type="sldNum" sz="quarter" idx="16"/>
          </p:nvPr>
        </p:nvSpPr>
        <p:spPr>
          <a:xfrm>
            <a:off x="8763000" y="6553200"/>
            <a:ext cx="381000" cy="304800"/>
          </a:xfrm>
          <a:prstGeom prst="rect">
            <a:avLst/>
          </a:prstGeom>
        </p:spPr>
        <p:txBody>
          <a:bodyPr/>
          <a:lstStyle>
            <a:lvl1pPr>
              <a:defRPr sz="1200" smtClean="0"/>
            </a:lvl1pPr>
          </a:lstStyle>
          <a:p>
            <a:pPr>
              <a:defRPr/>
            </a:pPr>
            <a:fld id="{95D930FE-78FC-4243-8BE5-2060973F23D7}" type="slidenum">
              <a:rPr lang="en-US">
                <a:solidFill>
                  <a:srgbClr val="000000"/>
                </a:solidFill>
                <a:latin typeface="Arial" charset="0"/>
                <a:cs typeface="Arial" charset="0"/>
              </a:rPr>
              <a:pPr>
                <a:defRPr/>
              </a:pPr>
              <a:t>‹#›</a:t>
            </a:fld>
            <a:endParaRPr lang="en-US">
              <a:solidFill>
                <a:srgbClr val="000000"/>
              </a:solidFill>
              <a:latin typeface="Arial" charset="0"/>
              <a:cs typeface="Arial" charset="0"/>
            </a:endParaRPr>
          </a:p>
        </p:txBody>
      </p:sp>
    </p:spTree>
    <p:extLst>
      <p:ext uri="{BB962C8B-B14F-4D97-AF65-F5344CB8AC3E}">
        <p14:creationId xmlns:p14="http://schemas.microsoft.com/office/powerpoint/2010/main" val="221305076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ntent with Table">
    <p:spTree>
      <p:nvGrpSpPr>
        <p:cNvPr id="1" name=""/>
        <p:cNvGrpSpPr/>
        <p:nvPr/>
      </p:nvGrpSpPr>
      <p:grpSpPr>
        <a:xfrm>
          <a:off x="0" y="0"/>
          <a:ext cx="0" cy="0"/>
          <a:chOff x="0" y="0"/>
          <a:chExt cx="0" cy="0"/>
        </a:xfrm>
      </p:grpSpPr>
      <p:sp>
        <p:nvSpPr>
          <p:cNvPr id="8" name="Content Placeholder 2"/>
          <p:cNvSpPr>
            <a:spLocks noGrp="1"/>
          </p:cNvSpPr>
          <p:nvPr>
            <p:ph idx="14"/>
          </p:nvPr>
        </p:nvSpPr>
        <p:spPr>
          <a:xfrm>
            <a:off x="420624" y="838200"/>
            <a:ext cx="8305800" cy="1143000"/>
          </a:xfrm>
          <a:prstGeom prst="rect">
            <a:avLst/>
          </a:prstGeom>
        </p:spPr>
        <p:txBody>
          <a:bodyPr/>
          <a:lstStyle>
            <a:lvl1pPr marL="228600" indent="-228600">
              <a:defRPr sz="1600"/>
            </a:lvl1pPr>
            <a:lvl2pPr marL="457200" indent="-228600">
              <a:buFont typeface="Wingdings" pitchFamily="2" charset="2"/>
              <a:buChar char="Ø"/>
              <a:defRPr sz="1600"/>
            </a:lvl2pPr>
            <a:lvl3pPr marL="685800" indent="-228600">
              <a:buFont typeface="Wingdings" pitchFamily="2" charset="2"/>
              <a:buChar char="§"/>
              <a:defRPr sz="1600"/>
            </a:lvl3pPr>
            <a:lvl4pPr marL="914400" indent="-228600">
              <a:buFont typeface="Arial" pitchFamily="34" charset="0"/>
              <a:buChar char="‒"/>
              <a:defRPr sz="1600"/>
            </a:lvl4pPr>
            <a:lvl5pPr marL="1143000" indent="-228600">
              <a:buFont typeface="Arial" pitchFamily="34" charset="0"/>
              <a:buChar char="•"/>
              <a:defRPr sz="1600"/>
            </a:lvl5pPr>
          </a:lstStyle>
          <a:p>
            <a:pPr lvl="0"/>
            <a:r>
              <a:rPr lang="en-US" smtClean="0"/>
              <a:t>Click to edit Master text styles</a:t>
            </a:r>
          </a:p>
        </p:txBody>
      </p:sp>
      <p:sp>
        <p:nvSpPr>
          <p:cNvPr id="4" name="Table Placeholder 3"/>
          <p:cNvSpPr>
            <a:spLocks noGrp="1"/>
          </p:cNvSpPr>
          <p:nvPr>
            <p:ph type="tbl" sz="quarter" idx="16"/>
          </p:nvPr>
        </p:nvSpPr>
        <p:spPr>
          <a:xfrm>
            <a:off x="420624" y="2230734"/>
            <a:ext cx="8305800" cy="4322466"/>
          </a:xfrm>
          <a:prstGeom prst="rect">
            <a:avLst/>
          </a:prstGeom>
        </p:spPr>
        <p:txBody>
          <a:bodyPr/>
          <a:lstStyle>
            <a:lvl1pPr>
              <a:defRPr sz="1600"/>
            </a:lvl1pPr>
          </a:lstStyle>
          <a:p>
            <a:pPr lvl="0"/>
            <a:r>
              <a:rPr lang="en-US" noProof="0" smtClean="0"/>
              <a:t>Click icon to add table</a:t>
            </a:r>
            <a:endParaRPr lang="en-US" noProof="0" dirty="0"/>
          </a:p>
        </p:txBody>
      </p:sp>
      <p:sp>
        <p:nvSpPr>
          <p:cNvPr id="9" name="Title 1"/>
          <p:cNvSpPr>
            <a:spLocks noGrp="1"/>
          </p:cNvSpPr>
          <p:nvPr>
            <p:ph type="title"/>
          </p:nvPr>
        </p:nvSpPr>
        <p:spPr>
          <a:xfrm>
            <a:off x="803868" y="0"/>
            <a:ext cx="7536264" cy="533400"/>
          </a:xfrm>
          <a:prstGeom prst="rect">
            <a:avLst/>
          </a:prstGeom>
        </p:spPr>
        <p:txBody>
          <a:bodyPr/>
          <a:lstStyle>
            <a:lvl1pPr>
              <a:defRPr sz="2800" b="0"/>
            </a:lvl1pPr>
          </a:lstStyle>
          <a:p>
            <a:r>
              <a:rPr lang="en-US" smtClean="0"/>
              <a:t>Click to edit Master title style</a:t>
            </a:r>
            <a:endParaRPr lang="en-US" dirty="0"/>
          </a:p>
        </p:txBody>
      </p:sp>
      <p:sp>
        <p:nvSpPr>
          <p:cNvPr id="5" name="Rectangle 6"/>
          <p:cNvSpPr>
            <a:spLocks noGrp="1" noChangeArrowheads="1"/>
          </p:cNvSpPr>
          <p:nvPr>
            <p:ph type="sldNum" sz="quarter" idx="17"/>
          </p:nvPr>
        </p:nvSpPr>
        <p:spPr>
          <a:xfrm>
            <a:off x="8763000" y="6553200"/>
            <a:ext cx="381000" cy="304800"/>
          </a:xfrm>
          <a:prstGeom prst="rect">
            <a:avLst/>
          </a:prstGeom>
        </p:spPr>
        <p:txBody>
          <a:bodyPr/>
          <a:lstStyle>
            <a:lvl1pPr>
              <a:defRPr sz="1200" smtClean="0"/>
            </a:lvl1pPr>
          </a:lstStyle>
          <a:p>
            <a:pPr>
              <a:defRPr/>
            </a:pPr>
            <a:fld id="{64799AB9-11AD-4494-8D21-1C800D711759}" type="slidenum">
              <a:rPr lang="en-US">
                <a:solidFill>
                  <a:srgbClr val="000000"/>
                </a:solidFill>
                <a:latin typeface="Arial" charset="0"/>
                <a:cs typeface="Arial" charset="0"/>
              </a:rPr>
              <a:pPr>
                <a:defRPr/>
              </a:pPr>
              <a:t>‹#›</a:t>
            </a:fld>
            <a:endParaRPr lang="en-US">
              <a:solidFill>
                <a:srgbClr val="000000"/>
              </a:solidFill>
              <a:latin typeface="Arial" charset="0"/>
              <a:cs typeface="Arial" charset="0"/>
            </a:endParaRPr>
          </a:p>
        </p:txBody>
      </p:sp>
    </p:spTree>
    <p:extLst>
      <p:ext uri="{BB962C8B-B14F-4D97-AF65-F5344CB8AC3E}">
        <p14:creationId xmlns:p14="http://schemas.microsoft.com/office/powerpoint/2010/main" val="6159499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Text Placeholder 5"/>
          <p:cNvSpPr>
            <a:spLocks noGrp="1"/>
          </p:cNvSpPr>
          <p:nvPr>
            <p:ph type="body" sz="quarter" idx="11"/>
          </p:nvPr>
        </p:nvSpPr>
        <p:spPr>
          <a:xfrm>
            <a:off x="990600" y="0"/>
            <a:ext cx="7086600" cy="533400"/>
          </a:xfrm>
        </p:spPr>
        <p:txBody>
          <a:bodyPr/>
          <a:lstStyle>
            <a:lvl1pPr algn="ctr">
              <a:buNone/>
              <a:defRPr sz="3600">
                <a:solidFill>
                  <a:schemeClr val="bg1">
                    <a:lumMod val="95000"/>
                  </a:schemeClr>
                </a:solidFill>
              </a:defRPr>
            </a:lvl1pPr>
            <a:lvl5pPr algn="l">
              <a:buNone/>
              <a:defRPr sz="3000">
                <a:solidFill>
                  <a:schemeClr val="bg1"/>
                </a:solidFill>
              </a:defRPr>
            </a:lvl5pPr>
          </a:lstStyle>
          <a:p>
            <a:pPr lvl="0"/>
            <a:r>
              <a:rPr lang="en-US" smtClean="0"/>
              <a:t>Click to edit Master text styles</a:t>
            </a:r>
          </a:p>
        </p:txBody>
      </p:sp>
      <p:sp>
        <p:nvSpPr>
          <p:cNvPr id="9" name="Rectangle 6"/>
          <p:cNvSpPr>
            <a:spLocks noGrp="1" noChangeArrowheads="1"/>
          </p:cNvSpPr>
          <p:nvPr>
            <p:ph type="sldNum" sz="quarter" idx="12"/>
          </p:nvPr>
        </p:nvSpPr>
        <p:spPr>
          <a:ln/>
        </p:spPr>
        <p:txBody>
          <a:bodyPr/>
          <a:lstStyle>
            <a:lvl1pPr>
              <a:defRPr/>
            </a:lvl1pPr>
          </a:lstStyle>
          <a:p>
            <a:pPr>
              <a:defRPr/>
            </a:pPr>
            <a:fld id="{95996DF8-0051-4EAD-A80B-FBBD3E5882EB}" type="slidenum">
              <a:rPr lang="en-US"/>
              <a:pPr>
                <a:defRPr/>
              </a:pPr>
              <a:t>‹#›</a:t>
            </a:fld>
            <a:endParaRPr lang="en-US"/>
          </a:p>
        </p:txBody>
      </p:sp>
    </p:spTree>
    <p:extLst>
      <p:ext uri="{BB962C8B-B14F-4D97-AF65-F5344CB8AC3E}">
        <p14:creationId xmlns:p14="http://schemas.microsoft.com/office/powerpoint/2010/main" val="302358475"/>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166839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884238"/>
            <a:ext cx="8229600" cy="655637"/>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722438"/>
            <a:ext cx="8229600" cy="4525962"/>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a:xfrm>
            <a:off x="8763000" y="6553200"/>
            <a:ext cx="381000" cy="304800"/>
          </a:xfrm>
          <a:prstGeom prst="rect">
            <a:avLst/>
          </a:prstGeom>
        </p:spPr>
        <p:txBody>
          <a:bodyPr/>
          <a:lstStyle>
            <a:lvl1pPr>
              <a:defRPr smtClean="0"/>
            </a:lvl1pPr>
          </a:lstStyle>
          <a:p>
            <a:pPr>
              <a:defRPr/>
            </a:pPr>
            <a:fld id="{43DCCF75-1DDE-4508-B399-20D0078E0F30}" type="slidenum">
              <a:rPr lang="en-US">
                <a:solidFill>
                  <a:srgbClr val="000000"/>
                </a:solidFill>
                <a:latin typeface="Arial" charset="0"/>
                <a:cs typeface="Arial" charset="0"/>
              </a:rPr>
              <a:pPr>
                <a:defRPr/>
              </a:pPr>
              <a:t>‹#›</a:t>
            </a:fld>
            <a:endParaRPr lang="en-US">
              <a:solidFill>
                <a:srgbClr val="000000"/>
              </a:solidFill>
              <a:latin typeface="Arial" charset="0"/>
              <a:cs typeface="Arial" charset="0"/>
            </a:endParaRPr>
          </a:p>
        </p:txBody>
      </p:sp>
    </p:spTree>
    <p:extLst>
      <p:ext uri="{BB962C8B-B14F-4D97-AF65-F5344CB8AC3E}">
        <p14:creationId xmlns:p14="http://schemas.microsoft.com/office/powerpoint/2010/main" val="183440963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8229600" cy="5334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722438"/>
            <a:ext cx="8229600" cy="4525962"/>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Text Placeholder 5"/>
          <p:cNvSpPr>
            <a:spLocks noGrp="1"/>
          </p:cNvSpPr>
          <p:nvPr>
            <p:ph type="body" sz="quarter" idx="11"/>
          </p:nvPr>
        </p:nvSpPr>
        <p:spPr>
          <a:xfrm>
            <a:off x="990600" y="0"/>
            <a:ext cx="7086600" cy="533400"/>
          </a:xfrm>
          <a:prstGeom prst="rect">
            <a:avLst/>
          </a:prstGeom>
        </p:spPr>
        <p:txBody>
          <a:bodyPr/>
          <a:lstStyle>
            <a:lvl1pPr algn="ctr">
              <a:buNone/>
              <a:defRPr>
                <a:solidFill>
                  <a:schemeClr val="bg1">
                    <a:lumMod val="95000"/>
                  </a:schemeClr>
                </a:solidFill>
              </a:defRPr>
            </a:lvl1pPr>
            <a:lvl5pPr algn="l">
              <a:buNone/>
              <a:defRPr sz="3000">
                <a:solidFill>
                  <a:schemeClr val="bg1"/>
                </a:solidFill>
              </a:defRPr>
            </a:lvl5pPr>
          </a:lstStyle>
          <a:p>
            <a:pPr lvl="0"/>
            <a:r>
              <a:rPr lang="en-US" smtClean="0"/>
              <a:t>Click to edit Master text styles</a:t>
            </a:r>
          </a:p>
        </p:txBody>
      </p:sp>
    </p:spTree>
    <p:extLst>
      <p:ext uri="{BB962C8B-B14F-4D97-AF65-F5344CB8AC3E}">
        <p14:creationId xmlns:p14="http://schemas.microsoft.com/office/powerpoint/2010/main" val="215658751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85002" name="Picture 10" descr="NYC-EP-logo-stacked-large"/>
          <p:cNvPicPr>
            <a:picLocks noChangeAspect="1" noChangeArrowheads="1"/>
          </p:cNvPicPr>
          <p:nvPr/>
        </p:nvPicPr>
        <p:blipFill>
          <a:blip r:embed="rId2" cstate="print"/>
          <a:srcRect/>
          <a:stretch>
            <a:fillRect/>
          </a:stretch>
        </p:blipFill>
        <p:spPr bwMode="auto">
          <a:xfrm>
            <a:off x="609600" y="609600"/>
            <a:ext cx="2209800" cy="1089025"/>
          </a:xfrm>
          <a:prstGeom prst="rect">
            <a:avLst/>
          </a:prstGeom>
          <a:noFill/>
        </p:spPr>
      </p:pic>
      <p:sp>
        <p:nvSpPr>
          <p:cNvPr id="3" name="Slide Number Placeholder 2"/>
          <p:cNvSpPr>
            <a:spLocks noGrp="1"/>
          </p:cNvSpPr>
          <p:nvPr>
            <p:ph type="sldNum" sz="quarter" idx="10"/>
          </p:nvPr>
        </p:nvSpPr>
        <p:spPr/>
        <p:txBody>
          <a:bodyPr/>
          <a:lstStyle/>
          <a:p>
            <a:fld id="{57F1DBAF-C904-4F32-B7BA-2FE648C13F34}"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44722722"/>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1EFB9CEA-9F3A-4711-91B6-BFB2167E930F}"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672172741"/>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722438"/>
            <a:ext cx="40386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722438"/>
            <a:ext cx="40386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74AB3A45-D5C6-45A8-BF94-68C053EB1E1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87305026"/>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7A055586-2A59-4DE8-9E88-3C55D9C5739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25435407"/>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069E66E-5FF8-4930-B331-9C1D15031FF1}"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13905738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CCAF250-40D8-4B10-97C8-7708DA927079}"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26247120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700E919-C74E-4971-ADC4-83989D3A3C0E}"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5225922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Text Placeholder 5"/>
          <p:cNvSpPr>
            <a:spLocks noGrp="1"/>
          </p:cNvSpPr>
          <p:nvPr>
            <p:ph type="body" sz="quarter" idx="11"/>
          </p:nvPr>
        </p:nvSpPr>
        <p:spPr>
          <a:xfrm>
            <a:off x="990600" y="0"/>
            <a:ext cx="7086600" cy="533400"/>
          </a:xfrm>
        </p:spPr>
        <p:txBody>
          <a:bodyPr/>
          <a:lstStyle>
            <a:lvl1pPr algn="ctr">
              <a:buNone/>
              <a:defRPr>
                <a:solidFill>
                  <a:schemeClr val="bg1">
                    <a:lumMod val="95000"/>
                  </a:schemeClr>
                </a:solidFill>
              </a:defRPr>
            </a:lvl1pPr>
            <a:lvl5pPr algn="l">
              <a:buNone/>
              <a:defRPr sz="3000">
                <a:solidFill>
                  <a:schemeClr val="bg1"/>
                </a:solidFill>
              </a:defRPr>
            </a:lvl5pPr>
          </a:lstStyle>
          <a:p>
            <a:pPr lvl="0"/>
            <a:r>
              <a:rPr lang="en-US" smtClean="0"/>
              <a:t>Click to edit Master text styles</a:t>
            </a:r>
          </a:p>
        </p:txBody>
      </p:sp>
      <p:sp>
        <p:nvSpPr>
          <p:cNvPr id="5" name="Rectangle 6"/>
          <p:cNvSpPr>
            <a:spLocks noGrp="1" noChangeArrowheads="1"/>
          </p:cNvSpPr>
          <p:nvPr>
            <p:ph type="sldNum" sz="quarter" idx="12"/>
          </p:nvPr>
        </p:nvSpPr>
        <p:spPr>
          <a:ln/>
        </p:spPr>
        <p:txBody>
          <a:bodyPr/>
          <a:lstStyle>
            <a:lvl1pPr>
              <a:defRPr/>
            </a:lvl1pPr>
          </a:lstStyle>
          <a:p>
            <a:pPr>
              <a:defRPr/>
            </a:pPr>
            <a:fld id="{51943B0D-AC22-4D13-B96E-77A5AAD5A067}" type="slidenum">
              <a:rPr lang="en-US"/>
              <a:pPr>
                <a:defRPr/>
              </a:pPr>
              <a:t>‹#›</a:t>
            </a:fld>
            <a:endParaRPr lang="en-US"/>
          </a:p>
        </p:txBody>
      </p:sp>
    </p:spTree>
    <p:extLst>
      <p:ext uri="{BB962C8B-B14F-4D97-AF65-F5344CB8AC3E}">
        <p14:creationId xmlns:p14="http://schemas.microsoft.com/office/powerpoint/2010/main" val="2912505293"/>
      </p:ext>
    </p:extLst>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EBD9AE56-A357-4123-85A4-C380F9336765}"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43937993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484A3CD1-9DDF-4A90-A07E-36C388D94275}"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04835587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0CF62EA9-7517-485D-B68A-BBDDA559F346}"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9301087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FFB80070-E1A6-4B24-BBB0-F349B7C91234}"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8014720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0CF4346-FF7E-406E-9AC8-A0862642E550}"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1531585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B78722E-59B3-4ADB-B20C-B2CE6D3014F8}"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35143025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9450D89-F386-412F-A7C8-E62AA9F17B42}"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77852933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EE5BB09-DDE7-48A8-A723-1F30DB5A8EB0}"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1745859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Text Placeholder 5"/>
          <p:cNvSpPr>
            <a:spLocks noGrp="1"/>
          </p:cNvSpPr>
          <p:nvPr>
            <p:ph type="body" sz="quarter" idx="11"/>
          </p:nvPr>
        </p:nvSpPr>
        <p:spPr>
          <a:xfrm>
            <a:off x="990600" y="0"/>
            <a:ext cx="7086600" cy="533400"/>
          </a:xfrm>
        </p:spPr>
        <p:txBody>
          <a:bodyPr/>
          <a:lstStyle>
            <a:lvl1pPr algn="ctr">
              <a:buNone/>
              <a:defRPr>
                <a:solidFill>
                  <a:schemeClr val="bg1">
                    <a:lumMod val="95000"/>
                  </a:schemeClr>
                </a:solidFill>
              </a:defRPr>
            </a:lvl1pPr>
            <a:lvl5pPr algn="l">
              <a:buNone/>
              <a:defRPr sz="3000">
                <a:solidFill>
                  <a:schemeClr val="bg1"/>
                </a:solidFill>
              </a:defRPr>
            </a:lvl5pPr>
          </a:lstStyle>
          <a:p>
            <a:pPr lvl="0"/>
            <a:r>
              <a:rPr lang="en-US" smtClean="0"/>
              <a:t>Click to edit Master text styles</a:t>
            </a:r>
          </a:p>
        </p:txBody>
      </p:sp>
      <p:sp>
        <p:nvSpPr>
          <p:cNvPr id="4" name="Rectangle 6"/>
          <p:cNvSpPr>
            <a:spLocks noGrp="1" noChangeArrowheads="1"/>
          </p:cNvSpPr>
          <p:nvPr>
            <p:ph type="sldNum" sz="quarter" idx="12"/>
          </p:nvPr>
        </p:nvSpPr>
        <p:spPr>
          <a:ln/>
        </p:spPr>
        <p:txBody>
          <a:bodyPr/>
          <a:lstStyle>
            <a:lvl1pPr>
              <a:defRPr/>
            </a:lvl1pPr>
          </a:lstStyle>
          <a:p>
            <a:pPr>
              <a:defRPr/>
            </a:pPr>
            <a:fld id="{4670CCB3-2DE9-4283-91C1-72223D77DC30}" type="slidenum">
              <a:rPr lang="en-US"/>
              <a:pPr>
                <a:defRPr/>
              </a:pPr>
              <a:t>‹#›</a:t>
            </a:fld>
            <a:endParaRPr lang="en-US"/>
          </a:p>
        </p:txBody>
      </p:sp>
    </p:spTree>
    <p:extLst>
      <p:ext uri="{BB962C8B-B14F-4D97-AF65-F5344CB8AC3E}">
        <p14:creationId xmlns:p14="http://schemas.microsoft.com/office/powerpoint/2010/main" val="557934423"/>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Text Placeholder 5"/>
          <p:cNvSpPr>
            <a:spLocks noGrp="1"/>
          </p:cNvSpPr>
          <p:nvPr>
            <p:ph type="body" sz="quarter" idx="11"/>
          </p:nvPr>
        </p:nvSpPr>
        <p:spPr>
          <a:xfrm>
            <a:off x="990600" y="0"/>
            <a:ext cx="7086600" cy="533400"/>
          </a:xfrm>
        </p:spPr>
        <p:txBody>
          <a:bodyPr/>
          <a:lstStyle>
            <a:lvl1pPr algn="ctr">
              <a:buNone/>
              <a:defRPr>
                <a:solidFill>
                  <a:schemeClr val="bg1">
                    <a:lumMod val="95000"/>
                  </a:schemeClr>
                </a:solidFill>
              </a:defRPr>
            </a:lvl1pPr>
            <a:lvl5pPr algn="l">
              <a:buNone/>
              <a:defRPr sz="3000">
                <a:solidFill>
                  <a:schemeClr val="bg1"/>
                </a:solidFill>
              </a:defRPr>
            </a:lvl5pPr>
          </a:lstStyle>
          <a:p>
            <a:pPr lvl="0"/>
            <a:r>
              <a:rPr lang="en-US" smtClean="0"/>
              <a:t>Click to edit Master text styles</a:t>
            </a:r>
          </a:p>
        </p:txBody>
      </p:sp>
      <p:sp>
        <p:nvSpPr>
          <p:cNvPr id="7" name="Rectangle 6"/>
          <p:cNvSpPr>
            <a:spLocks noGrp="1" noChangeArrowheads="1"/>
          </p:cNvSpPr>
          <p:nvPr>
            <p:ph type="sldNum" sz="quarter" idx="12"/>
          </p:nvPr>
        </p:nvSpPr>
        <p:spPr>
          <a:ln/>
        </p:spPr>
        <p:txBody>
          <a:bodyPr/>
          <a:lstStyle>
            <a:lvl1pPr>
              <a:defRPr/>
            </a:lvl1pPr>
          </a:lstStyle>
          <a:p>
            <a:pPr>
              <a:defRPr/>
            </a:pPr>
            <a:fld id="{FA02ECD7-9E05-4D56-908F-CD0C2945A935}" type="slidenum">
              <a:rPr lang="en-US"/>
              <a:pPr>
                <a:defRPr/>
              </a:pPr>
              <a:t>‹#›</a:t>
            </a:fld>
            <a:endParaRPr lang="en-US"/>
          </a:p>
        </p:txBody>
      </p:sp>
    </p:spTree>
    <p:extLst>
      <p:ext uri="{BB962C8B-B14F-4D97-AF65-F5344CB8AC3E}">
        <p14:creationId xmlns:p14="http://schemas.microsoft.com/office/powerpoint/2010/main" val="1596829763"/>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Text Placeholder 5"/>
          <p:cNvSpPr>
            <a:spLocks noGrp="1"/>
          </p:cNvSpPr>
          <p:nvPr>
            <p:ph type="body" sz="quarter" idx="11"/>
          </p:nvPr>
        </p:nvSpPr>
        <p:spPr>
          <a:xfrm>
            <a:off x="990600" y="0"/>
            <a:ext cx="7086600" cy="533400"/>
          </a:xfrm>
        </p:spPr>
        <p:txBody>
          <a:bodyPr/>
          <a:lstStyle>
            <a:lvl1pPr algn="ctr">
              <a:buNone/>
              <a:defRPr>
                <a:solidFill>
                  <a:schemeClr val="bg1">
                    <a:lumMod val="95000"/>
                  </a:schemeClr>
                </a:solidFill>
              </a:defRPr>
            </a:lvl1pPr>
            <a:lvl5pPr algn="l">
              <a:buNone/>
              <a:defRPr sz="3000">
                <a:solidFill>
                  <a:schemeClr val="bg1"/>
                </a:solidFill>
              </a:defRPr>
            </a:lvl5pPr>
          </a:lstStyle>
          <a:p>
            <a:pPr lvl="0"/>
            <a:r>
              <a:rPr lang="en-US" smtClean="0"/>
              <a:t>Click to edit Master text styles</a:t>
            </a:r>
          </a:p>
        </p:txBody>
      </p:sp>
      <p:sp>
        <p:nvSpPr>
          <p:cNvPr id="7" name="Rectangle 6"/>
          <p:cNvSpPr>
            <a:spLocks noGrp="1" noChangeArrowheads="1"/>
          </p:cNvSpPr>
          <p:nvPr>
            <p:ph type="sldNum" sz="quarter" idx="12"/>
          </p:nvPr>
        </p:nvSpPr>
        <p:spPr>
          <a:ln/>
        </p:spPr>
        <p:txBody>
          <a:bodyPr/>
          <a:lstStyle>
            <a:lvl1pPr>
              <a:defRPr/>
            </a:lvl1pPr>
          </a:lstStyle>
          <a:p>
            <a:pPr>
              <a:defRPr/>
            </a:pPr>
            <a:fld id="{EE9FA795-E61A-44B3-A86A-C2DC2C3831AF}" type="slidenum">
              <a:rPr lang="en-US"/>
              <a:pPr>
                <a:defRPr/>
              </a:pPr>
              <a:t>‹#›</a:t>
            </a:fld>
            <a:endParaRPr lang="en-US"/>
          </a:p>
        </p:txBody>
      </p:sp>
    </p:spTree>
    <p:extLst>
      <p:ext uri="{BB962C8B-B14F-4D97-AF65-F5344CB8AC3E}">
        <p14:creationId xmlns:p14="http://schemas.microsoft.com/office/powerpoint/2010/main" val="4195211017"/>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9"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image" Target="../media/image3.png"/><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image" Target="../media/image8.png"/><Relationship Id="rId2" Type="http://schemas.openxmlformats.org/officeDocument/2006/relationships/slideLayout" Target="../slideLayouts/slideLayout32.xml"/><Relationship Id="rId16" Type="http://schemas.openxmlformats.org/officeDocument/2006/relationships/theme" Target="../theme/theme4.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48.xml"/><Relationship Id="rId7" Type="http://schemas.openxmlformats.org/officeDocument/2006/relationships/slideLayout" Target="../slideLayouts/slideLayout52.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5" Type="http://schemas.openxmlformats.org/officeDocument/2006/relationships/slideLayout" Target="../slideLayouts/slideLayout50.xml"/><Relationship Id="rId4" Type="http://schemas.openxmlformats.org/officeDocument/2006/relationships/slideLayout" Target="../slideLayouts/slideLayout49.xml"/><Relationship Id="rId9" Type="http://schemas.openxmlformats.org/officeDocument/2006/relationships/image" Target="../media/image1.png"/></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55.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image" Target="../media/image1.png"/><Relationship Id="rId5" Type="http://schemas.openxmlformats.org/officeDocument/2006/relationships/theme" Target="../theme/theme6.xml"/><Relationship Id="rId4" Type="http://schemas.openxmlformats.org/officeDocument/2006/relationships/slideLayout" Target="../slideLayouts/slideLayout5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7.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3"/>
          <p:cNvSpPr>
            <a:spLocks noChangeArrowheads="1"/>
          </p:cNvSpPr>
          <p:nvPr/>
        </p:nvSpPr>
        <p:spPr bwMode="auto">
          <a:xfrm>
            <a:off x="0" y="0"/>
            <a:ext cx="9144000" cy="533400"/>
          </a:xfrm>
          <a:prstGeom prst="rect">
            <a:avLst/>
          </a:prstGeom>
          <a:solidFill>
            <a:srgbClr val="00529B"/>
          </a:solidFill>
          <a:ln>
            <a:noFill/>
          </a:ln>
        </p:spPr>
        <p:txBody>
          <a:bodyPr anchor="ctr"/>
          <a:lstStyle/>
          <a:p>
            <a:pPr algn="ctr"/>
            <a:endParaRPr lang="en-US" sz="3000">
              <a:solidFill>
                <a:schemeClr val="bg1"/>
              </a:solidFill>
            </a:endParaRPr>
          </a:p>
        </p:txBody>
      </p:sp>
      <p:sp>
        <p:nvSpPr>
          <p:cNvPr id="1027" name="Rectangle 2"/>
          <p:cNvSpPr>
            <a:spLocks noGrp="1" noChangeArrowheads="1"/>
          </p:cNvSpPr>
          <p:nvPr>
            <p:ph type="title"/>
          </p:nvPr>
        </p:nvSpPr>
        <p:spPr bwMode="auto">
          <a:xfrm>
            <a:off x="812800" y="0"/>
            <a:ext cx="7546975"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dirty="0" smtClean="0"/>
          </a:p>
        </p:txBody>
      </p:sp>
      <p:sp>
        <p:nvSpPr>
          <p:cNvPr id="1028" name="Rectangle 3"/>
          <p:cNvSpPr>
            <a:spLocks noGrp="1" noChangeArrowheads="1"/>
          </p:cNvSpPr>
          <p:nvPr>
            <p:ph type="body" idx="1"/>
          </p:nvPr>
        </p:nvSpPr>
        <p:spPr bwMode="auto">
          <a:xfrm>
            <a:off x="457200" y="1722438"/>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8614" name="Rectangle 6"/>
          <p:cNvSpPr>
            <a:spLocks noGrp="1" noChangeArrowheads="1"/>
          </p:cNvSpPr>
          <p:nvPr>
            <p:ph type="sldNum" sz="quarter" idx="4"/>
          </p:nvPr>
        </p:nvSpPr>
        <p:spPr bwMode="auto">
          <a:xfrm>
            <a:off x="8763000" y="6553200"/>
            <a:ext cx="3810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Arial" charset="0"/>
                <a:cs typeface="+mn-cs"/>
              </a:defRPr>
            </a:lvl1pPr>
          </a:lstStyle>
          <a:p>
            <a:pPr>
              <a:defRPr/>
            </a:pPr>
            <a:fld id="{0C221C23-0865-487E-917D-39BDE22FC70D}" type="slidenum">
              <a:rPr lang="en-US"/>
              <a:pPr>
                <a:defRPr/>
              </a:pPr>
              <a:t>‹#›</a:t>
            </a:fld>
            <a:endParaRPr lang="en-US"/>
          </a:p>
        </p:txBody>
      </p:sp>
      <p:pic>
        <p:nvPicPr>
          <p:cNvPr id="1030" name="Picture 11" descr="NYC-EP-logo-stacked-white"/>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359775" y="76200"/>
            <a:ext cx="685800" cy="40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74"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756" r:id="rId12"/>
  </p:sldLayoutIdLst>
  <p:timing>
    <p:tnLst>
      <p:par>
        <p:cTn id="1" dur="indefinite" restart="never" nodeType="tmRoot"/>
      </p:par>
    </p:tnLst>
  </p:timing>
  <p:hf hdr="0" ftr="0" dt="0"/>
  <p:txStyles>
    <p:titleStyle>
      <a:lvl1pPr algn="ctr" rtl="0" eaLnBrk="1" fontAlgn="base" hangingPunct="1">
        <a:spcBef>
          <a:spcPct val="0"/>
        </a:spcBef>
        <a:spcAft>
          <a:spcPct val="0"/>
        </a:spcAft>
        <a:defRPr sz="3000">
          <a:solidFill>
            <a:schemeClr val="bg1"/>
          </a:solidFill>
          <a:latin typeface="+mj-lt"/>
          <a:ea typeface="+mj-ea"/>
          <a:cs typeface="+mj-cs"/>
        </a:defRPr>
      </a:lvl1pPr>
      <a:lvl2pPr algn="ctr" rtl="0" eaLnBrk="1" fontAlgn="base" hangingPunct="1">
        <a:spcBef>
          <a:spcPct val="0"/>
        </a:spcBef>
        <a:spcAft>
          <a:spcPct val="0"/>
        </a:spcAft>
        <a:defRPr sz="3000">
          <a:solidFill>
            <a:schemeClr val="bg1"/>
          </a:solidFill>
          <a:latin typeface="Arial" charset="0"/>
          <a:cs typeface="Arial" charset="0"/>
        </a:defRPr>
      </a:lvl2pPr>
      <a:lvl3pPr algn="ctr" rtl="0" eaLnBrk="1" fontAlgn="base" hangingPunct="1">
        <a:spcBef>
          <a:spcPct val="0"/>
        </a:spcBef>
        <a:spcAft>
          <a:spcPct val="0"/>
        </a:spcAft>
        <a:defRPr sz="3000">
          <a:solidFill>
            <a:schemeClr val="bg1"/>
          </a:solidFill>
          <a:latin typeface="Arial" charset="0"/>
          <a:cs typeface="Arial" charset="0"/>
        </a:defRPr>
      </a:lvl3pPr>
      <a:lvl4pPr algn="ctr" rtl="0" eaLnBrk="1" fontAlgn="base" hangingPunct="1">
        <a:spcBef>
          <a:spcPct val="0"/>
        </a:spcBef>
        <a:spcAft>
          <a:spcPct val="0"/>
        </a:spcAft>
        <a:defRPr sz="3000">
          <a:solidFill>
            <a:schemeClr val="bg1"/>
          </a:solidFill>
          <a:latin typeface="Arial" charset="0"/>
          <a:cs typeface="Arial" charset="0"/>
        </a:defRPr>
      </a:lvl4pPr>
      <a:lvl5pPr algn="ctr" rtl="0" eaLnBrk="1" fontAlgn="base" hangingPunct="1">
        <a:spcBef>
          <a:spcPct val="0"/>
        </a:spcBef>
        <a:spcAft>
          <a:spcPct val="0"/>
        </a:spcAft>
        <a:defRPr sz="3000">
          <a:solidFill>
            <a:schemeClr val="bg1"/>
          </a:solidFill>
          <a:latin typeface="Arial" charset="0"/>
          <a:cs typeface="Arial" charset="0"/>
        </a:defRPr>
      </a:lvl5pPr>
      <a:lvl6pPr marL="457200" algn="ctr" rtl="0" eaLnBrk="1" fontAlgn="base" hangingPunct="1">
        <a:spcBef>
          <a:spcPct val="0"/>
        </a:spcBef>
        <a:spcAft>
          <a:spcPct val="0"/>
        </a:spcAft>
        <a:defRPr sz="4000">
          <a:solidFill>
            <a:schemeClr val="tx2"/>
          </a:solidFill>
          <a:latin typeface="Arial" charset="0"/>
          <a:cs typeface="Arial" charset="0"/>
        </a:defRPr>
      </a:lvl6pPr>
      <a:lvl7pPr marL="914400" algn="ctr" rtl="0" eaLnBrk="1" fontAlgn="base" hangingPunct="1">
        <a:spcBef>
          <a:spcPct val="0"/>
        </a:spcBef>
        <a:spcAft>
          <a:spcPct val="0"/>
        </a:spcAft>
        <a:defRPr sz="4000">
          <a:solidFill>
            <a:schemeClr val="tx2"/>
          </a:solidFill>
          <a:latin typeface="Arial" charset="0"/>
          <a:cs typeface="Arial" charset="0"/>
        </a:defRPr>
      </a:lvl7pPr>
      <a:lvl8pPr marL="1371600" algn="ctr" rtl="0" eaLnBrk="1" fontAlgn="base" hangingPunct="1">
        <a:spcBef>
          <a:spcPct val="0"/>
        </a:spcBef>
        <a:spcAft>
          <a:spcPct val="0"/>
        </a:spcAft>
        <a:defRPr sz="4000">
          <a:solidFill>
            <a:schemeClr val="tx2"/>
          </a:solidFill>
          <a:latin typeface="Arial" charset="0"/>
          <a:cs typeface="Arial" charset="0"/>
        </a:defRPr>
      </a:lvl8pPr>
      <a:lvl9pPr marL="1828800" algn="ctr" rtl="0" eaLnBrk="1" fontAlgn="base" hangingPunct="1">
        <a:spcBef>
          <a:spcPct val="0"/>
        </a:spcBef>
        <a:spcAft>
          <a:spcPct val="0"/>
        </a:spcAft>
        <a:defRPr sz="4000">
          <a:solidFill>
            <a:schemeClr val="tx2"/>
          </a:solidFill>
          <a:latin typeface="Arial" charset="0"/>
          <a:cs typeface="Arial" charset="0"/>
        </a:defRPr>
      </a:lvl9pPr>
    </p:titleStyle>
    <p:bodyStyle>
      <a:lvl1pPr marL="342900" indent="-342900" algn="l" rtl="0" eaLnBrk="1" fontAlgn="base" hangingPunct="1">
        <a:spcBef>
          <a:spcPts val="1200"/>
        </a:spcBef>
        <a:spcAft>
          <a:spcPct val="0"/>
        </a:spcAft>
        <a:buFont typeface="Wingdings" pitchFamily="2" charset="2"/>
        <a:buChar char="v"/>
        <a:defRPr>
          <a:solidFill>
            <a:schemeClr val="tx1"/>
          </a:solidFill>
          <a:latin typeface="+mn-lt"/>
          <a:ea typeface="+mn-ea"/>
          <a:cs typeface="+mn-cs"/>
        </a:defRPr>
      </a:lvl1pPr>
      <a:lvl2pPr marL="742950" indent="-285750" algn="l" rtl="0" eaLnBrk="1" fontAlgn="base" hangingPunct="1">
        <a:spcBef>
          <a:spcPts val="1200"/>
        </a:spcBef>
        <a:spcAft>
          <a:spcPct val="0"/>
        </a:spcAft>
        <a:buFont typeface="Wingdings" pitchFamily="2" charset="2"/>
        <a:buChar char="v"/>
        <a:defRPr>
          <a:solidFill>
            <a:schemeClr val="tx1"/>
          </a:solidFill>
          <a:latin typeface="+mn-lt"/>
          <a:cs typeface="+mn-cs"/>
        </a:defRPr>
      </a:lvl2pPr>
      <a:lvl3pPr marL="1143000" indent="-228600" algn="l" rtl="0" eaLnBrk="1" fontAlgn="base" hangingPunct="1">
        <a:spcBef>
          <a:spcPts val="1200"/>
        </a:spcBef>
        <a:spcAft>
          <a:spcPct val="0"/>
        </a:spcAft>
        <a:buFont typeface="Wingdings" pitchFamily="2" charset="2"/>
        <a:buChar char="v"/>
        <a:defRPr>
          <a:solidFill>
            <a:schemeClr val="tx1"/>
          </a:solidFill>
          <a:latin typeface="+mn-lt"/>
          <a:cs typeface="+mn-cs"/>
        </a:defRPr>
      </a:lvl3pPr>
      <a:lvl4pPr marL="1600200" indent="-228600" algn="l" rtl="0" eaLnBrk="1" fontAlgn="base" hangingPunct="1">
        <a:spcBef>
          <a:spcPts val="1200"/>
        </a:spcBef>
        <a:spcAft>
          <a:spcPct val="0"/>
        </a:spcAft>
        <a:buFont typeface="Wingdings" pitchFamily="2" charset="2"/>
        <a:buChar char="v"/>
        <a:defRPr>
          <a:solidFill>
            <a:schemeClr val="tx1"/>
          </a:solidFill>
          <a:latin typeface="+mn-lt"/>
          <a:cs typeface="+mn-cs"/>
        </a:defRPr>
      </a:lvl4pPr>
      <a:lvl5pPr marL="2057400" indent="-228600" algn="l" rtl="0" eaLnBrk="1" fontAlgn="base" hangingPunct="1">
        <a:spcBef>
          <a:spcPts val="1200"/>
        </a:spcBef>
        <a:spcAft>
          <a:spcPct val="0"/>
        </a:spcAft>
        <a:buFont typeface="Wingdings" pitchFamily="2" charset="2"/>
        <a:buChar char="v"/>
        <a:defRPr>
          <a:solidFill>
            <a:schemeClr val="tx1"/>
          </a:solidFill>
          <a:latin typeface="+mn-lt"/>
          <a:cs typeface="+mn-c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3"/>
          <p:cNvSpPr>
            <a:spLocks noChangeArrowheads="1"/>
          </p:cNvSpPr>
          <p:nvPr/>
        </p:nvSpPr>
        <p:spPr bwMode="auto">
          <a:xfrm>
            <a:off x="0" y="0"/>
            <a:ext cx="9144000" cy="5334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en-US" sz="3000" smtClean="0">
              <a:solidFill>
                <a:srgbClr val="FFFFFF"/>
              </a:solidFill>
              <a:latin typeface="Arial" charset="0"/>
              <a:cs typeface="Arial" charset="0"/>
            </a:endParaRPr>
          </a:p>
        </p:txBody>
      </p:sp>
      <p:pic>
        <p:nvPicPr>
          <p:cNvPr id="1027" name="Picture 11" descr="NYC-EP-logo-stacked-white"/>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359775" y="76200"/>
            <a:ext cx="685800" cy="40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txBox="1">
            <a:spLocks noChangeArrowheads="1"/>
          </p:cNvSpPr>
          <p:nvPr/>
        </p:nvSpPr>
        <p:spPr>
          <a:xfrm>
            <a:off x="8763000" y="6553200"/>
            <a:ext cx="381000" cy="304800"/>
          </a:xfrm>
          <a:prstGeom prst="rect">
            <a:avLst/>
          </a:prstGeom>
          <a:ln/>
        </p:spPr>
        <p:txBody>
          <a:bodyPr/>
          <a:lstStyle>
            <a:defPPr>
              <a:defRPr lang="en-US"/>
            </a:defPPr>
            <a:lvl1pPr algn="l" rtl="0" fontAlgn="base">
              <a:spcBef>
                <a:spcPct val="0"/>
              </a:spcBef>
              <a:spcAft>
                <a:spcPct val="0"/>
              </a:spcAft>
              <a:defRPr sz="1200" kern="1200">
                <a:solidFill>
                  <a:schemeClr val="tx1"/>
                </a:solidFill>
                <a:latin typeface="Arial" charset="0"/>
                <a:ea typeface="+mn-ea"/>
                <a:cs typeface="Arial" charset="0"/>
              </a:defRPr>
            </a:lvl1pPr>
            <a:lvl2pPr marL="457200" algn="l" rtl="0" fontAlgn="base">
              <a:spcBef>
                <a:spcPct val="0"/>
              </a:spcBef>
              <a:spcAft>
                <a:spcPct val="0"/>
              </a:spcAft>
              <a:defRPr sz="900" kern="1200">
                <a:solidFill>
                  <a:schemeClr val="tx1"/>
                </a:solidFill>
                <a:latin typeface="Arial" charset="0"/>
                <a:ea typeface="+mn-ea"/>
                <a:cs typeface="Arial" charset="0"/>
              </a:defRPr>
            </a:lvl2pPr>
            <a:lvl3pPr marL="914400" algn="l" rtl="0" fontAlgn="base">
              <a:spcBef>
                <a:spcPct val="0"/>
              </a:spcBef>
              <a:spcAft>
                <a:spcPct val="0"/>
              </a:spcAft>
              <a:defRPr sz="900" kern="1200">
                <a:solidFill>
                  <a:schemeClr val="tx1"/>
                </a:solidFill>
                <a:latin typeface="Arial" charset="0"/>
                <a:ea typeface="+mn-ea"/>
                <a:cs typeface="Arial" charset="0"/>
              </a:defRPr>
            </a:lvl3pPr>
            <a:lvl4pPr marL="1371600" algn="l" rtl="0" fontAlgn="base">
              <a:spcBef>
                <a:spcPct val="0"/>
              </a:spcBef>
              <a:spcAft>
                <a:spcPct val="0"/>
              </a:spcAft>
              <a:defRPr sz="900" kern="1200">
                <a:solidFill>
                  <a:schemeClr val="tx1"/>
                </a:solidFill>
                <a:latin typeface="Arial" charset="0"/>
                <a:ea typeface="+mn-ea"/>
                <a:cs typeface="Arial" charset="0"/>
              </a:defRPr>
            </a:lvl4pPr>
            <a:lvl5pPr marL="1828800" algn="l" rtl="0" fontAlgn="base">
              <a:spcBef>
                <a:spcPct val="0"/>
              </a:spcBef>
              <a:spcAft>
                <a:spcPct val="0"/>
              </a:spcAft>
              <a:defRPr sz="900" kern="1200">
                <a:solidFill>
                  <a:schemeClr val="tx1"/>
                </a:solidFill>
                <a:latin typeface="Arial" charset="0"/>
                <a:ea typeface="+mn-ea"/>
                <a:cs typeface="Arial" charset="0"/>
              </a:defRPr>
            </a:lvl5pPr>
            <a:lvl6pPr marL="2286000" algn="l" defTabSz="914400" rtl="0" eaLnBrk="1" latinLnBrk="0" hangingPunct="1">
              <a:defRPr sz="900" kern="1200">
                <a:solidFill>
                  <a:schemeClr val="tx1"/>
                </a:solidFill>
                <a:latin typeface="Arial" charset="0"/>
                <a:ea typeface="+mn-ea"/>
                <a:cs typeface="Arial" charset="0"/>
              </a:defRPr>
            </a:lvl6pPr>
            <a:lvl7pPr marL="2743200" algn="l" defTabSz="914400" rtl="0" eaLnBrk="1" latinLnBrk="0" hangingPunct="1">
              <a:defRPr sz="900" kern="1200">
                <a:solidFill>
                  <a:schemeClr val="tx1"/>
                </a:solidFill>
                <a:latin typeface="Arial" charset="0"/>
                <a:ea typeface="+mn-ea"/>
                <a:cs typeface="Arial" charset="0"/>
              </a:defRPr>
            </a:lvl7pPr>
            <a:lvl8pPr marL="3200400" algn="l" defTabSz="914400" rtl="0" eaLnBrk="1" latinLnBrk="0" hangingPunct="1">
              <a:defRPr sz="900" kern="1200">
                <a:solidFill>
                  <a:schemeClr val="tx1"/>
                </a:solidFill>
                <a:latin typeface="Arial" charset="0"/>
                <a:ea typeface="+mn-ea"/>
                <a:cs typeface="Arial" charset="0"/>
              </a:defRPr>
            </a:lvl8pPr>
            <a:lvl9pPr marL="3657600" algn="l" defTabSz="914400" rtl="0" eaLnBrk="1" latinLnBrk="0" hangingPunct="1">
              <a:defRPr sz="900" kern="1200">
                <a:solidFill>
                  <a:schemeClr val="tx1"/>
                </a:solidFill>
                <a:latin typeface="Arial" charset="0"/>
                <a:ea typeface="+mn-ea"/>
                <a:cs typeface="Arial" charset="0"/>
              </a:defRPr>
            </a:lvl9pPr>
          </a:lstStyle>
          <a:p>
            <a:pPr>
              <a:defRPr/>
            </a:pPr>
            <a:fld id="{339F38D7-FFE8-4222-897A-DC2A6DD5A521}"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188066480"/>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757" r:id="rId7"/>
  </p:sldLayoutIdLst>
  <p:timing>
    <p:tnLst>
      <p:par>
        <p:cTn id="1" dur="indefinite" restart="never" nodeType="tmRoot"/>
      </p:par>
    </p:tnLst>
  </p:timing>
  <p:hf hdr="0" ftr="0" dt="0"/>
  <p:txStyles>
    <p:titleStyle>
      <a:lvl1pPr algn="ctr" rtl="0" eaLnBrk="1" fontAlgn="base" hangingPunct="1">
        <a:spcBef>
          <a:spcPct val="0"/>
        </a:spcBef>
        <a:spcAft>
          <a:spcPct val="0"/>
        </a:spcAft>
        <a:defRPr sz="2800" b="1">
          <a:solidFill>
            <a:schemeClr val="bg1"/>
          </a:solidFill>
          <a:latin typeface="+mj-lt"/>
          <a:ea typeface="+mj-ea"/>
          <a:cs typeface="+mj-cs"/>
        </a:defRPr>
      </a:lvl1pPr>
      <a:lvl2pPr algn="ctr" rtl="0" eaLnBrk="1" fontAlgn="base" hangingPunct="1">
        <a:spcBef>
          <a:spcPct val="0"/>
        </a:spcBef>
        <a:spcAft>
          <a:spcPct val="0"/>
        </a:spcAft>
        <a:defRPr sz="2800" b="1">
          <a:solidFill>
            <a:schemeClr val="bg1"/>
          </a:solidFill>
          <a:latin typeface="Arial" charset="0"/>
          <a:cs typeface="Arial" charset="0"/>
        </a:defRPr>
      </a:lvl2pPr>
      <a:lvl3pPr algn="ctr" rtl="0" eaLnBrk="1" fontAlgn="base" hangingPunct="1">
        <a:spcBef>
          <a:spcPct val="0"/>
        </a:spcBef>
        <a:spcAft>
          <a:spcPct val="0"/>
        </a:spcAft>
        <a:defRPr sz="2800" b="1">
          <a:solidFill>
            <a:schemeClr val="bg1"/>
          </a:solidFill>
          <a:latin typeface="Arial" charset="0"/>
          <a:cs typeface="Arial" charset="0"/>
        </a:defRPr>
      </a:lvl3pPr>
      <a:lvl4pPr algn="ctr" rtl="0" eaLnBrk="1" fontAlgn="base" hangingPunct="1">
        <a:spcBef>
          <a:spcPct val="0"/>
        </a:spcBef>
        <a:spcAft>
          <a:spcPct val="0"/>
        </a:spcAft>
        <a:defRPr sz="2800" b="1">
          <a:solidFill>
            <a:schemeClr val="bg1"/>
          </a:solidFill>
          <a:latin typeface="Arial" charset="0"/>
          <a:cs typeface="Arial" charset="0"/>
        </a:defRPr>
      </a:lvl4pPr>
      <a:lvl5pPr algn="ctr" rtl="0" eaLnBrk="1" fontAlgn="base" hangingPunct="1">
        <a:spcBef>
          <a:spcPct val="0"/>
        </a:spcBef>
        <a:spcAft>
          <a:spcPct val="0"/>
        </a:spcAft>
        <a:defRPr sz="2800" b="1">
          <a:solidFill>
            <a:schemeClr val="bg1"/>
          </a:solidFill>
          <a:latin typeface="Arial" charset="0"/>
          <a:cs typeface="Arial" charset="0"/>
        </a:defRPr>
      </a:lvl5pPr>
      <a:lvl6pPr marL="457200" algn="ctr" rtl="0" eaLnBrk="1" fontAlgn="base" hangingPunct="1">
        <a:spcBef>
          <a:spcPct val="0"/>
        </a:spcBef>
        <a:spcAft>
          <a:spcPct val="0"/>
        </a:spcAft>
        <a:defRPr sz="4000">
          <a:solidFill>
            <a:schemeClr val="tx2"/>
          </a:solidFill>
          <a:latin typeface="Arial" charset="0"/>
          <a:cs typeface="Arial" charset="0"/>
        </a:defRPr>
      </a:lvl6pPr>
      <a:lvl7pPr marL="914400" algn="ctr" rtl="0" eaLnBrk="1" fontAlgn="base" hangingPunct="1">
        <a:spcBef>
          <a:spcPct val="0"/>
        </a:spcBef>
        <a:spcAft>
          <a:spcPct val="0"/>
        </a:spcAft>
        <a:defRPr sz="4000">
          <a:solidFill>
            <a:schemeClr val="tx2"/>
          </a:solidFill>
          <a:latin typeface="Arial" charset="0"/>
          <a:cs typeface="Arial" charset="0"/>
        </a:defRPr>
      </a:lvl7pPr>
      <a:lvl8pPr marL="1371600" algn="ctr" rtl="0" eaLnBrk="1" fontAlgn="base" hangingPunct="1">
        <a:spcBef>
          <a:spcPct val="0"/>
        </a:spcBef>
        <a:spcAft>
          <a:spcPct val="0"/>
        </a:spcAft>
        <a:defRPr sz="4000">
          <a:solidFill>
            <a:schemeClr val="tx2"/>
          </a:solidFill>
          <a:latin typeface="Arial" charset="0"/>
          <a:cs typeface="Arial" charset="0"/>
        </a:defRPr>
      </a:lvl8pPr>
      <a:lvl9pPr marL="1828800" algn="ctr" rtl="0" eaLnBrk="1" fontAlgn="base" hangingPunct="1">
        <a:spcBef>
          <a:spcPct val="0"/>
        </a:spcBef>
        <a:spcAft>
          <a:spcPct val="0"/>
        </a:spcAft>
        <a:defRPr sz="4000">
          <a:solidFill>
            <a:schemeClr val="tx2"/>
          </a:solidFill>
          <a:latin typeface="Arial" charset="0"/>
          <a:cs typeface="Arial" charset="0"/>
        </a:defRPr>
      </a:lvl9pPr>
    </p:titleStyle>
    <p:bodyStyle>
      <a:lvl1pPr marL="342900" indent="-342900" algn="l" rtl="0" eaLnBrk="1" fontAlgn="base" hangingPunct="1">
        <a:spcBef>
          <a:spcPts val="1200"/>
        </a:spcBef>
        <a:spcAft>
          <a:spcPct val="0"/>
        </a:spcAft>
        <a:buFont typeface="Wingdings" pitchFamily="2" charset="2"/>
        <a:buChar char="v"/>
        <a:defRPr>
          <a:solidFill>
            <a:schemeClr val="tx1"/>
          </a:solidFill>
          <a:latin typeface="+mn-lt"/>
          <a:ea typeface="+mn-ea"/>
          <a:cs typeface="+mn-cs"/>
        </a:defRPr>
      </a:lvl1pPr>
      <a:lvl2pPr marL="742950" indent="-285750" algn="l" rtl="0" eaLnBrk="1" fontAlgn="base" hangingPunct="1">
        <a:spcBef>
          <a:spcPts val="1200"/>
        </a:spcBef>
        <a:spcAft>
          <a:spcPct val="0"/>
        </a:spcAft>
        <a:buFont typeface="Wingdings" pitchFamily="2" charset="2"/>
        <a:buChar char="v"/>
        <a:defRPr>
          <a:solidFill>
            <a:schemeClr val="tx1"/>
          </a:solidFill>
          <a:latin typeface="+mn-lt"/>
          <a:cs typeface="+mn-cs"/>
        </a:defRPr>
      </a:lvl2pPr>
      <a:lvl3pPr marL="1143000" indent="-228600" algn="l" rtl="0" eaLnBrk="1" fontAlgn="base" hangingPunct="1">
        <a:spcBef>
          <a:spcPts val="1200"/>
        </a:spcBef>
        <a:spcAft>
          <a:spcPct val="0"/>
        </a:spcAft>
        <a:buFont typeface="Wingdings" pitchFamily="2" charset="2"/>
        <a:buChar char="v"/>
        <a:defRPr>
          <a:solidFill>
            <a:schemeClr val="tx1"/>
          </a:solidFill>
          <a:latin typeface="+mn-lt"/>
          <a:cs typeface="+mn-cs"/>
        </a:defRPr>
      </a:lvl3pPr>
      <a:lvl4pPr marL="1600200" indent="-228600" algn="l" rtl="0" eaLnBrk="1" fontAlgn="base" hangingPunct="1">
        <a:spcBef>
          <a:spcPts val="1200"/>
        </a:spcBef>
        <a:spcAft>
          <a:spcPct val="0"/>
        </a:spcAft>
        <a:buFont typeface="Wingdings" pitchFamily="2" charset="2"/>
        <a:buChar char="v"/>
        <a:defRPr>
          <a:solidFill>
            <a:schemeClr val="tx1"/>
          </a:solidFill>
          <a:latin typeface="+mn-lt"/>
          <a:cs typeface="+mn-cs"/>
        </a:defRPr>
      </a:lvl4pPr>
      <a:lvl5pPr marL="2057400" indent="-228600" algn="l" rtl="0" eaLnBrk="1" fontAlgn="base" hangingPunct="1">
        <a:spcBef>
          <a:spcPts val="1200"/>
        </a:spcBef>
        <a:spcAft>
          <a:spcPct val="0"/>
        </a:spcAft>
        <a:buFont typeface="Wingdings" pitchFamily="2" charset="2"/>
        <a:buChar char="v"/>
        <a:defRPr>
          <a:solidFill>
            <a:schemeClr val="tx1"/>
          </a:solidFill>
          <a:latin typeface="+mn-lt"/>
          <a:cs typeface="+mn-c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bwMode="auto">
          <a:xfrm>
            <a:off x="457200" y="548640"/>
            <a:ext cx="8229600" cy="5847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p>
            <a:pPr lvl="0"/>
            <a:r>
              <a:rPr lang="en-US" dirty="0" smtClean="0"/>
              <a:t>Click to edit Master title style</a:t>
            </a:r>
          </a:p>
        </p:txBody>
      </p:sp>
      <p:sp>
        <p:nvSpPr>
          <p:cNvPr id="68611" name="Rectangle 3"/>
          <p:cNvSpPr>
            <a:spLocks noGrp="1" noChangeArrowheads="1"/>
          </p:cNvSpPr>
          <p:nvPr>
            <p:ph type="body" idx="1"/>
          </p:nvPr>
        </p:nvSpPr>
        <p:spPr bwMode="auto">
          <a:xfrm>
            <a:off x="457200" y="1554480"/>
            <a:ext cx="8229600" cy="5029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1037" name="Rectangle 13"/>
          <p:cNvSpPr>
            <a:spLocks noChangeArrowheads="1"/>
          </p:cNvSpPr>
          <p:nvPr/>
        </p:nvSpPr>
        <p:spPr bwMode="auto">
          <a:xfrm>
            <a:off x="0" y="0"/>
            <a:ext cx="9144000" cy="533400"/>
          </a:xfrm>
          <a:prstGeom prst="rect">
            <a:avLst/>
          </a:prstGeom>
          <a:solidFill>
            <a:schemeClr val="accent2"/>
          </a:solidFill>
          <a:ln w="9525">
            <a:noFill/>
            <a:miter lim="800000"/>
            <a:headEnd/>
            <a:tailEnd/>
          </a:ln>
        </p:spPr>
        <p:txBody>
          <a:bodyPr anchor="ctr"/>
          <a:lstStyle/>
          <a:p>
            <a:pPr algn="ctr">
              <a:defRPr/>
            </a:pPr>
            <a:endParaRPr lang="en-US" sz="4400">
              <a:solidFill>
                <a:srgbClr val="000000"/>
              </a:solidFill>
              <a:latin typeface="Arial" charset="0"/>
              <a:cs typeface="Arial"/>
            </a:endParaRPr>
          </a:p>
        </p:txBody>
      </p:sp>
      <p:pic>
        <p:nvPicPr>
          <p:cNvPr id="68619" name="Picture 11" descr="NYC-EP-logo-stacked-white"/>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8359775" y="76200"/>
            <a:ext cx="685800" cy="407988"/>
          </a:xfrm>
          <a:prstGeom prst="rect">
            <a:avLst/>
          </a:prstGeom>
          <a:noFill/>
        </p:spPr>
      </p:pic>
      <p:sp>
        <p:nvSpPr>
          <p:cNvPr id="68614" name="Rectangle 6"/>
          <p:cNvSpPr>
            <a:spLocks noGrp="1" noChangeArrowheads="1"/>
          </p:cNvSpPr>
          <p:nvPr>
            <p:ph type="sldNum" sz="quarter" idx="4"/>
          </p:nvPr>
        </p:nvSpPr>
        <p:spPr bwMode="auto">
          <a:xfrm>
            <a:off x="8828897" y="6545461"/>
            <a:ext cx="310341" cy="307777"/>
          </a:xfrm>
          <a:prstGeom prst="rect">
            <a:avLst/>
          </a:prstGeom>
          <a:solidFill>
            <a:schemeClr val="bg1"/>
          </a:solidFill>
          <a:ln w="9525">
            <a:noFill/>
            <a:miter lim="800000"/>
            <a:headEnd/>
            <a:tailEnd/>
          </a:ln>
          <a:effectLst/>
        </p:spPr>
        <p:txBody>
          <a:bodyPr vert="horz" wrap="none" lIns="45720" tIns="45720" rIns="45720" bIns="45720" numCol="1" anchor="t" anchorCtr="0" compatLnSpc="1">
            <a:prstTxWarp prst="textNoShape">
              <a:avLst/>
            </a:prstTxWarp>
            <a:spAutoFit/>
          </a:bodyPr>
          <a:lstStyle>
            <a:lvl1pPr algn="r" eaLnBrk="0" hangingPunct="0">
              <a:defRPr sz="1400"/>
            </a:lvl1pPr>
          </a:lstStyle>
          <a:p>
            <a:fld id="{C2B909C8-0B38-4FE6-8FEE-E42F519AC133}" type="slidenum">
              <a:rPr lang="en-US">
                <a:solidFill>
                  <a:srgbClr val="000000"/>
                </a:solidFill>
                <a:latin typeface="Arial" charset="0"/>
                <a:cs typeface="Arial"/>
              </a:rPr>
              <a:pPr/>
              <a:t>‹#›</a:t>
            </a:fld>
            <a:endParaRPr lang="en-US">
              <a:solidFill>
                <a:srgbClr val="000000"/>
              </a:solidFill>
              <a:latin typeface="Arial" charset="0"/>
              <a:cs typeface="Arial"/>
            </a:endParaRPr>
          </a:p>
        </p:txBody>
      </p:sp>
    </p:spTree>
    <p:extLst>
      <p:ext uri="{BB962C8B-B14F-4D97-AF65-F5344CB8AC3E}">
        <p14:creationId xmlns:p14="http://schemas.microsoft.com/office/powerpoint/2010/main" val="4129171273"/>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iming>
    <p:tnLst>
      <p:par>
        <p:cTn id="1" dur="indefinite" restart="never" nodeType="tmRoot"/>
      </p:par>
    </p:tnLst>
  </p:timing>
  <p:hf hdr="0" ftr="0" dt="0"/>
  <p:txStyles>
    <p:titleStyle>
      <a:lvl1pPr algn="ctr" rtl="0" eaLnBrk="1" fontAlgn="base" hangingPunct="1">
        <a:spcBef>
          <a:spcPct val="0"/>
        </a:spcBef>
        <a:spcAft>
          <a:spcPct val="0"/>
        </a:spcAft>
        <a:defRPr sz="3200">
          <a:solidFill>
            <a:schemeClr val="tx2"/>
          </a:solidFill>
          <a:latin typeface="+mj-lt"/>
          <a:ea typeface="+mj-ea"/>
          <a:cs typeface="+mj-cs"/>
        </a:defRPr>
      </a:lvl1pPr>
      <a:lvl2pPr algn="ctr" rtl="0" eaLnBrk="1" fontAlgn="base" hangingPunct="1">
        <a:spcBef>
          <a:spcPct val="0"/>
        </a:spcBef>
        <a:spcAft>
          <a:spcPct val="0"/>
        </a:spcAft>
        <a:defRPr sz="4000">
          <a:solidFill>
            <a:schemeClr val="tx2"/>
          </a:solidFill>
          <a:latin typeface="Arial" charset="0"/>
          <a:cs typeface="Arial" charset="0"/>
        </a:defRPr>
      </a:lvl2pPr>
      <a:lvl3pPr algn="ctr" rtl="0" eaLnBrk="1" fontAlgn="base" hangingPunct="1">
        <a:spcBef>
          <a:spcPct val="0"/>
        </a:spcBef>
        <a:spcAft>
          <a:spcPct val="0"/>
        </a:spcAft>
        <a:defRPr sz="4000">
          <a:solidFill>
            <a:schemeClr val="tx2"/>
          </a:solidFill>
          <a:latin typeface="Arial" charset="0"/>
          <a:cs typeface="Arial" charset="0"/>
        </a:defRPr>
      </a:lvl3pPr>
      <a:lvl4pPr algn="ctr" rtl="0" eaLnBrk="1" fontAlgn="base" hangingPunct="1">
        <a:spcBef>
          <a:spcPct val="0"/>
        </a:spcBef>
        <a:spcAft>
          <a:spcPct val="0"/>
        </a:spcAft>
        <a:defRPr sz="4000">
          <a:solidFill>
            <a:schemeClr val="tx2"/>
          </a:solidFill>
          <a:latin typeface="Arial" charset="0"/>
          <a:cs typeface="Arial" charset="0"/>
        </a:defRPr>
      </a:lvl4pPr>
      <a:lvl5pPr algn="ctr" rtl="0" eaLnBrk="1" fontAlgn="base" hangingPunct="1">
        <a:spcBef>
          <a:spcPct val="0"/>
        </a:spcBef>
        <a:spcAft>
          <a:spcPct val="0"/>
        </a:spcAft>
        <a:defRPr sz="4000">
          <a:solidFill>
            <a:schemeClr val="tx2"/>
          </a:solidFill>
          <a:latin typeface="Arial" charset="0"/>
          <a:cs typeface="Arial" charset="0"/>
        </a:defRPr>
      </a:lvl5pPr>
      <a:lvl6pPr marL="457200" algn="ctr" rtl="0" eaLnBrk="1" fontAlgn="base" hangingPunct="1">
        <a:spcBef>
          <a:spcPct val="0"/>
        </a:spcBef>
        <a:spcAft>
          <a:spcPct val="0"/>
        </a:spcAft>
        <a:defRPr sz="4000">
          <a:solidFill>
            <a:schemeClr val="tx2"/>
          </a:solidFill>
          <a:latin typeface="Arial" charset="0"/>
          <a:cs typeface="Arial" charset="0"/>
        </a:defRPr>
      </a:lvl6pPr>
      <a:lvl7pPr marL="914400" algn="ctr" rtl="0" eaLnBrk="1" fontAlgn="base" hangingPunct="1">
        <a:spcBef>
          <a:spcPct val="0"/>
        </a:spcBef>
        <a:spcAft>
          <a:spcPct val="0"/>
        </a:spcAft>
        <a:defRPr sz="4000">
          <a:solidFill>
            <a:schemeClr val="tx2"/>
          </a:solidFill>
          <a:latin typeface="Arial" charset="0"/>
          <a:cs typeface="Arial" charset="0"/>
        </a:defRPr>
      </a:lvl7pPr>
      <a:lvl8pPr marL="1371600" algn="ctr" rtl="0" eaLnBrk="1" fontAlgn="base" hangingPunct="1">
        <a:spcBef>
          <a:spcPct val="0"/>
        </a:spcBef>
        <a:spcAft>
          <a:spcPct val="0"/>
        </a:spcAft>
        <a:defRPr sz="4000">
          <a:solidFill>
            <a:schemeClr val="tx2"/>
          </a:solidFill>
          <a:latin typeface="Arial" charset="0"/>
          <a:cs typeface="Arial" charset="0"/>
        </a:defRPr>
      </a:lvl8pPr>
      <a:lvl9pPr marL="1828800" algn="ctr" rtl="0" eaLnBrk="1" fontAlgn="base" hangingPunct="1">
        <a:spcBef>
          <a:spcPct val="0"/>
        </a:spcBef>
        <a:spcAft>
          <a:spcPct val="0"/>
        </a:spcAft>
        <a:defRPr sz="4000">
          <a:solidFill>
            <a:schemeClr val="tx2"/>
          </a:solidFill>
          <a:latin typeface="Arial" charset="0"/>
          <a:cs typeface="Arial" charset="0"/>
        </a:defRPr>
      </a:lvl9pPr>
    </p:titleStyle>
    <p:bodyStyle>
      <a:lvl1pPr marL="339725" indent="-339725" algn="l" rtl="0" eaLnBrk="1" fontAlgn="base" hangingPunct="1">
        <a:spcBef>
          <a:spcPts val="600"/>
        </a:spcBef>
        <a:spcAft>
          <a:spcPct val="0"/>
        </a:spcAft>
        <a:buFont typeface="Wingdings" pitchFamily="2" charset="2"/>
        <a:buChar char="v"/>
        <a:defRPr sz="2400">
          <a:solidFill>
            <a:schemeClr val="tx1"/>
          </a:solidFill>
          <a:latin typeface="+mn-lt"/>
          <a:ea typeface="+mn-ea"/>
          <a:cs typeface="+mn-cs"/>
        </a:defRPr>
      </a:lvl1pPr>
      <a:lvl2pPr marL="685800" indent="-273050" algn="l" rtl="0" eaLnBrk="1" fontAlgn="base" hangingPunct="1">
        <a:spcBef>
          <a:spcPts val="600"/>
        </a:spcBef>
        <a:spcAft>
          <a:spcPct val="0"/>
        </a:spcAft>
        <a:buFont typeface="Wingdings" pitchFamily="2" charset="2"/>
        <a:buChar char="v"/>
        <a:defRPr sz="2000">
          <a:solidFill>
            <a:schemeClr val="tx1"/>
          </a:solidFill>
          <a:latin typeface="+mn-lt"/>
          <a:cs typeface="+mn-cs"/>
        </a:defRPr>
      </a:lvl2pPr>
      <a:lvl3pPr marL="915988" indent="-228600" algn="l" rtl="0" eaLnBrk="1" fontAlgn="base" hangingPunct="1">
        <a:spcBef>
          <a:spcPts val="600"/>
        </a:spcBef>
        <a:spcAft>
          <a:spcPct val="0"/>
        </a:spcAft>
        <a:buFont typeface="Wingdings" pitchFamily="2" charset="2"/>
        <a:buChar char="v"/>
        <a:defRPr sz="1800">
          <a:solidFill>
            <a:schemeClr val="tx1"/>
          </a:solidFill>
          <a:latin typeface="+mn-lt"/>
          <a:cs typeface="+mn-cs"/>
        </a:defRPr>
      </a:lvl3pPr>
      <a:lvl4pPr marL="1258888" indent="-228600" algn="l" rtl="0" eaLnBrk="1" fontAlgn="base" hangingPunct="1">
        <a:spcBef>
          <a:spcPts val="600"/>
        </a:spcBef>
        <a:spcAft>
          <a:spcPct val="0"/>
        </a:spcAft>
        <a:buFont typeface="Wingdings" pitchFamily="2" charset="2"/>
        <a:buChar char="v"/>
        <a:defRPr sz="1800">
          <a:solidFill>
            <a:schemeClr val="tx1"/>
          </a:solidFill>
          <a:latin typeface="+mn-lt"/>
          <a:cs typeface="+mn-cs"/>
        </a:defRPr>
      </a:lvl4pPr>
      <a:lvl5pPr marL="2057400" indent="-228600" algn="l" rtl="0" eaLnBrk="1" fontAlgn="base" hangingPunct="1">
        <a:spcBef>
          <a:spcPct val="20000"/>
        </a:spcBef>
        <a:spcAft>
          <a:spcPct val="0"/>
        </a:spcAft>
        <a:buChar char="»"/>
        <a:defRPr sz="1800">
          <a:solidFill>
            <a:schemeClr val="tx1"/>
          </a:solidFill>
          <a:latin typeface="+mn-lt"/>
          <a:cs typeface="+mn-c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884238"/>
            <a:ext cx="8229600" cy="655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099" name="Rectangle 3"/>
          <p:cNvSpPr>
            <a:spLocks noGrp="1" noChangeArrowheads="1"/>
          </p:cNvSpPr>
          <p:nvPr>
            <p:ph type="body" idx="1"/>
          </p:nvPr>
        </p:nvSpPr>
        <p:spPr bwMode="auto">
          <a:xfrm>
            <a:off x="457200" y="1722438"/>
            <a:ext cx="8229600" cy="4525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100" name="Rectangle 4"/>
          <p:cNvSpPr>
            <a:spLocks noGrp="1" noChangeArrowheads="1"/>
          </p:cNvSpPr>
          <p:nvPr>
            <p:ph type="sldNum" sz="quarter" idx="4"/>
          </p:nvPr>
        </p:nvSpPr>
        <p:spPr bwMode="auto">
          <a:xfrm>
            <a:off x="8763000" y="6553200"/>
            <a:ext cx="381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0" hangingPunct="0">
              <a:defRPr sz="1400"/>
            </a:lvl1pPr>
          </a:lstStyle>
          <a:p>
            <a:pPr>
              <a:defRPr/>
            </a:pPr>
            <a:fld id="{4F6DEEB6-B4DE-4460-A2A9-4DD406EDC38A}" type="slidenum">
              <a:rPr lang="en-US" smtClean="0">
                <a:solidFill>
                  <a:srgbClr val="000000"/>
                </a:solidFill>
                <a:latin typeface="Arial" charset="0"/>
                <a:cs typeface="Arial"/>
              </a:rPr>
              <a:pPr>
                <a:defRPr/>
              </a:pPr>
              <a:t>‹#›</a:t>
            </a:fld>
            <a:endParaRPr lang="en-US" dirty="0">
              <a:solidFill>
                <a:srgbClr val="000000"/>
              </a:solidFill>
              <a:latin typeface="Arial" charset="0"/>
              <a:cs typeface="Arial"/>
            </a:endParaRPr>
          </a:p>
        </p:txBody>
      </p:sp>
      <p:sp>
        <p:nvSpPr>
          <p:cNvPr id="1037" name="Rectangle 13"/>
          <p:cNvSpPr>
            <a:spLocks noChangeArrowheads="1"/>
          </p:cNvSpPr>
          <p:nvPr/>
        </p:nvSpPr>
        <p:spPr bwMode="auto">
          <a:xfrm>
            <a:off x="0" y="0"/>
            <a:ext cx="9144000" cy="53340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en-US" sz="4400" dirty="0">
              <a:solidFill>
                <a:srgbClr val="000000"/>
              </a:solidFill>
              <a:latin typeface="Arial" charset="0"/>
              <a:cs typeface="Arial"/>
            </a:endParaRPr>
          </a:p>
        </p:txBody>
      </p:sp>
      <p:pic>
        <p:nvPicPr>
          <p:cNvPr id="4102" name="Picture 6" descr="NYC-EP-logo-stacked-white"/>
          <p:cNvPicPr>
            <a:picLocks noChangeAspect="1" noChangeArrowheads="1"/>
          </p:cNvPicPr>
          <p:nvPr/>
        </p:nvPicPr>
        <p:blipFill>
          <a:blip r:embed="rId17" cstate="print">
            <a:extLst>
              <a:ext uri="{28A0092B-C50C-407E-A947-70E740481C1C}">
                <a14:useLocalDpi xmlns:a14="http://schemas.microsoft.com/office/drawing/2010/main"/>
              </a:ext>
            </a:extLst>
          </a:blip>
          <a:srcRect/>
          <a:stretch>
            <a:fillRect/>
          </a:stretch>
        </p:blipFill>
        <p:spPr bwMode="auto">
          <a:xfrm>
            <a:off x="8359775" y="76200"/>
            <a:ext cx="685800" cy="4079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1606462"/>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 id="2147483740" r:id="rId13"/>
    <p:sldLayoutId id="2147483741" r:id="rId14"/>
    <p:sldLayoutId id="2147483742" r:id="rId15"/>
  </p:sldLayoutIdLst>
  <p:hf hdr="0" ftr="0" dt="0"/>
  <p:txStyles>
    <p:titleStyle>
      <a:lvl1pPr algn="ctr" rtl="0" eaLnBrk="1" fontAlgn="base" hangingPunct="1">
        <a:spcBef>
          <a:spcPct val="0"/>
        </a:spcBef>
        <a:spcAft>
          <a:spcPct val="0"/>
        </a:spcAft>
        <a:defRPr sz="4000">
          <a:solidFill>
            <a:schemeClr val="tx2"/>
          </a:solidFill>
          <a:latin typeface="+mj-lt"/>
          <a:ea typeface="+mj-ea"/>
          <a:cs typeface="+mj-cs"/>
        </a:defRPr>
      </a:lvl1pPr>
      <a:lvl2pPr algn="ctr" rtl="0" eaLnBrk="1" fontAlgn="base" hangingPunct="1">
        <a:spcBef>
          <a:spcPct val="0"/>
        </a:spcBef>
        <a:spcAft>
          <a:spcPct val="0"/>
        </a:spcAft>
        <a:defRPr sz="4000">
          <a:solidFill>
            <a:schemeClr val="tx2"/>
          </a:solidFill>
          <a:latin typeface="Arial" charset="0"/>
          <a:cs typeface="Arial" charset="0"/>
        </a:defRPr>
      </a:lvl2pPr>
      <a:lvl3pPr algn="ctr" rtl="0" eaLnBrk="1" fontAlgn="base" hangingPunct="1">
        <a:spcBef>
          <a:spcPct val="0"/>
        </a:spcBef>
        <a:spcAft>
          <a:spcPct val="0"/>
        </a:spcAft>
        <a:defRPr sz="4000">
          <a:solidFill>
            <a:schemeClr val="tx2"/>
          </a:solidFill>
          <a:latin typeface="Arial" charset="0"/>
          <a:cs typeface="Arial" charset="0"/>
        </a:defRPr>
      </a:lvl3pPr>
      <a:lvl4pPr algn="ctr" rtl="0" eaLnBrk="1" fontAlgn="base" hangingPunct="1">
        <a:spcBef>
          <a:spcPct val="0"/>
        </a:spcBef>
        <a:spcAft>
          <a:spcPct val="0"/>
        </a:spcAft>
        <a:defRPr sz="4000">
          <a:solidFill>
            <a:schemeClr val="tx2"/>
          </a:solidFill>
          <a:latin typeface="Arial" charset="0"/>
          <a:cs typeface="Arial" charset="0"/>
        </a:defRPr>
      </a:lvl4pPr>
      <a:lvl5pPr algn="ctr" rtl="0" eaLnBrk="1" fontAlgn="base" hangingPunct="1">
        <a:spcBef>
          <a:spcPct val="0"/>
        </a:spcBef>
        <a:spcAft>
          <a:spcPct val="0"/>
        </a:spcAft>
        <a:defRPr sz="4000">
          <a:solidFill>
            <a:schemeClr val="tx2"/>
          </a:solidFill>
          <a:latin typeface="Arial" charset="0"/>
          <a:cs typeface="Arial" charset="0"/>
        </a:defRPr>
      </a:lvl5pPr>
      <a:lvl6pPr marL="457200" algn="ctr" rtl="0" eaLnBrk="1" fontAlgn="base" hangingPunct="1">
        <a:spcBef>
          <a:spcPct val="0"/>
        </a:spcBef>
        <a:spcAft>
          <a:spcPct val="0"/>
        </a:spcAft>
        <a:defRPr sz="4000">
          <a:solidFill>
            <a:schemeClr val="tx2"/>
          </a:solidFill>
          <a:latin typeface="Arial" charset="0"/>
          <a:cs typeface="Arial" charset="0"/>
        </a:defRPr>
      </a:lvl6pPr>
      <a:lvl7pPr marL="914400" algn="ctr" rtl="0" eaLnBrk="1" fontAlgn="base" hangingPunct="1">
        <a:spcBef>
          <a:spcPct val="0"/>
        </a:spcBef>
        <a:spcAft>
          <a:spcPct val="0"/>
        </a:spcAft>
        <a:defRPr sz="4000">
          <a:solidFill>
            <a:schemeClr val="tx2"/>
          </a:solidFill>
          <a:latin typeface="Arial" charset="0"/>
          <a:cs typeface="Arial" charset="0"/>
        </a:defRPr>
      </a:lvl7pPr>
      <a:lvl8pPr marL="1371600" algn="ctr" rtl="0" eaLnBrk="1" fontAlgn="base" hangingPunct="1">
        <a:spcBef>
          <a:spcPct val="0"/>
        </a:spcBef>
        <a:spcAft>
          <a:spcPct val="0"/>
        </a:spcAft>
        <a:defRPr sz="4000">
          <a:solidFill>
            <a:schemeClr val="tx2"/>
          </a:solidFill>
          <a:latin typeface="Arial" charset="0"/>
          <a:cs typeface="Arial" charset="0"/>
        </a:defRPr>
      </a:lvl8pPr>
      <a:lvl9pPr marL="1828800" algn="ctr" rtl="0" eaLnBrk="1" fontAlgn="base" hangingPunct="1">
        <a:spcBef>
          <a:spcPct val="0"/>
        </a:spcBef>
        <a:spcAft>
          <a:spcPct val="0"/>
        </a:spcAft>
        <a:defRPr sz="4000">
          <a:solidFill>
            <a:schemeClr val="tx2"/>
          </a:solidFill>
          <a:latin typeface="Arial" charset="0"/>
          <a:cs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cs typeface="+mn-cs"/>
        </a:defRPr>
      </a:lvl2pPr>
      <a:lvl3pPr marL="1143000" indent="-228600" algn="l" rtl="0" eaLnBrk="1" fontAlgn="base" hangingPunct="1">
        <a:spcBef>
          <a:spcPct val="20000"/>
        </a:spcBef>
        <a:spcAft>
          <a:spcPct val="0"/>
        </a:spcAft>
        <a:buChar char="•"/>
        <a:defRPr sz="2400">
          <a:solidFill>
            <a:schemeClr val="tx1"/>
          </a:solidFill>
          <a:latin typeface="+mn-lt"/>
          <a:cs typeface="+mn-cs"/>
        </a:defRPr>
      </a:lvl3pPr>
      <a:lvl4pPr marL="1600200" indent="-228600" algn="l" rtl="0" eaLnBrk="1" fontAlgn="base" hangingPunct="1">
        <a:spcBef>
          <a:spcPct val="20000"/>
        </a:spcBef>
        <a:spcAft>
          <a:spcPct val="0"/>
        </a:spcAft>
        <a:buChar char="–"/>
        <a:defRPr sz="2000">
          <a:solidFill>
            <a:schemeClr val="tx1"/>
          </a:solidFill>
          <a:latin typeface="+mn-lt"/>
          <a:cs typeface="+mn-cs"/>
        </a:defRPr>
      </a:lvl4pPr>
      <a:lvl5pPr marL="2057400" indent="-228600" algn="l" rtl="0" eaLnBrk="1" fontAlgn="base" hangingPunct="1">
        <a:spcBef>
          <a:spcPct val="20000"/>
        </a:spcBef>
        <a:spcAft>
          <a:spcPct val="0"/>
        </a:spcAft>
        <a:buChar char="»"/>
        <a:defRPr sz="2000">
          <a:solidFill>
            <a:schemeClr val="tx1"/>
          </a:solidFill>
          <a:latin typeface="+mn-lt"/>
          <a:cs typeface="+mn-c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3"/>
          <p:cNvSpPr>
            <a:spLocks noChangeArrowheads="1"/>
          </p:cNvSpPr>
          <p:nvPr/>
        </p:nvSpPr>
        <p:spPr bwMode="auto">
          <a:xfrm>
            <a:off x="0" y="0"/>
            <a:ext cx="9144000" cy="5334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en-US" sz="3000">
              <a:solidFill>
                <a:srgbClr val="FFFFFF"/>
              </a:solidFill>
              <a:latin typeface="Arial" charset="0"/>
              <a:cs typeface="Arial" charset="0"/>
            </a:endParaRPr>
          </a:p>
        </p:txBody>
      </p:sp>
      <p:pic>
        <p:nvPicPr>
          <p:cNvPr id="1027" name="Picture 11" descr="NYC-EP-logo-stacked-white"/>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359775" y="76200"/>
            <a:ext cx="685800" cy="40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txBox="1">
            <a:spLocks noChangeArrowheads="1"/>
          </p:cNvSpPr>
          <p:nvPr/>
        </p:nvSpPr>
        <p:spPr>
          <a:xfrm>
            <a:off x="8763000" y="6553200"/>
            <a:ext cx="381000" cy="304800"/>
          </a:xfrm>
          <a:prstGeom prst="rect">
            <a:avLst/>
          </a:prstGeom>
          <a:ln/>
        </p:spPr>
        <p:txBody>
          <a:bodyPr/>
          <a:lstStyle>
            <a:defPPr>
              <a:defRPr lang="en-US"/>
            </a:defPPr>
            <a:lvl1pPr algn="l" rtl="0" fontAlgn="base">
              <a:spcBef>
                <a:spcPct val="0"/>
              </a:spcBef>
              <a:spcAft>
                <a:spcPct val="0"/>
              </a:spcAft>
              <a:defRPr sz="1200" kern="1200">
                <a:solidFill>
                  <a:schemeClr val="tx1"/>
                </a:solidFill>
                <a:latin typeface="Arial" charset="0"/>
                <a:ea typeface="+mn-ea"/>
                <a:cs typeface="Arial" charset="0"/>
              </a:defRPr>
            </a:lvl1pPr>
            <a:lvl2pPr marL="457200" algn="l" rtl="0" fontAlgn="base">
              <a:spcBef>
                <a:spcPct val="0"/>
              </a:spcBef>
              <a:spcAft>
                <a:spcPct val="0"/>
              </a:spcAft>
              <a:defRPr sz="900" kern="1200">
                <a:solidFill>
                  <a:schemeClr val="tx1"/>
                </a:solidFill>
                <a:latin typeface="Arial" charset="0"/>
                <a:ea typeface="+mn-ea"/>
                <a:cs typeface="Arial" charset="0"/>
              </a:defRPr>
            </a:lvl2pPr>
            <a:lvl3pPr marL="914400" algn="l" rtl="0" fontAlgn="base">
              <a:spcBef>
                <a:spcPct val="0"/>
              </a:spcBef>
              <a:spcAft>
                <a:spcPct val="0"/>
              </a:spcAft>
              <a:defRPr sz="900" kern="1200">
                <a:solidFill>
                  <a:schemeClr val="tx1"/>
                </a:solidFill>
                <a:latin typeface="Arial" charset="0"/>
                <a:ea typeface="+mn-ea"/>
                <a:cs typeface="Arial" charset="0"/>
              </a:defRPr>
            </a:lvl3pPr>
            <a:lvl4pPr marL="1371600" algn="l" rtl="0" fontAlgn="base">
              <a:spcBef>
                <a:spcPct val="0"/>
              </a:spcBef>
              <a:spcAft>
                <a:spcPct val="0"/>
              </a:spcAft>
              <a:defRPr sz="900" kern="1200">
                <a:solidFill>
                  <a:schemeClr val="tx1"/>
                </a:solidFill>
                <a:latin typeface="Arial" charset="0"/>
                <a:ea typeface="+mn-ea"/>
                <a:cs typeface="Arial" charset="0"/>
              </a:defRPr>
            </a:lvl4pPr>
            <a:lvl5pPr marL="1828800" algn="l" rtl="0" fontAlgn="base">
              <a:spcBef>
                <a:spcPct val="0"/>
              </a:spcBef>
              <a:spcAft>
                <a:spcPct val="0"/>
              </a:spcAft>
              <a:defRPr sz="900" kern="1200">
                <a:solidFill>
                  <a:schemeClr val="tx1"/>
                </a:solidFill>
                <a:latin typeface="Arial" charset="0"/>
                <a:ea typeface="+mn-ea"/>
                <a:cs typeface="Arial" charset="0"/>
              </a:defRPr>
            </a:lvl5pPr>
            <a:lvl6pPr marL="2286000" algn="l" defTabSz="914400" rtl="0" eaLnBrk="1" latinLnBrk="0" hangingPunct="1">
              <a:defRPr sz="900" kern="1200">
                <a:solidFill>
                  <a:schemeClr val="tx1"/>
                </a:solidFill>
                <a:latin typeface="Arial" charset="0"/>
                <a:ea typeface="+mn-ea"/>
                <a:cs typeface="Arial" charset="0"/>
              </a:defRPr>
            </a:lvl6pPr>
            <a:lvl7pPr marL="2743200" algn="l" defTabSz="914400" rtl="0" eaLnBrk="1" latinLnBrk="0" hangingPunct="1">
              <a:defRPr sz="900" kern="1200">
                <a:solidFill>
                  <a:schemeClr val="tx1"/>
                </a:solidFill>
                <a:latin typeface="Arial" charset="0"/>
                <a:ea typeface="+mn-ea"/>
                <a:cs typeface="Arial" charset="0"/>
              </a:defRPr>
            </a:lvl7pPr>
            <a:lvl8pPr marL="3200400" algn="l" defTabSz="914400" rtl="0" eaLnBrk="1" latinLnBrk="0" hangingPunct="1">
              <a:defRPr sz="900" kern="1200">
                <a:solidFill>
                  <a:schemeClr val="tx1"/>
                </a:solidFill>
                <a:latin typeface="Arial" charset="0"/>
                <a:ea typeface="+mn-ea"/>
                <a:cs typeface="Arial" charset="0"/>
              </a:defRPr>
            </a:lvl8pPr>
            <a:lvl9pPr marL="3657600" algn="l" defTabSz="914400" rtl="0" eaLnBrk="1" latinLnBrk="0" hangingPunct="1">
              <a:defRPr sz="900" kern="1200">
                <a:solidFill>
                  <a:schemeClr val="tx1"/>
                </a:solidFill>
                <a:latin typeface="Arial" charset="0"/>
                <a:ea typeface="+mn-ea"/>
                <a:cs typeface="Arial" charset="0"/>
              </a:defRPr>
            </a:lvl9pPr>
          </a:lstStyle>
          <a:p>
            <a:pPr>
              <a:defRPr/>
            </a:pPr>
            <a:fld id="{58F481C8-0CA0-4922-A4F2-19FF01BEDBF1}"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537269241"/>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Lst>
  <p:timing>
    <p:tnLst>
      <p:par>
        <p:cTn id="1" dur="indefinite" restart="never" nodeType="tmRoot"/>
      </p:par>
    </p:tnLst>
  </p:timing>
  <p:hf hdr="0" ftr="0" dt="0"/>
  <p:txStyles>
    <p:titleStyle>
      <a:lvl1pPr algn="ctr" rtl="0" eaLnBrk="1" fontAlgn="base" hangingPunct="1">
        <a:spcBef>
          <a:spcPct val="0"/>
        </a:spcBef>
        <a:spcAft>
          <a:spcPct val="0"/>
        </a:spcAft>
        <a:defRPr sz="2800" b="1">
          <a:solidFill>
            <a:schemeClr val="bg1"/>
          </a:solidFill>
          <a:latin typeface="+mj-lt"/>
          <a:ea typeface="+mj-ea"/>
          <a:cs typeface="+mj-cs"/>
        </a:defRPr>
      </a:lvl1pPr>
      <a:lvl2pPr algn="ctr" rtl="0" eaLnBrk="1" fontAlgn="base" hangingPunct="1">
        <a:spcBef>
          <a:spcPct val="0"/>
        </a:spcBef>
        <a:spcAft>
          <a:spcPct val="0"/>
        </a:spcAft>
        <a:defRPr sz="2800" b="1">
          <a:solidFill>
            <a:schemeClr val="bg1"/>
          </a:solidFill>
          <a:latin typeface="Arial" charset="0"/>
          <a:cs typeface="Arial" charset="0"/>
        </a:defRPr>
      </a:lvl2pPr>
      <a:lvl3pPr algn="ctr" rtl="0" eaLnBrk="1" fontAlgn="base" hangingPunct="1">
        <a:spcBef>
          <a:spcPct val="0"/>
        </a:spcBef>
        <a:spcAft>
          <a:spcPct val="0"/>
        </a:spcAft>
        <a:defRPr sz="2800" b="1">
          <a:solidFill>
            <a:schemeClr val="bg1"/>
          </a:solidFill>
          <a:latin typeface="Arial" charset="0"/>
          <a:cs typeface="Arial" charset="0"/>
        </a:defRPr>
      </a:lvl3pPr>
      <a:lvl4pPr algn="ctr" rtl="0" eaLnBrk="1" fontAlgn="base" hangingPunct="1">
        <a:spcBef>
          <a:spcPct val="0"/>
        </a:spcBef>
        <a:spcAft>
          <a:spcPct val="0"/>
        </a:spcAft>
        <a:defRPr sz="2800" b="1">
          <a:solidFill>
            <a:schemeClr val="bg1"/>
          </a:solidFill>
          <a:latin typeface="Arial" charset="0"/>
          <a:cs typeface="Arial" charset="0"/>
        </a:defRPr>
      </a:lvl4pPr>
      <a:lvl5pPr algn="ctr" rtl="0" eaLnBrk="1" fontAlgn="base" hangingPunct="1">
        <a:spcBef>
          <a:spcPct val="0"/>
        </a:spcBef>
        <a:spcAft>
          <a:spcPct val="0"/>
        </a:spcAft>
        <a:defRPr sz="2800" b="1">
          <a:solidFill>
            <a:schemeClr val="bg1"/>
          </a:solidFill>
          <a:latin typeface="Arial" charset="0"/>
          <a:cs typeface="Arial" charset="0"/>
        </a:defRPr>
      </a:lvl5pPr>
      <a:lvl6pPr marL="457200" algn="ctr" rtl="0" eaLnBrk="1" fontAlgn="base" hangingPunct="1">
        <a:spcBef>
          <a:spcPct val="0"/>
        </a:spcBef>
        <a:spcAft>
          <a:spcPct val="0"/>
        </a:spcAft>
        <a:defRPr sz="4000">
          <a:solidFill>
            <a:schemeClr val="tx2"/>
          </a:solidFill>
          <a:latin typeface="Arial" charset="0"/>
          <a:cs typeface="Arial" charset="0"/>
        </a:defRPr>
      </a:lvl6pPr>
      <a:lvl7pPr marL="914400" algn="ctr" rtl="0" eaLnBrk="1" fontAlgn="base" hangingPunct="1">
        <a:spcBef>
          <a:spcPct val="0"/>
        </a:spcBef>
        <a:spcAft>
          <a:spcPct val="0"/>
        </a:spcAft>
        <a:defRPr sz="4000">
          <a:solidFill>
            <a:schemeClr val="tx2"/>
          </a:solidFill>
          <a:latin typeface="Arial" charset="0"/>
          <a:cs typeface="Arial" charset="0"/>
        </a:defRPr>
      </a:lvl7pPr>
      <a:lvl8pPr marL="1371600" algn="ctr" rtl="0" eaLnBrk="1" fontAlgn="base" hangingPunct="1">
        <a:spcBef>
          <a:spcPct val="0"/>
        </a:spcBef>
        <a:spcAft>
          <a:spcPct val="0"/>
        </a:spcAft>
        <a:defRPr sz="4000">
          <a:solidFill>
            <a:schemeClr val="tx2"/>
          </a:solidFill>
          <a:latin typeface="Arial" charset="0"/>
          <a:cs typeface="Arial" charset="0"/>
        </a:defRPr>
      </a:lvl8pPr>
      <a:lvl9pPr marL="1828800" algn="ctr" rtl="0" eaLnBrk="1" fontAlgn="base" hangingPunct="1">
        <a:spcBef>
          <a:spcPct val="0"/>
        </a:spcBef>
        <a:spcAft>
          <a:spcPct val="0"/>
        </a:spcAft>
        <a:defRPr sz="4000">
          <a:solidFill>
            <a:schemeClr val="tx2"/>
          </a:solidFill>
          <a:latin typeface="Arial" charset="0"/>
          <a:cs typeface="Arial" charset="0"/>
        </a:defRPr>
      </a:lvl9pPr>
    </p:titleStyle>
    <p:bodyStyle>
      <a:lvl1pPr marL="342900" indent="-342900" algn="l" rtl="0" eaLnBrk="1" fontAlgn="base" hangingPunct="1">
        <a:spcBef>
          <a:spcPts val="1200"/>
        </a:spcBef>
        <a:spcAft>
          <a:spcPct val="0"/>
        </a:spcAft>
        <a:buFont typeface="Wingdings" pitchFamily="2" charset="2"/>
        <a:buChar char="v"/>
        <a:defRPr>
          <a:solidFill>
            <a:schemeClr val="tx1"/>
          </a:solidFill>
          <a:latin typeface="+mn-lt"/>
          <a:ea typeface="+mn-ea"/>
          <a:cs typeface="+mn-cs"/>
        </a:defRPr>
      </a:lvl1pPr>
      <a:lvl2pPr marL="742950" indent="-285750" algn="l" rtl="0" eaLnBrk="1" fontAlgn="base" hangingPunct="1">
        <a:spcBef>
          <a:spcPts val="1200"/>
        </a:spcBef>
        <a:spcAft>
          <a:spcPct val="0"/>
        </a:spcAft>
        <a:buFont typeface="Wingdings" pitchFamily="2" charset="2"/>
        <a:buChar char="v"/>
        <a:defRPr>
          <a:solidFill>
            <a:schemeClr val="tx1"/>
          </a:solidFill>
          <a:latin typeface="+mn-lt"/>
          <a:cs typeface="+mn-cs"/>
        </a:defRPr>
      </a:lvl2pPr>
      <a:lvl3pPr marL="1143000" indent="-228600" algn="l" rtl="0" eaLnBrk="1" fontAlgn="base" hangingPunct="1">
        <a:spcBef>
          <a:spcPts val="1200"/>
        </a:spcBef>
        <a:spcAft>
          <a:spcPct val="0"/>
        </a:spcAft>
        <a:buFont typeface="Wingdings" pitchFamily="2" charset="2"/>
        <a:buChar char="v"/>
        <a:defRPr>
          <a:solidFill>
            <a:schemeClr val="tx1"/>
          </a:solidFill>
          <a:latin typeface="+mn-lt"/>
          <a:cs typeface="+mn-cs"/>
        </a:defRPr>
      </a:lvl3pPr>
      <a:lvl4pPr marL="1600200" indent="-228600" algn="l" rtl="0" eaLnBrk="1" fontAlgn="base" hangingPunct="1">
        <a:spcBef>
          <a:spcPts val="1200"/>
        </a:spcBef>
        <a:spcAft>
          <a:spcPct val="0"/>
        </a:spcAft>
        <a:buFont typeface="Wingdings" pitchFamily="2" charset="2"/>
        <a:buChar char="v"/>
        <a:defRPr>
          <a:solidFill>
            <a:schemeClr val="tx1"/>
          </a:solidFill>
          <a:latin typeface="+mn-lt"/>
          <a:cs typeface="+mn-cs"/>
        </a:defRPr>
      </a:lvl4pPr>
      <a:lvl5pPr marL="2057400" indent="-228600" algn="l" rtl="0" eaLnBrk="1" fontAlgn="base" hangingPunct="1">
        <a:spcBef>
          <a:spcPts val="1200"/>
        </a:spcBef>
        <a:spcAft>
          <a:spcPct val="0"/>
        </a:spcAft>
        <a:buFont typeface="Wingdings" pitchFamily="2" charset="2"/>
        <a:buChar char="v"/>
        <a:defRPr>
          <a:solidFill>
            <a:schemeClr val="tx1"/>
          </a:solidFill>
          <a:latin typeface="+mn-lt"/>
          <a:cs typeface="+mn-c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 name="Rectangle 13"/>
          <p:cNvSpPr>
            <a:spLocks noChangeArrowheads="1"/>
          </p:cNvSpPr>
          <p:nvPr userDrawn="1"/>
        </p:nvSpPr>
        <p:spPr bwMode="auto">
          <a:xfrm>
            <a:off x="0" y="0"/>
            <a:ext cx="9144000" cy="533400"/>
          </a:xfrm>
          <a:prstGeom prst="rect">
            <a:avLst/>
          </a:prstGeom>
          <a:solidFill>
            <a:srgbClr val="00529B"/>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fontAlgn="auto">
              <a:spcBef>
                <a:spcPts val="0"/>
              </a:spcBef>
              <a:spcAft>
                <a:spcPts val="0"/>
              </a:spcAft>
              <a:defRPr/>
            </a:pPr>
            <a:endParaRPr lang="en-US" sz="3000" kern="0" smtClean="0">
              <a:solidFill>
                <a:srgbClr val="FFFFFF"/>
              </a:solidFill>
              <a:latin typeface="Arial" charset="0"/>
              <a:cs typeface="Arial"/>
            </a:endParaRPr>
          </a:p>
        </p:txBody>
      </p:sp>
      <p:sp>
        <p:nvSpPr>
          <p:cNvPr id="68610" name="Rectangle 2"/>
          <p:cNvSpPr>
            <a:spLocks noGrp="1" noChangeArrowheads="1"/>
          </p:cNvSpPr>
          <p:nvPr>
            <p:ph type="title"/>
          </p:nvPr>
        </p:nvSpPr>
        <p:spPr bwMode="auto">
          <a:xfrm>
            <a:off x="457200" y="884238"/>
            <a:ext cx="8229600" cy="65563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8611" name="Rectangle 3"/>
          <p:cNvSpPr>
            <a:spLocks noGrp="1" noChangeArrowheads="1"/>
          </p:cNvSpPr>
          <p:nvPr>
            <p:ph type="body" idx="1"/>
          </p:nvPr>
        </p:nvSpPr>
        <p:spPr bwMode="auto">
          <a:xfrm>
            <a:off x="457200" y="1722438"/>
            <a:ext cx="8229600" cy="452596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8614" name="Rectangle 6"/>
          <p:cNvSpPr>
            <a:spLocks noGrp="1" noChangeArrowheads="1"/>
          </p:cNvSpPr>
          <p:nvPr>
            <p:ph type="sldNum" sz="quarter" idx="4"/>
          </p:nvPr>
        </p:nvSpPr>
        <p:spPr bwMode="auto">
          <a:xfrm>
            <a:off x="8610600" y="6553200"/>
            <a:ext cx="5334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vl1pPr>
          </a:lstStyle>
          <a:p>
            <a:fld id="{57F1DBAF-C904-4F32-B7BA-2FE648C13F34}" type="slidenum">
              <a:rPr lang="en-US">
                <a:solidFill>
                  <a:srgbClr val="000000"/>
                </a:solidFill>
                <a:latin typeface="Arial" charset="0"/>
                <a:cs typeface="Arial"/>
              </a:rPr>
              <a:pPr/>
              <a:t>‹#›</a:t>
            </a:fld>
            <a:endParaRPr lang="en-US">
              <a:solidFill>
                <a:srgbClr val="000000"/>
              </a:solidFill>
              <a:latin typeface="Arial" charset="0"/>
              <a:cs typeface="Arial"/>
            </a:endParaRPr>
          </a:p>
        </p:txBody>
      </p:sp>
      <p:pic>
        <p:nvPicPr>
          <p:cNvPr id="68619" name="Picture 11" descr="NYC-EP-logo-stacked-white"/>
          <p:cNvPicPr>
            <a:picLocks noChangeAspect="1" noChangeArrowheads="1"/>
          </p:cNvPicPr>
          <p:nvPr/>
        </p:nvPicPr>
        <p:blipFill>
          <a:blip r:embed="rId6" cstate="print"/>
          <a:srcRect/>
          <a:stretch>
            <a:fillRect/>
          </a:stretch>
        </p:blipFill>
        <p:spPr bwMode="auto">
          <a:xfrm>
            <a:off x="8359775" y="76200"/>
            <a:ext cx="685800" cy="407988"/>
          </a:xfrm>
          <a:prstGeom prst="rect">
            <a:avLst/>
          </a:prstGeom>
          <a:noFill/>
        </p:spPr>
      </p:pic>
    </p:spTree>
    <p:extLst>
      <p:ext uri="{BB962C8B-B14F-4D97-AF65-F5344CB8AC3E}">
        <p14:creationId xmlns:p14="http://schemas.microsoft.com/office/powerpoint/2010/main" val="782505083"/>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Lst>
  <p:timing>
    <p:tnLst>
      <p:par>
        <p:cTn id="1" dur="indefinite" restart="never" nodeType="tmRoot"/>
      </p:par>
    </p:tnLst>
  </p:timing>
  <p:hf hdr="0" ftr="0" dt="0"/>
  <p:txStyles>
    <p:titleStyle>
      <a:lvl1pPr algn="ctr" rtl="0" fontAlgn="base">
        <a:spcBef>
          <a:spcPct val="0"/>
        </a:spcBef>
        <a:spcAft>
          <a:spcPct val="0"/>
        </a:spcAft>
        <a:defRPr sz="4000">
          <a:solidFill>
            <a:schemeClr val="tx2"/>
          </a:solidFill>
          <a:latin typeface="+mj-lt"/>
          <a:ea typeface="+mj-ea"/>
          <a:cs typeface="+mj-cs"/>
        </a:defRPr>
      </a:lvl1pPr>
      <a:lvl2pPr algn="ctr" rtl="0" fontAlgn="base">
        <a:spcBef>
          <a:spcPct val="0"/>
        </a:spcBef>
        <a:spcAft>
          <a:spcPct val="0"/>
        </a:spcAft>
        <a:defRPr sz="4000">
          <a:solidFill>
            <a:schemeClr val="tx2"/>
          </a:solidFill>
          <a:latin typeface="Arial" charset="0"/>
          <a:cs typeface="Arial" charset="0"/>
        </a:defRPr>
      </a:lvl2pPr>
      <a:lvl3pPr algn="ctr" rtl="0" fontAlgn="base">
        <a:spcBef>
          <a:spcPct val="0"/>
        </a:spcBef>
        <a:spcAft>
          <a:spcPct val="0"/>
        </a:spcAft>
        <a:defRPr sz="4000">
          <a:solidFill>
            <a:schemeClr val="tx2"/>
          </a:solidFill>
          <a:latin typeface="Arial" charset="0"/>
          <a:cs typeface="Arial" charset="0"/>
        </a:defRPr>
      </a:lvl3pPr>
      <a:lvl4pPr algn="ctr" rtl="0" fontAlgn="base">
        <a:spcBef>
          <a:spcPct val="0"/>
        </a:spcBef>
        <a:spcAft>
          <a:spcPct val="0"/>
        </a:spcAft>
        <a:defRPr sz="4000">
          <a:solidFill>
            <a:schemeClr val="tx2"/>
          </a:solidFill>
          <a:latin typeface="Arial" charset="0"/>
          <a:cs typeface="Arial" charset="0"/>
        </a:defRPr>
      </a:lvl4pPr>
      <a:lvl5pPr algn="ctr" rtl="0" fontAlgn="base">
        <a:spcBef>
          <a:spcPct val="0"/>
        </a:spcBef>
        <a:spcAft>
          <a:spcPct val="0"/>
        </a:spcAft>
        <a:defRPr sz="4000">
          <a:solidFill>
            <a:schemeClr val="tx2"/>
          </a:solidFill>
          <a:latin typeface="Arial" charset="0"/>
          <a:cs typeface="Arial" charset="0"/>
        </a:defRPr>
      </a:lvl5pPr>
      <a:lvl6pPr marL="457200" algn="ctr" rtl="0" fontAlgn="base">
        <a:spcBef>
          <a:spcPct val="0"/>
        </a:spcBef>
        <a:spcAft>
          <a:spcPct val="0"/>
        </a:spcAft>
        <a:defRPr sz="4000">
          <a:solidFill>
            <a:schemeClr val="tx2"/>
          </a:solidFill>
          <a:latin typeface="Arial" charset="0"/>
          <a:cs typeface="Arial" charset="0"/>
        </a:defRPr>
      </a:lvl6pPr>
      <a:lvl7pPr marL="914400" algn="ctr" rtl="0" fontAlgn="base">
        <a:spcBef>
          <a:spcPct val="0"/>
        </a:spcBef>
        <a:spcAft>
          <a:spcPct val="0"/>
        </a:spcAft>
        <a:defRPr sz="4000">
          <a:solidFill>
            <a:schemeClr val="tx2"/>
          </a:solidFill>
          <a:latin typeface="Arial" charset="0"/>
          <a:cs typeface="Arial" charset="0"/>
        </a:defRPr>
      </a:lvl7pPr>
      <a:lvl8pPr marL="1371600" algn="ctr" rtl="0" fontAlgn="base">
        <a:spcBef>
          <a:spcPct val="0"/>
        </a:spcBef>
        <a:spcAft>
          <a:spcPct val="0"/>
        </a:spcAft>
        <a:defRPr sz="4000">
          <a:solidFill>
            <a:schemeClr val="tx2"/>
          </a:solidFill>
          <a:latin typeface="Arial" charset="0"/>
          <a:cs typeface="Arial" charset="0"/>
        </a:defRPr>
      </a:lvl8pPr>
      <a:lvl9pPr marL="1828800" algn="ctr" rtl="0" fontAlgn="base">
        <a:spcBef>
          <a:spcPct val="0"/>
        </a:spcBef>
        <a:spcAft>
          <a:spcPct val="0"/>
        </a:spcAft>
        <a:defRPr sz="4000">
          <a:solidFill>
            <a:schemeClr val="tx2"/>
          </a:solidFill>
          <a:latin typeface="Arial" charset="0"/>
          <a:cs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defRPr>
            </a:lvl1pPr>
          </a:lstStyle>
          <a:p>
            <a:pPr>
              <a:defRPr/>
            </a:pPr>
            <a:endParaRPr lang="en-US" dirty="0">
              <a:solidFill>
                <a:prstClr val="black">
                  <a:tint val="75000"/>
                </a:prstClr>
              </a:solidFill>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lang="en-US" dirty="0">
              <a:solidFill>
                <a:prstClr val="black">
                  <a:tint val="75000"/>
                </a:prstClr>
              </a:solidFill>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defRPr>
            </a:lvl1pPr>
          </a:lstStyle>
          <a:p>
            <a:pPr>
              <a:defRPr/>
            </a:pPr>
            <a:fld id="{43C78572-1E5F-4374-87A3-3EDC5B119DE9}" type="slidenum">
              <a:rPr lang="en-US">
                <a:solidFill>
                  <a:prstClr val="black">
                    <a:tint val="75000"/>
                  </a:prstClr>
                </a:solidFill>
                <a:cs typeface="+mn-cs"/>
              </a:rPr>
              <a:pPr>
                <a:defRPr/>
              </a:pPr>
              <a:t>‹#›</a:t>
            </a:fld>
            <a:endParaRPr lang="en-US" dirty="0">
              <a:solidFill>
                <a:prstClr val="black">
                  <a:tint val="75000"/>
                </a:prstClr>
              </a:solidFill>
              <a:cs typeface="+mn-cs"/>
            </a:endParaRPr>
          </a:p>
        </p:txBody>
      </p:sp>
    </p:spTree>
    <p:extLst>
      <p:ext uri="{BB962C8B-B14F-4D97-AF65-F5344CB8AC3E}">
        <p14:creationId xmlns:p14="http://schemas.microsoft.com/office/powerpoint/2010/main" val="2824231756"/>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Lst>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a:solidFill>
            <a:schemeClr val="tx1"/>
          </a:solidFill>
          <a:latin typeface="+mn-lt"/>
        </a:defRPr>
      </a:lvl2pPr>
      <a:lvl3pPr marL="1143000" indent="-228600" algn="l" rtl="0" eaLnBrk="0" fontAlgn="base" hangingPunct="0">
        <a:spcBef>
          <a:spcPct val="20000"/>
        </a:spcBef>
        <a:spcAft>
          <a:spcPct val="0"/>
        </a:spcAft>
        <a:buFont typeface="Arial" charset="0"/>
        <a:buChar char="•"/>
        <a:defRPr sz="2400">
          <a:solidFill>
            <a:schemeClr val="tx1"/>
          </a:solidFill>
          <a:latin typeface="+mn-lt"/>
        </a:defRPr>
      </a:lvl3pPr>
      <a:lvl4pPr marL="1600200" indent="-228600" algn="l" rtl="0" eaLnBrk="0" fontAlgn="base" hangingPunct="0">
        <a:spcBef>
          <a:spcPct val="20000"/>
        </a:spcBef>
        <a:spcAft>
          <a:spcPct val="0"/>
        </a:spcAft>
        <a:buFont typeface="Arial" charset="0"/>
        <a:buChar char="–"/>
        <a:defRPr sz="2000">
          <a:solidFill>
            <a:schemeClr val="tx1"/>
          </a:solidFill>
          <a:latin typeface="+mn-lt"/>
        </a:defRPr>
      </a:lvl4pPr>
      <a:lvl5pPr marL="2057400" indent="-228600" algn="l" rtl="0" eaLnBrk="0" fontAlgn="base" hangingPunct="0">
        <a:spcBef>
          <a:spcPct val="20000"/>
        </a:spcBef>
        <a:spcAft>
          <a:spcPct val="0"/>
        </a:spcAft>
        <a:buFont typeface="Arial" charset="0"/>
        <a:buChar char="»"/>
        <a:defRPr sz="2000">
          <a:solidFill>
            <a:schemeClr val="tx1"/>
          </a:solidFill>
          <a:latin typeface="+mn-lt"/>
        </a:defRPr>
      </a:lvl5pPr>
      <a:lvl6pPr marL="2514600" indent="-228600" algn="l" rtl="0" fontAlgn="base">
        <a:spcBef>
          <a:spcPct val="20000"/>
        </a:spcBef>
        <a:spcAft>
          <a:spcPct val="0"/>
        </a:spcAft>
        <a:buFont typeface="Arial" charset="0"/>
        <a:buChar char="»"/>
        <a:defRPr sz="2000">
          <a:solidFill>
            <a:schemeClr val="tx1"/>
          </a:solidFill>
          <a:latin typeface="+mn-lt"/>
        </a:defRPr>
      </a:lvl6pPr>
      <a:lvl7pPr marL="2971800" indent="-228600" algn="l" rtl="0" fontAlgn="base">
        <a:spcBef>
          <a:spcPct val="20000"/>
        </a:spcBef>
        <a:spcAft>
          <a:spcPct val="0"/>
        </a:spcAft>
        <a:buFont typeface="Arial" charset="0"/>
        <a:buChar char="»"/>
        <a:defRPr sz="2000">
          <a:solidFill>
            <a:schemeClr val="tx1"/>
          </a:solidFill>
          <a:latin typeface="+mn-lt"/>
        </a:defRPr>
      </a:lvl7pPr>
      <a:lvl8pPr marL="3429000" indent="-228600" algn="l" rtl="0" fontAlgn="base">
        <a:spcBef>
          <a:spcPct val="20000"/>
        </a:spcBef>
        <a:spcAft>
          <a:spcPct val="0"/>
        </a:spcAft>
        <a:buFont typeface="Arial" charset="0"/>
        <a:buChar char="»"/>
        <a:defRPr sz="2000">
          <a:solidFill>
            <a:schemeClr val="tx1"/>
          </a:solidFill>
          <a:latin typeface="+mn-lt"/>
        </a:defRPr>
      </a:lvl8pPr>
      <a:lvl9pPr marL="3886200" indent="-228600" algn="l" rtl="0" fontAlgn="base">
        <a:spcBef>
          <a:spcPct val="20000"/>
        </a:spcBef>
        <a:spcAft>
          <a:spcPct val="0"/>
        </a:spcAft>
        <a:buFont typeface="Arial"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2.xml"/></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2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image" Target="../media/image42.jpeg"/></Relationships>
</file>

<file path=ppt/slides/_rels/slide2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7.jpg"/><Relationship Id="rId5" Type="http://schemas.openxmlformats.org/officeDocument/2006/relationships/image" Target="../media/image46.jpeg"/><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54.jpeg"/><Relationship Id="rId4" Type="http://schemas.openxmlformats.org/officeDocument/2006/relationships/image" Target="../media/image53.png"/></Relationships>
</file>

<file path=ppt/slides/_rels/slide2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9.jpeg"/><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2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5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8.xml"/></Relationships>
</file>

<file path=ppt/slides/_rels/slide3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5.xml"/><Relationship Id="rId1" Type="http://schemas.openxmlformats.org/officeDocument/2006/relationships/slideLayout" Target="../slideLayouts/slideLayout51.xml"/></Relationships>
</file>

<file path=ppt/slides/_rels/slide3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17.xml"/><Relationship Id="rId5" Type="http://schemas.openxmlformats.org/officeDocument/2006/relationships/hyperlink" Target="http://www.facebook.com/nycwatershed" TargetMode="External"/><Relationship Id="rId4" Type="http://schemas.openxmlformats.org/officeDocument/2006/relationships/hyperlink" Target="http://www.nyc.gov/dep"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 Id="rId9" Type="http://schemas.openxmlformats.org/officeDocument/2006/relationships/image" Target="../media/image20.jpeg"/></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18.xml"/><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17.xml"/><Relationship Id="rId4" Type="http://schemas.openxmlformats.org/officeDocument/2006/relationships/image" Target="../media/image24.jpg"/></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xml"/><Relationship Id="rId1" Type="http://schemas.openxmlformats.org/officeDocument/2006/relationships/slideLayout" Target="../slideLayouts/slideLayout18.xml"/><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3075" name="Rectangle 3"/>
          <p:cNvSpPr>
            <a:spLocks noGrp="1"/>
          </p:cNvSpPr>
          <p:nvPr>
            <p:ph type="subTitle" idx="4294967295"/>
          </p:nvPr>
        </p:nvSpPr>
        <p:spPr>
          <a:xfrm>
            <a:off x="0" y="2438400"/>
            <a:ext cx="9144000" cy="3200400"/>
          </a:xfrm>
        </p:spPr>
        <p:txBody>
          <a:bodyPr/>
          <a:lstStyle/>
          <a:p>
            <a:pPr marL="0" indent="0" algn="ctr" eaLnBrk="1" hangingPunct="1">
              <a:buFont typeface="Arial" charset="0"/>
              <a:buNone/>
            </a:pPr>
            <a:r>
              <a:rPr lang="en-US" sz="4800" b="1" dirty="0" smtClean="0">
                <a:solidFill>
                  <a:schemeClr val="bg1"/>
                </a:solidFill>
              </a:rPr>
              <a:t>WELCOME</a:t>
            </a:r>
            <a:r>
              <a:rPr lang="en-US" sz="4400" b="1" dirty="0" smtClean="0">
                <a:solidFill>
                  <a:schemeClr val="bg1"/>
                </a:solidFill>
              </a:rPr>
              <a:t> </a:t>
            </a:r>
          </a:p>
          <a:p>
            <a:pPr marL="0" indent="0" algn="ctr" eaLnBrk="1" hangingPunct="1">
              <a:buFont typeface="Arial" charset="0"/>
              <a:buNone/>
            </a:pPr>
            <a:r>
              <a:rPr lang="en-US" sz="4400" b="1" dirty="0" smtClean="0">
                <a:solidFill>
                  <a:schemeClr val="bg1"/>
                </a:solidFill>
              </a:rPr>
              <a:t>TO THE AUGUST EDITION </a:t>
            </a:r>
          </a:p>
          <a:p>
            <a:pPr marL="0" indent="0" algn="ctr" eaLnBrk="1" hangingPunct="1">
              <a:buFont typeface="Arial" charset="0"/>
              <a:buNone/>
            </a:pPr>
            <a:r>
              <a:rPr lang="en-US" sz="4400" b="1" dirty="0" smtClean="0">
                <a:solidFill>
                  <a:schemeClr val="bg1"/>
                </a:solidFill>
              </a:rPr>
              <a:t>OF THE 2019 </a:t>
            </a:r>
          </a:p>
          <a:p>
            <a:pPr marL="0" indent="0" algn="ctr" eaLnBrk="1" hangingPunct="1">
              <a:buFont typeface="Arial" charset="0"/>
              <a:buNone/>
            </a:pPr>
            <a:r>
              <a:rPr lang="en-US" sz="4400" b="1" dirty="0" smtClean="0">
                <a:solidFill>
                  <a:schemeClr val="bg1"/>
                </a:solidFill>
              </a:rPr>
              <a:t>M&amp;R SEMINAR SERIES</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
            <a:ext cx="12949767" cy="1447801"/>
          </a:xfrm>
          <a:prstGeom prst="rect">
            <a:avLst/>
          </a:prstGeom>
        </p:spPr>
      </p:pic>
    </p:spTree>
    <p:extLst>
      <p:ext uri="{BB962C8B-B14F-4D97-AF65-F5344CB8AC3E}">
        <p14:creationId xmlns:p14="http://schemas.microsoft.com/office/powerpoint/2010/main" val="1465567127"/>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Rot="1" noChangeArrowheads="1"/>
          </p:cNvSpPr>
          <p:nvPr>
            <p:ph type="title"/>
          </p:nvPr>
        </p:nvSpPr>
        <p:spPr>
          <a:xfrm>
            <a:off x="0" y="-10633"/>
            <a:ext cx="8839200" cy="792162"/>
          </a:xfrm>
        </p:spPr>
        <p:txBody>
          <a:bodyPr/>
          <a:lstStyle/>
          <a:p>
            <a:pPr>
              <a:spcBef>
                <a:spcPct val="50000"/>
              </a:spcBef>
            </a:pPr>
            <a:r>
              <a:rPr lang="en-US" sz="2800" dirty="0" smtClean="0">
                <a:cs typeface="Times New Roman" pitchFamily="18" charset="0"/>
              </a:rPr>
              <a:t>Freeman Report (1900)</a:t>
            </a:r>
            <a:endParaRPr lang="en-US" sz="2800" dirty="0">
              <a:cs typeface="Times New Roman" pitchFamily="18" charset="0"/>
            </a:endParaRPr>
          </a:p>
        </p:txBody>
      </p:sp>
      <p:sp>
        <p:nvSpPr>
          <p:cNvPr id="158723" name="Rectangle 3"/>
          <p:cNvSpPr>
            <a:spLocks noGrp="1" noChangeArrowheads="1"/>
          </p:cNvSpPr>
          <p:nvPr>
            <p:ph type="body" idx="1"/>
          </p:nvPr>
        </p:nvSpPr>
        <p:spPr>
          <a:xfrm>
            <a:off x="332509" y="1284628"/>
            <a:ext cx="8478982" cy="4992142"/>
          </a:xfrm>
        </p:spPr>
        <p:txBody>
          <a:bodyPr/>
          <a:lstStyle/>
          <a:p>
            <a:endParaRPr lang="en-US" dirty="0"/>
          </a:p>
          <a:p>
            <a:pPr>
              <a:buFont typeface="Wingdings" pitchFamily="2" charset="2"/>
              <a:buNone/>
            </a:pPr>
            <a:endParaRPr lang="en-US" sz="4000" dirty="0"/>
          </a:p>
          <a:p>
            <a:endParaRPr lang="en-US" sz="4000" dirty="0"/>
          </a:p>
        </p:txBody>
      </p:sp>
      <p:pic>
        <p:nvPicPr>
          <p:cNvPr id="158724" name="Picture 4"/>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1795984" y="829888"/>
            <a:ext cx="5547214" cy="5841384"/>
          </a:xfrm>
          <a:prstGeom prst="rect">
            <a:avLst/>
          </a:prstGeom>
          <a:noFill/>
          <a:ln w="9525" cap="flat" cmpd="sng" algn="ctr">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8725" name="AutoShape 5"/>
          <p:cNvSpPr>
            <a:spLocks/>
          </p:cNvSpPr>
          <p:nvPr/>
        </p:nvSpPr>
        <p:spPr bwMode="auto">
          <a:xfrm>
            <a:off x="170121" y="1778934"/>
            <a:ext cx="1521030" cy="355456"/>
          </a:xfrm>
          <a:prstGeom prst="callout1">
            <a:avLst>
              <a:gd name="adj1" fmla="val 33333"/>
              <a:gd name="adj2" fmla="val 105556"/>
              <a:gd name="adj3" fmla="val 29167"/>
              <a:gd name="adj4" fmla="val 298320"/>
            </a:avLst>
          </a:prstGeom>
          <a:solidFill>
            <a:schemeClr val="bg1">
              <a:alpha val="50000"/>
            </a:schemeClr>
          </a:solidFill>
          <a:ln w="28575">
            <a:solidFill>
              <a:srgbClr val="FF0000"/>
            </a:solidFill>
            <a:miter lim="800000"/>
            <a:headEnd/>
            <a:tailEnd type="triangl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r>
              <a:rPr lang="en-US" sz="1800" dirty="0">
                <a:latin typeface="+mn-lt"/>
              </a:rPr>
              <a:t>Adirondacks</a:t>
            </a:r>
          </a:p>
        </p:txBody>
      </p:sp>
      <p:sp>
        <p:nvSpPr>
          <p:cNvPr id="158726" name="AutoShape 6"/>
          <p:cNvSpPr>
            <a:spLocks/>
          </p:cNvSpPr>
          <p:nvPr/>
        </p:nvSpPr>
        <p:spPr bwMode="auto">
          <a:xfrm>
            <a:off x="7375236" y="1993246"/>
            <a:ext cx="1491672" cy="355456"/>
          </a:xfrm>
          <a:prstGeom prst="callout1">
            <a:avLst>
              <a:gd name="adj1" fmla="val 60254"/>
              <a:gd name="adj2" fmla="val 2577"/>
              <a:gd name="adj3" fmla="val -39567"/>
              <a:gd name="adj4" fmla="val -114124"/>
            </a:avLst>
          </a:prstGeom>
          <a:solidFill>
            <a:schemeClr val="bg1">
              <a:alpha val="50000"/>
            </a:schemeClr>
          </a:solidFill>
          <a:ln w="28575">
            <a:solidFill>
              <a:srgbClr val="FF0000"/>
            </a:solidFill>
            <a:miter lim="800000"/>
            <a:headEnd/>
            <a:tailEnd type="triangl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r>
              <a:rPr lang="en-US" sz="1800" dirty="0">
                <a:latin typeface="+mn-lt"/>
              </a:rPr>
              <a:t>Lake George</a:t>
            </a:r>
          </a:p>
        </p:txBody>
      </p:sp>
      <p:sp>
        <p:nvSpPr>
          <p:cNvPr id="158727" name="AutoShape 7"/>
          <p:cNvSpPr>
            <a:spLocks/>
          </p:cNvSpPr>
          <p:nvPr/>
        </p:nvSpPr>
        <p:spPr bwMode="auto">
          <a:xfrm>
            <a:off x="7389476" y="2891394"/>
            <a:ext cx="1329222" cy="432500"/>
          </a:xfrm>
          <a:prstGeom prst="callout1">
            <a:avLst>
              <a:gd name="adj1" fmla="val 47042"/>
              <a:gd name="adj2" fmla="val -3915"/>
              <a:gd name="adj3" fmla="val 195283"/>
              <a:gd name="adj4" fmla="val -99215"/>
            </a:avLst>
          </a:prstGeom>
          <a:solidFill>
            <a:schemeClr val="bg1">
              <a:alpha val="50000"/>
            </a:schemeClr>
          </a:solidFill>
          <a:ln w="28575">
            <a:solidFill>
              <a:srgbClr val="009900"/>
            </a:solidFill>
            <a:miter lim="800000"/>
            <a:headEnd/>
            <a:tailEnd type="triangl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r>
              <a:rPr lang="en-US" sz="1800" dirty="0">
                <a:latin typeface="+mn-lt"/>
              </a:rPr>
              <a:t>Berkshires</a:t>
            </a:r>
          </a:p>
        </p:txBody>
      </p:sp>
      <p:sp>
        <p:nvSpPr>
          <p:cNvPr id="158728" name="AutoShape 8"/>
          <p:cNvSpPr>
            <a:spLocks/>
          </p:cNvSpPr>
          <p:nvPr/>
        </p:nvSpPr>
        <p:spPr bwMode="auto">
          <a:xfrm>
            <a:off x="0" y="4778164"/>
            <a:ext cx="1570182" cy="551570"/>
          </a:xfrm>
          <a:prstGeom prst="callout1">
            <a:avLst>
              <a:gd name="adj1" fmla="val 58057"/>
              <a:gd name="adj2" fmla="val 103646"/>
              <a:gd name="adj3" fmla="val 25139"/>
              <a:gd name="adj4" fmla="val 277549"/>
            </a:avLst>
          </a:prstGeom>
          <a:solidFill>
            <a:schemeClr val="bg1">
              <a:alpha val="50000"/>
            </a:schemeClr>
          </a:solidFill>
          <a:ln w="28575">
            <a:solidFill>
              <a:srgbClr val="008000"/>
            </a:solidFill>
            <a:miter lim="800000"/>
            <a:headEnd/>
            <a:tailEnd type="triangl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r>
              <a:rPr lang="en-US" sz="1800" dirty="0">
                <a:latin typeface="+mn-lt"/>
              </a:rPr>
              <a:t>Wallkill/ Ramapo &amp; </a:t>
            </a:r>
            <a:r>
              <a:rPr lang="en-US" sz="1800" dirty="0" err="1">
                <a:latin typeface="+mn-lt"/>
              </a:rPr>
              <a:t>Moodna</a:t>
            </a:r>
            <a:endParaRPr lang="en-US" sz="1800" dirty="0">
              <a:latin typeface="+mn-lt"/>
            </a:endParaRPr>
          </a:p>
        </p:txBody>
      </p:sp>
      <p:sp>
        <p:nvSpPr>
          <p:cNvPr id="158729" name="AutoShape 9"/>
          <p:cNvSpPr>
            <a:spLocks/>
          </p:cNvSpPr>
          <p:nvPr/>
        </p:nvSpPr>
        <p:spPr bwMode="auto">
          <a:xfrm>
            <a:off x="357909" y="2992228"/>
            <a:ext cx="1413164" cy="591842"/>
          </a:xfrm>
          <a:prstGeom prst="callout1">
            <a:avLst>
              <a:gd name="adj1" fmla="val 45151"/>
              <a:gd name="adj2" fmla="val 103299"/>
              <a:gd name="adj3" fmla="val 142126"/>
              <a:gd name="adj4" fmla="val 285369"/>
            </a:avLst>
          </a:prstGeom>
          <a:solidFill>
            <a:schemeClr val="bg1">
              <a:alpha val="50000"/>
            </a:schemeClr>
          </a:solidFill>
          <a:ln w="28575">
            <a:solidFill>
              <a:srgbClr val="0000FF"/>
            </a:solidFill>
            <a:miter lim="800000"/>
            <a:headEnd/>
            <a:tailEnd type="triangl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rIns="0"/>
          <a:lstStyle/>
          <a:p>
            <a:pPr algn="ctr"/>
            <a:r>
              <a:rPr lang="en-US" sz="1800" dirty="0">
                <a:latin typeface="+mn-lt"/>
              </a:rPr>
              <a:t>Upper Catskills</a:t>
            </a:r>
          </a:p>
        </p:txBody>
      </p:sp>
      <p:sp>
        <p:nvSpPr>
          <p:cNvPr id="158730" name="AutoShape 10"/>
          <p:cNvSpPr>
            <a:spLocks/>
          </p:cNvSpPr>
          <p:nvPr/>
        </p:nvSpPr>
        <p:spPr bwMode="auto">
          <a:xfrm>
            <a:off x="277987" y="4002318"/>
            <a:ext cx="1413164" cy="551570"/>
          </a:xfrm>
          <a:prstGeom prst="callout1">
            <a:avLst>
              <a:gd name="adj1" fmla="val 46491"/>
              <a:gd name="adj2" fmla="val 105556"/>
              <a:gd name="adj3" fmla="val 44229"/>
              <a:gd name="adj4" fmla="val 296163"/>
            </a:avLst>
          </a:prstGeom>
          <a:solidFill>
            <a:schemeClr val="bg1">
              <a:alpha val="50000"/>
            </a:schemeClr>
          </a:solidFill>
          <a:ln w="28575">
            <a:solidFill>
              <a:srgbClr val="800080"/>
            </a:solidFill>
            <a:miter lim="800000"/>
            <a:headEnd/>
            <a:tailEnd type="triangl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rIns="0"/>
          <a:lstStyle/>
          <a:p>
            <a:pPr algn="ctr"/>
            <a:r>
              <a:rPr lang="en-US" sz="1800" dirty="0">
                <a:latin typeface="+mn-lt"/>
              </a:rPr>
              <a:t>Lower Catskills</a:t>
            </a:r>
          </a:p>
        </p:txBody>
      </p:sp>
      <p:sp>
        <p:nvSpPr>
          <p:cNvPr id="158731" name="AutoShape 11"/>
          <p:cNvSpPr>
            <a:spLocks/>
          </p:cNvSpPr>
          <p:nvPr/>
        </p:nvSpPr>
        <p:spPr bwMode="auto">
          <a:xfrm>
            <a:off x="7375236" y="4837910"/>
            <a:ext cx="1099128" cy="630366"/>
          </a:xfrm>
          <a:prstGeom prst="callout1">
            <a:avLst>
              <a:gd name="adj1" fmla="val 45738"/>
              <a:gd name="adj2" fmla="val -4242"/>
              <a:gd name="adj3" fmla="val 166148"/>
              <a:gd name="adj4" fmla="val -121875"/>
            </a:avLst>
          </a:prstGeom>
          <a:solidFill>
            <a:schemeClr val="bg1">
              <a:alpha val="50000"/>
            </a:schemeClr>
          </a:solidFill>
          <a:ln w="28575">
            <a:solidFill>
              <a:srgbClr val="008000"/>
            </a:solidFill>
            <a:miter lim="800000"/>
            <a:headEnd/>
            <a:tailEnd type="triangl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r>
              <a:rPr lang="en-US" sz="1800" dirty="0">
                <a:latin typeface="+mn-lt"/>
              </a:rPr>
              <a:t>Long Island</a:t>
            </a:r>
          </a:p>
        </p:txBody>
      </p:sp>
      <p:sp>
        <p:nvSpPr>
          <p:cNvPr id="158732" name="Text Box 12"/>
          <p:cNvSpPr txBox="1">
            <a:spLocks noChangeArrowheads="1"/>
          </p:cNvSpPr>
          <p:nvPr/>
        </p:nvSpPr>
        <p:spPr bwMode="auto">
          <a:xfrm>
            <a:off x="2343727" y="2992228"/>
            <a:ext cx="1256146" cy="3385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algn="ctr">
              <a:spcBef>
                <a:spcPct val="50000"/>
              </a:spcBef>
            </a:pPr>
            <a:r>
              <a:rPr lang="en-US" sz="1600" b="1" dirty="0">
                <a:solidFill>
                  <a:srgbClr val="800000"/>
                </a:solidFill>
                <a:latin typeface="Times New Roman" pitchFamily="18" charset="0"/>
              </a:rPr>
              <a:t>NY</a:t>
            </a:r>
          </a:p>
        </p:txBody>
      </p:sp>
      <p:sp>
        <p:nvSpPr>
          <p:cNvPr id="158733" name="Text Box 13"/>
          <p:cNvSpPr txBox="1">
            <a:spLocks noChangeArrowheads="1"/>
          </p:cNvSpPr>
          <p:nvPr/>
        </p:nvSpPr>
        <p:spPr bwMode="auto">
          <a:xfrm>
            <a:off x="5982277" y="2158063"/>
            <a:ext cx="1256146" cy="3385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algn="ctr">
              <a:spcBef>
                <a:spcPct val="50000"/>
              </a:spcBef>
            </a:pPr>
            <a:r>
              <a:rPr lang="en-US" sz="1600" b="1" dirty="0">
                <a:solidFill>
                  <a:srgbClr val="800000"/>
                </a:solidFill>
                <a:latin typeface="Times New Roman" pitchFamily="18" charset="0"/>
              </a:rPr>
              <a:t>VT</a:t>
            </a:r>
          </a:p>
        </p:txBody>
      </p:sp>
      <p:sp>
        <p:nvSpPr>
          <p:cNvPr id="158734" name="Text Box 14"/>
          <p:cNvSpPr txBox="1">
            <a:spLocks noChangeArrowheads="1"/>
          </p:cNvSpPr>
          <p:nvPr/>
        </p:nvSpPr>
        <p:spPr bwMode="auto">
          <a:xfrm>
            <a:off x="6077527" y="3635164"/>
            <a:ext cx="1256146" cy="3385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algn="ctr">
              <a:spcBef>
                <a:spcPct val="50000"/>
              </a:spcBef>
            </a:pPr>
            <a:r>
              <a:rPr lang="en-US" sz="1600" b="1" dirty="0">
                <a:solidFill>
                  <a:srgbClr val="800000"/>
                </a:solidFill>
                <a:latin typeface="Times New Roman" pitchFamily="18" charset="0"/>
              </a:rPr>
              <a:t>MA</a:t>
            </a:r>
          </a:p>
        </p:txBody>
      </p:sp>
      <p:sp>
        <p:nvSpPr>
          <p:cNvPr id="158735" name="Text Box 15"/>
          <p:cNvSpPr txBox="1">
            <a:spLocks noChangeArrowheads="1"/>
          </p:cNvSpPr>
          <p:nvPr/>
        </p:nvSpPr>
        <p:spPr bwMode="auto">
          <a:xfrm>
            <a:off x="6077527" y="4278103"/>
            <a:ext cx="1256146" cy="3385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algn="ctr">
              <a:spcBef>
                <a:spcPct val="50000"/>
              </a:spcBef>
            </a:pPr>
            <a:r>
              <a:rPr lang="en-US" sz="1600" b="1" dirty="0">
                <a:solidFill>
                  <a:srgbClr val="800000"/>
                </a:solidFill>
                <a:latin typeface="Times New Roman" pitchFamily="18" charset="0"/>
              </a:rPr>
              <a:t>CT</a:t>
            </a:r>
          </a:p>
        </p:txBody>
      </p:sp>
      <p:sp>
        <p:nvSpPr>
          <p:cNvPr id="158736" name="Text Box 16"/>
          <p:cNvSpPr txBox="1">
            <a:spLocks noChangeArrowheads="1"/>
          </p:cNvSpPr>
          <p:nvPr/>
        </p:nvSpPr>
        <p:spPr bwMode="auto">
          <a:xfrm>
            <a:off x="2343727" y="4778164"/>
            <a:ext cx="1256146" cy="3385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algn="ctr">
              <a:spcBef>
                <a:spcPct val="50000"/>
              </a:spcBef>
            </a:pPr>
            <a:r>
              <a:rPr lang="en-US" sz="1600" b="1" dirty="0">
                <a:solidFill>
                  <a:srgbClr val="800000"/>
                </a:solidFill>
                <a:latin typeface="Times New Roman" pitchFamily="18" charset="0"/>
              </a:rPr>
              <a:t>PA</a:t>
            </a:r>
          </a:p>
        </p:txBody>
      </p:sp>
      <p:sp>
        <p:nvSpPr>
          <p:cNvPr id="158737" name="Text Box 17"/>
          <p:cNvSpPr txBox="1">
            <a:spLocks noChangeArrowheads="1"/>
          </p:cNvSpPr>
          <p:nvPr/>
        </p:nvSpPr>
        <p:spPr bwMode="auto">
          <a:xfrm>
            <a:off x="3599873" y="5825043"/>
            <a:ext cx="1256146" cy="3385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algn="ctr">
              <a:spcBef>
                <a:spcPct val="50000"/>
              </a:spcBef>
            </a:pPr>
            <a:r>
              <a:rPr lang="en-US" sz="1600" b="1" dirty="0">
                <a:solidFill>
                  <a:srgbClr val="800000"/>
                </a:solidFill>
                <a:latin typeface="Times New Roman" pitchFamily="18" charset="0"/>
              </a:rPr>
              <a:t>NJ</a:t>
            </a:r>
            <a:endParaRPr lang="en-US" b="1" dirty="0">
              <a:solidFill>
                <a:srgbClr val="800000"/>
              </a:solidFill>
              <a:latin typeface="Times New Roman" pitchFamily="18" charset="0"/>
            </a:endParaRPr>
          </a:p>
        </p:txBody>
      </p:sp>
      <p:pic>
        <p:nvPicPr>
          <p:cNvPr id="158739" name="Picture 19"/>
          <p:cNvPicPr>
            <a:picLocks noChangeAspect="1" noChangeArrowheads="1"/>
          </p:cNvPicPr>
          <p:nvPr/>
        </p:nvPicPr>
        <p:blipFill>
          <a:blip r:embed="rId3" cstate="print">
            <a:extLst>
              <a:ext uri="{28A0092B-C50C-407E-A947-70E740481C1C}">
                <a14:useLocalDpi xmlns:a14="http://schemas.microsoft.com/office/drawing/2010/main" val="0"/>
              </a:ext>
            </a:extLst>
          </a:blip>
          <a:srcRect l="10979" t="51047" r="41441" b="33495"/>
          <a:stretch>
            <a:fillRect/>
          </a:stretch>
        </p:blipFill>
        <p:spPr bwMode="auto">
          <a:xfrm>
            <a:off x="5490673" y="6146309"/>
            <a:ext cx="3141863" cy="724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8740" name="Line 20"/>
          <p:cNvSpPr>
            <a:spLocks noChangeShapeType="1"/>
          </p:cNvSpPr>
          <p:nvPr/>
        </p:nvSpPr>
        <p:spPr bwMode="auto">
          <a:xfrm flipH="1" flipV="1">
            <a:off x="3855027" y="6146307"/>
            <a:ext cx="1635646" cy="0"/>
          </a:xfrm>
          <a:prstGeom prst="line">
            <a:avLst/>
          </a:prstGeom>
          <a:noFill/>
          <a:ln w="15875">
            <a:solidFill>
              <a:srgbClr val="FF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8741" name="Line 21"/>
          <p:cNvSpPr>
            <a:spLocks noChangeShapeType="1"/>
          </p:cNvSpPr>
          <p:nvPr/>
        </p:nvSpPr>
        <p:spPr bwMode="auto">
          <a:xfrm flipH="1" flipV="1">
            <a:off x="3777673" y="6260465"/>
            <a:ext cx="1713000" cy="248184"/>
          </a:xfrm>
          <a:prstGeom prst="line">
            <a:avLst/>
          </a:prstGeom>
          <a:noFill/>
          <a:ln w="15875">
            <a:solidFill>
              <a:srgbClr val="FF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1638847876"/>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8" name="Rectangle 2"/>
          <p:cNvSpPr>
            <a:spLocks noGrp="1" noChangeArrowheads="1"/>
          </p:cNvSpPr>
          <p:nvPr>
            <p:ph type="title" idx="4294967295"/>
          </p:nvPr>
        </p:nvSpPr>
        <p:spPr>
          <a:xfrm>
            <a:off x="76200" y="0"/>
            <a:ext cx="8229600" cy="438912"/>
          </a:xfrm>
          <a:prstGeom prst="rect">
            <a:avLst/>
          </a:prstGeom>
        </p:spPr>
        <p:txBody>
          <a:bodyPr/>
          <a:lstStyle/>
          <a:p>
            <a:pPr eaLnBrk="1" hangingPunct="1"/>
            <a:r>
              <a:rPr lang="en-US" b="0" dirty="0" smtClean="0"/>
              <a:t>Burr, Herring, Freeman Report (1903)</a:t>
            </a:r>
          </a:p>
        </p:txBody>
      </p:sp>
      <p:sp>
        <p:nvSpPr>
          <p:cNvPr id="93189" name="Rectangle 3"/>
          <p:cNvSpPr>
            <a:spLocks noGrp="1" noChangeArrowheads="1"/>
          </p:cNvSpPr>
          <p:nvPr>
            <p:ph type="body" idx="4294967295"/>
          </p:nvPr>
        </p:nvSpPr>
        <p:spPr>
          <a:xfrm>
            <a:off x="0" y="1034560"/>
            <a:ext cx="8962292" cy="5049717"/>
          </a:xfrm>
          <a:prstGeom prst="rect">
            <a:avLst/>
          </a:prstGeom>
        </p:spPr>
        <p:txBody>
          <a:bodyPr/>
          <a:lstStyle/>
          <a:p>
            <a:pPr eaLnBrk="1" hangingPunct="1">
              <a:buFont typeface="Arial" panose="020B0604020202020204" pitchFamily="34" charset="0"/>
              <a:buChar char="•"/>
            </a:pPr>
            <a:r>
              <a:rPr lang="en-US" sz="2000" dirty="0" smtClean="0"/>
              <a:t>General Problem</a:t>
            </a:r>
          </a:p>
          <a:p>
            <a:pPr lvl="1" eaLnBrk="1" hangingPunct="1">
              <a:buFont typeface="Courier New" panose="02070309020205020404" pitchFamily="49" charset="0"/>
              <a:buChar char="o"/>
            </a:pPr>
            <a:r>
              <a:rPr lang="en-US" sz="2000" dirty="0" smtClean="0"/>
              <a:t>Provide greater New York area with an abundant quantity of water with satisfactory quality</a:t>
            </a:r>
          </a:p>
          <a:p>
            <a:pPr eaLnBrk="1" hangingPunct="1">
              <a:buFont typeface="Arial" panose="020B0604020202020204" pitchFamily="34" charset="0"/>
              <a:buChar char="•"/>
            </a:pPr>
            <a:r>
              <a:rPr lang="en-US" sz="2000" dirty="0" smtClean="0"/>
              <a:t>Requisite Qualities of Public Water Supply</a:t>
            </a:r>
          </a:p>
          <a:p>
            <a:pPr lvl="1" eaLnBrk="1" hangingPunct="1">
              <a:buFont typeface="Courier New" panose="02070309020205020404" pitchFamily="49" charset="0"/>
              <a:buChar char="o"/>
            </a:pPr>
            <a:r>
              <a:rPr lang="en-US" sz="2000" dirty="0" smtClean="0"/>
              <a:t>Free of organisms</a:t>
            </a:r>
          </a:p>
          <a:p>
            <a:pPr lvl="1" eaLnBrk="1" hangingPunct="1">
              <a:buFont typeface="Courier New" panose="02070309020205020404" pitchFamily="49" charset="0"/>
              <a:buChar char="o"/>
            </a:pPr>
            <a:r>
              <a:rPr lang="en-US" sz="2000" dirty="0" smtClean="0"/>
              <a:t>Agreeable appearance</a:t>
            </a:r>
          </a:p>
          <a:p>
            <a:pPr lvl="1" eaLnBrk="1" hangingPunct="1">
              <a:buFont typeface="Courier New" panose="02070309020205020404" pitchFamily="49" charset="0"/>
              <a:buChar char="o"/>
            </a:pPr>
            <a:r>
              <a:rPr lang="en-US" sz="2000" dirty="0" smtClean="0"/>
              <a:t>Odorless and tasteless</a:t>
            </a:r>
          </a:p>
          <a:p>
            <a:pPr lvl="1" eaLnBrk="1" hangingPunct="1">
              <a:buFont typeface="Courier New" panose="02070309020205020404" pitchFamily="49" charset="0"/>
              <a:buChar char="o"/>
            </a:pPr>
            <a:r>
              <a:rPr lang="en-US" sz="2000" dirty="0" smtClean="0"/>
              <a:t>Not too hard</a:t>
            </a:r>
          </a:p>
          <a:p>
            <a:pPr lvl="1" eaLnBrk="1" hangingPunct="1">
              <a:buFont typeface="Courier New" panose="02070309020205020404" pitchFamily="49" charset="0"/>
              <a:buChar char="o"/>
            </a:pPr>
            <a:r>
              <a:rPr lang="en-US" sz="2000" dirty="0" smtClean="0"/>
              <a:t>Not contain substances that are liable to </a:t>
            </a:r>
            <a:br>
              <a:rPr lang="en-US" sz="2000" dirty="0" smtClean="0"/>
            </a:br>
            <a:r>
              <a:rPr lang="en-US" sz="2000" dirty="0" smtClean="0"/>
              <a:t>corrode pipes</a:t>
            </a:r>
          </a:p>
          <a:p>
            <a:pPr lvl="1" eaLnBrk="1" hangingPunct="1">
              <a:buFont typeface="Courier New" panose="02070309020205020404" pitchFamily="49" charset="0"/>
              <a:buChar char="o"/>
            </a:pPr>
            <a:r>
              <a:rPr lang="en-US" sz="2000" dirty="0" smtClean="0"/>
              <a:t>Should have cool and equable temperature</a:t>
            </a:r>
          </a:p>
          <a:p>
            <a:pPr marL="457200" lvl="1" indent="0" eaLnBrk="1" hangingPunct="1">
              <a:buNone/>
            </a:pPr>
            <a:endParaRPr lang="en-US" sz="1400" dirty="0"/>
          </a:p>
        </p:txBody>
      </p:sp>
      <p:pic>
        <p:nvPicPr>
          <p:cNvPr id="93190" name="Picture 7" descr="Burr-Freeman Cover P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7690" y="2133940"/>
            <a:ext cx="2541181" cy="403151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78693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800" b="0" dirty="0" smtClean="0"/>
              <a:t>Water Supply Act of 1905</a:t>
            </a:r>
            <a:endParaRPr lang="en-US" sz="2800" b="0" dirty="0"/>
          </a:p>
        </p:txBody>
      </p:sp>
      <p:sp>
        <p:nvSpPr>
          <p:cNvPr id="2" name="Slide Number Placeholder 1"/>
          <p:cNvSpPr>
            <a:spLocks noGrp="1"/>
          </p:cNvSpPr>
          <p:nvPr>
            <p:ph type="sldNum" sz="quarter" idx="4294967295"/>
          </p:nvPr>
        </p:nvSpPr>
        <p:spPr>
          <a:xfrm>
            <a:off x="0" y="0"/>
            <a:ext cx="0" cy="0"/>
          </a:xfr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B2118668-2E00-444C-BD13-894EE46B509A}" type="slidenum">
              <a:rPr kumimoji="0" lang="en-US" sz="9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l" defTabSz="914400" rtl="0" eaLnBrk="1" fontAlgn="base" latinLnBrk="0" hangingPunct="1">
                <a:lnSpc>
                  <a:spcPct val="100000"/>
                </a:lnSpc>
                <a:spcBef>
                  <a:spcPct val="0"/>
                </a:spcBef>
                <a:spcAft>
                  <a:spcPct val="0"/>
                </a:spcAft>
                <a:buClrTx/>
                <a:buSzTx/>
                <a:buFontTx/>
                <a:buNone/>
                <a:tabLst/>
                <a:defRPr/>
              </a:pPr>
              <a:t>12</a:t>
            </a:fld>
            <a:endParaRPr kumimoji="0" lang="en-US" sz="9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5" name="Rectangle 3"/>
          <p:cNvSpPr txBox="1">
            <a:spLocks noChangeArrowheads="1"/>
          </p:cNvSpPr>
          <p:nvPr/>
        </p:nvSpPr>
        <p:spPr>
          <a:xfrm>
            <a:off x="181817" y="716474"/>
            <a:ext cx="4018044" cy="4525962"/>
          </a:xfrm>
          <a:prstGeom prst="rect">
            <a:avLst/>
          </a:prstGeom>
        </p:spPr>
        <p:txBody>
          <a:bodyPr/>
          <a:lstStyle>
            <a:lvl1pPr marL="342900" indent="-342900" algn="l" rtl="0" eaLnBrk="1" fontAlgn="base" hangingPunct="1">
              <a:spcBef>
                <a:spcPts val="1200"/>
              </a:spcBef>
              <a:spcAft>
                <a:spcPct val="0"/>
              </a:spcAft>
              <a:buFont typeface="Wingdings" pitchFamily="2" charset="2"/>
              <a:buChar char="v"/>
              <a:defRPr>
                <a:solidFill>
                  <a:schemeClr val="tx1"/>
                </a:solidFill>
                <a:latin typeface="+mn-lt"/>
                <a:ea typeface="+mn-ea"/>
                <a:cs typeface="+mn-cs"/>
              </a:defRPr>
            </a:lvl1pPr>
            <a:lvl2pPr marL="742950" indent="-285750" algn="l" rtl="0" eaLnBrk="1" fontAlgn="base" hangingPunct="1">
              <a:spcBef>
                <a:spcPts val="1200"/>
              </a:spcBef>
              <a:spcAft>
                <a:spcPct val="0"/>
              </a:spcAft>
              <a:buFont typeface="Wingdings" pitchFamily="2" charset="2"/>
              <a:buChar char="v"/>
              <a:defRPr>
                <a:solidFill>
                  <a:schemeClr val="tx1"/>
                </a:solidFill>
                <a:latin typeface="+mn-lt"/>
                <a:cs typeface="+mn-cs"/>
              </a:defRPr>
            </a:lvl2pPr>
            <a:lvl3pPr marL="1143000" indent="-228600" algn="l" rtl="0" eaLnBrk="1" fontAlgn="base" hangingPunct="1">
              <a:spcBef>
                <a:spcPts val="1200"/>
              </a:spcBef>
              <a:spcAft>
                <a:spcPct val="0"/>
              </a:spcAft>
              <a:buFont typeface="Wingdings" pitchFamily="2" charset="2"/>
              <a:buChar char="v"/>
              <a:defRPr>
                <a:solidFill>
                  <a:schemeClr val="tx1"/>
                </a:solidFill>
                <a:latin typeface="+mn-lt"/>
                <a:cs typeface="+mn-cs"/>
              </a:defRPr>
            </a:lvl3pPr>
            <a:lvl4pPr marL="1600200" indent="-228600" algn="l" rtl="0" eaLnBrk="1" fontAlgn="base" hangingPunct="1">
              <a:spcBef>
                <a:spcPts val="1200"/>
              </a:spcBef>
              <a:spcAft>
                <a:spcPct val="0"/>
              </a:spcAft>
              <a:buFont typeface="Wingdings" pitchFamily="2" charset="2"/>
              <a:buChar char="v"/>
              <a:defRPr>
                <a:solidFill>
                  <a:schemeClr val="tx1"/>
                </a:solidFill>
                <a:latin typeface="+mn-lt"/>
                <a:cs typeface="+mn-cs"/>
              </a:defRPr>
            </a:lvl4pPr>
            <a:lvl5pPr marL="2057400" indent="-228600" algn="l" rtl="0" eaLnBrk="1" fontAlgn="base" hangingPunct="1">
              <a:spcBef>
                <a:spcPts val="1200"/>
              </a:spcBef>
              <a:spcAft>
                <a:spcPct val="0"/>
              </a:spcAft>
              <a:buFont typeface="Wingdings" pitchFamily="2" charset="2"/>
              <a:buChar char="v"/>
              <a:defRPr>
                <a:solidFill>
                  <a:schemeClr val="tx1"/>
                </a:solidFill>
                <a:latin typeface="+mn-lt"/>
                <a:cs typeface="+mn-c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a:lstStyle>
          <a:p>
            <a:pPr marL="342900" marR="0" lvl="0" indent="-342900" algn="l" defTabSz="914400" rtl="0" eaLnBrk="1" fontAlgn="base" latinLnBrk="0" hangingPunct="1">
              <a:lnSpc>
                <a:spcPct val="100000"/>
              </a:lnSpc>
              <a:spcBef>
                <a:spcPts val="1200"/>
              </a:spcBef>
              <a:spcAft>
                <a:spcPct val="0"/>
              </a:spcAft>
              <a:buClrTx/>
              <a:buSzTx/>
              <a:buFont typeface="Arial" pitchFamily="34" charset="0"/>
              <a:buChar char="•"/>
              <a:tabLst/>
              <a:defRPr/>
            </a:pPr>
            <a:r>
              <a:rPr kumimoji="0" lang="en-US" sz="1800" b="0" i="0" u="none" strike="noStrike" kern="0" cap="none" spc="0" normalizeH="0" baseline="0" noProof="0" dirty="0" smtClean="0">
                <a:ln>
                  <a:noFill/>
                </a:ln>
                <a:solidFill>
                  <a:srgbClr val="000000"/>
                </a:solidFill>
                <a:effectLst/>
                <a:uLnTx/>
                <a:uFillTx/>
                <a:latin typeface="Arial"/>
                <a:ea typeface="+mn-ea"/>
                <a:cs typeface="Arial"/>
              </a:rPr>
              <a:t>Board of Water Supply created to develop system</a:t>
            </a:r>
          </a:p>
          <a:p>
            <a:pPr marL="342900" marR="0" lvl="0" indent="-342900" algn="l" defTabSz="914400" rtl="0" eaLnBrk="1" fontAlgn="base" latinLnBrk="0" hangingPunct="1">
              <a:lnSpc>
                <a:spcPct val="100000"/>
              </a:lnSpc>
              <a:spcBef>
                <a:spcPts val="1200"/>
              </a:spcBef>
              <a:spcAft>
                <a:spcPct val="0"/>
              </a:spcAft>
              <a:buClrTx/>
              <a:buSzTx/>
              <a:buFont typeface="Arial" pitchFamily="34" charset="0"/>
              <a:buChar char="•"/>
              <a:tabLst/>
              <a:defRPr/>
            </a:pPr>
            <a:r>
              <a:rPr kumimoji="0" lang="en-US" sz="1800" b="0" i="0" u="none" strike="noStrike" kern="0" cap="none" spc="0" normalizeH="0" baseline="0" noProof="0" dirty="0" smtClean="0">
                <a:ln>
                  <a:noFill/>
                </a:ln>
                <a:solidFill>
                  <a:srgbClr val="000000"/>
                </a:solidFill>
                <a:effectLst/>
                <a:uLnTx/>
                <a:uFillTx/>
                <a:latin typeface="Arial"/>
                <a:ea typeface="+mn-ea"/>
                <a:cs typeface="Arial"/>
              </a:rPr>
              <a:t>NYC required to allow municipal connections to system in counties with water supply infrastructure</a:t>
            </a:r>
          </a:p>
          <a:p>
            <a:pPr marL="342900" marR="0" lvl="0" indent="-342900" algn="l" defTabSz="914400" rtl="0" eaLnBrk="1" fontAlgn="base" latinLnBrk="0" hangingPunct="1">
              <a:lnSpc>
                <a:spcPct val="100000"/>
              </a:lnSpc>
              <a:spcBef>
                <a:spcPts val="1200"/>
              </a:spcBef>
              <a:spcAft>
                <a:spcPct val="0"/>
              </a:spcAft>
              <a:buClrTx/>
              <a:buSzTx/>
              <a:buFont typeface="Arial" pitchFamily="34" charset="0"/>
              <a:buChar char="•"/>
              <a:tabLst/>
              <a:defRPr/>
            </a:pPr>
            <a:r>
              <a:rPr kumimoji="0" lang="en-US" sz="1800" b="0" i="0" u="none" strike="noStrike" kern="0" cap="none" spc="0" normalizeH="0" baseline="0" noProof="0" dirty="0" smtClean="0">
                <a:ln>
                  <a:noFill/>
                </a:ln>
                <a:solidFill>
                  <a:srgbClr val="000000"/>
                </a:solidFill>
                <a:effectLst/>
                <a:uLnTx/>
                <a:uFillTx/>
                <a:latin typeface="Arial"/>
                <a:ea typeface="+mn-ea"/>
                <a:cs typeface="Arial"/>
              </a:rPr>
              <a:t>Fishing &amp; boating  to be permitted </a:t>
            </a:r>
          </a:p>
        </p:txBody>
      </p:sp>
      <p:pic>
        <p:nvPicPr>
          <p:cNvPr id="6" name="Picture 2"/>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4324350" y="716474"/>
            <a:ext cx="4676775" cy="604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58020" y="2791989"/>
            <a:ext cx="3904085" cy="3904085"/>
          </a:xfrm>
          <a:prstGeom prst="rect">
            <a:avLst/>
          </a:prstGeom>
        </p:spPr>
      </p:pic>
    </p:spTree>
    <p:extLst>
      <p:ext uri="{BB962C8B-B14F-4D97-AF65-F5344CB8AC3E}">
        <p14:creationId xmlns:p14="http://schemas.microsoft.com/office/powerpoint/2010/main" val="15840178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457200" y="-24933"/>
            <a:ext cx="8229600" cy="655637"/>
          </a:xfrm>
          <a:prstGeom prst="rect">
            <a:avLst/>
          </a:prstGeom>
        </p:spPr>
        <p:txBody>
          <a:bodyPr/>
          <a:lstStyle>
            <a:lvl1pPr algn="ctr" rtl="0" eaLnBrk="1" fontAlgn="base" hangingPunct="1">
              <a:spcBef>
                <a:spcPct val="0"/>
              </a:spcBef>
              <a:spcAft>
                <a:spcPct val="0"/>
              </a:spcAft>
              <a:defRPr sz="2800" b="1">
                <a:solidFill>
                  <a:schemeClr val="bg1"/>
                </a:solidFill>
                <a:latin typeface="+mj-lt"/>
                <a:ea typeface="+mj-ea"/>
                <a:cs typeface="+mj-cs"/>
              </a:defRPr>
            </a:lvl1pPr>
            <a:lvl2pPr algn="ctr" rtl="0" eaLnBrk="1" fontAlgn="base" hangingPunct="1">
              <a:spcBef>
                <a:spcPct val="0"/>
              </a:spcBef>
              <a:spcAft>
                <a:spcPct val="0"/>
              </a:spcAft>
              <a:defRPr sz="2800" b="1">
                <a:solidFill>
                  <a:schemeClr val="bg1"/>
                </a:solidFill>
                <a:latin typeface="Arial" charset="0"/>
                <a:cs typeface="Arial" charset="0"/>
              </a:defRPr>
            </a:lvl2pPr>
            <a:lvl3pPr algn="ctr" rtl="0" eaLnBrk="1" fontAlgn="base" hangingPunct="1">
              <a:spcBef>
                <a:spcPct val="0"/>
              </a:spcBef>
              <a:spcAft>
                <a:spcPct val="0"/>
              </a:spcAft>
              <a:defRPr sz="2800" b="1">
                <a:solidFill>
                  <a:schemeClr val="bg1"/>
                </a:solidFill>
                <a:latin typeface="Arial" charset="0"/>
                <a:cs typeface="Arial" charset="0"/>
              </a:defRPr>
            </a:lvl3pPr>
            <a:lvl4pPr algn="ctr" rtl="0" eaLnBrk="1" fontAlgn="base" hangingPunct="1">
              <a:spcBef>
                <a:spcPct val="0"/>
              </a:spcBef>
              <a:spcAft>
                <a:spcPct val="0"/>
              </a:spcAft>
              <a:defRPr sz="2800" b="1">
                <a:solidFill>
                  <a:schemeClr val="bg1"/>
                </a:solidFill>
                <a:latin typeface="Arial" charset="0"/>
                <a:cs typeface="Arial" charset="0"/>
              </a:defRPr>
            </a:lvl4pPr>
            <a:lvl5pPr algn="ctr" rtl="0" eaLnBrk="1" fontAlgn="base" hangingPunct="1">
              <a:spcBef>
                <a:spcPct val="0"/>
              </a:spcBef>
              <a:spcAft>
                <a:spcPct val="0"/>
              </a:spcAft>
              <a:defRPr sz="2800" b="1">
                <a:solidFill>
                  <a:schemeClr val="bg1"/>
                </a:solidFill>
                <a:latin typeface="Arial" charset="0"/>
                <a:cs typeface="Arial" charset="0"/>
              </a:defRPr>
            </a:lvl5pPr>
            <a:lvl6pPr marL="457200" algn="ctr" rtl="0" eaLnBrk="1" fontAlgn="base" hangingPunct="1">
              <a:spcBef>
                <a:spcPct val="0"/>
              </a:spcBef>
              <a:spcAft>
                <a:spcPct val="0"/>
              </a:spcAft>
              <a:defRPr sz="4000">
                <a:solidFill>
                  <a:schemeClr val="tx2"/>
                </a:solidFill>
                <a:latin typeface="Arial" charset="0"/>
                <a:cs typeface="Arial" charset="0"/>
              </a:defRPr>
            </a:lvl6pPr>
            <a:lvl7pPr marL="914400" algn="ctr" rtl="0" eaLnBrk="1" fontAlgn="base" hangingPunct="1">
              <a:spcBef>
                <a:spcPct val="0"/>
              </a:spcBef>
              <a:spcAft>
                <a:spcPct val="0"/>
              </a:spcAft>
              <a:defRPr sz="4000">
                <a:solidFill>
                  <a:schemeClr val="tx2"/>
                </a:solidFill>
                <a:latin typeface="Arial" charset="0"/>
                <a:cs typeface="Arial" charset="0"/>
              </a:defRPr>
            </a:lvl7pPr>
            <a:lvl8pPr marL="1371600" algn="ctr" rtl="0" eaLnBrk="1" fontAlgn="base" hangingPunct="1">
              <a:spcBef>
                <a:spcPct val="0"/>
              </a:spcBef>
              <a:spcAft>
                <a:spcPct val="0"/>
              </a:spcAft>
              <a:defRPr sz="4000">
                <a:solidFill>
                  <a:schemeClr val="tx2"/>
                </a:solidFill>
                <a:latin typeface="Arial" charset="0"/>
                <a:cs typeface="Arial" charset="0"/>
              </a:defRPr>
            </a:lvl8pPr>
            <a:lvl9pPr marL="1828800" algn="ctr" rtl="0" eaLnBrk="1" fontAlgn="base" hangingPunct="1">
              <a:spcBef>
                <a:spcPct val="0"/>
              </a:spcBef>
              <a:spcAft>
                <a:spcPct val="0"/>
              </a:spcAft>
              <a:defRPr sz="4000">
                <a:solidFill>
                  <a:schemeClr val="tx2"/>
                </a:solidFill>
                <a:latin typeface="Arial" charset="0"/>
                <a:cs typeface="Arial" charset="0"/>
              </a:defRPr>
            </a:lvl9pPr>
          </a:lstStyle>
          <a:p>
            <a:r>
              <a:rPr lang="en-US" b="0" kern="0" dirty="0" smtClean="0"/>
              <a:t>The Delaware System</a:t>
            </a:r>
          </a:p>
        </p:txBody>
      </p:sp>
      <p:sp>
        <p:nvSpPr>
          <p:cNvPr id="4" name="Rectangle 3"/>
          <p:cNvSpPr/>
          <p:nvPr/>
        </p:nvSpPr>
        <p:spPr>
          <a:xfrm>
            <a:off x="162658" y="901334"/>
            <a:ext cx="4611565" cy="5709255"/>
          </a:xfrm>
          <a:prstGeom prst="rect">
            <a:avLst/>
          </a:prstGeom>
        </p:spPr>
        <p:txBody>
          <a:bodyPr wrap="square">
            <a:spAutoFit/>
          </a:bodyPr>
          <a:lstStyle/>
          <a:p>
            <a:pPr marL="342900" lvl="0" indent="-342900">
              <a:lnSpc>
                <a:spcPct val="90000"/>
              </a:lnSpc>
              <a:spcBef>
                <a:spcPct val="20000"/>
              </a:spcBef>
              <a:spcAft>
                <a:spcPts val="600"/>
              </a:spcAft>
              <a:buFontTx/>
              <a:buChar char="•"/>
            </a:pPr>
            <a:r>
              <a:rPr lang="en-US" altLang="en-US" sz="2000" kern="0" dirty="0">
                <a:solidFill>
                  <a:srgbClr val="000000"/>
                </a:solidFill>
                <a:latin typeface="Arial"/>
                <a:cs typeface="Arial"/>
              </a:rPr>
              <a:t>City next selected </a:t>
            </a:r>
            <a:r>
              <a:rPr lang="en-US" altLang="en-US" sz="2000" kern="0" dirty="0" err="1">
                <a:solidFill>
                  <a:srgbClr val="000000"/>
                </a:solidFill>
                <a:latin typeface="Arial"/>
                <a:cs typeface="Arial"/>
              </a:rPr>
              <a:t>Rondout</a:t>
            </a:r>
            <a:r>
              <a:rPr lang="en-US" altLang="en-US" sz="2000" kern="0" dirty="0">
                <a:solidFill>
                  <a:srgbClr val="000000"/>
                </a:solidFill>
                <a:latin typeface="Arial"/>
                <a:cs typeface="Arial"/>
              </a:rPr>
              <a:t> Creek and Delaware River headwaters for </a:t>
            </a:r>
            <a:r>
              <a:rPr lang="en-US" altLang="en-US" sz="2000" kern="0" dirty="0" smtClean="0">
                <a:solidFill>
                  <a:srgbClr val="000000"/>
                </a:solidFill>
                <a:latin typeface="Arial"/>
                <a:cs typeface="Arial"/>
              </a:rPr>
              <a:t>development</a:t>
            </a:r>
          </a:p>
          <a:p>
            <a:pPr marL="342900" indent="-342900">
              <a:lnSpc>
                <a:spcPct val="90000"/>
              </a:lnSpc>
              <a:spcBef>
                <a:spcPct val="20000"/>
              </a:spcBef>
              <a:spcAft>
                <a:spcPts val="600"/>
              </a:spcAft>
              <a:buFontTx/>
              <a:buChar char="•"/>
            </a:pPr>
            <a:r>
              <a:rPr lang="en-US" altLang="en-US" sz="2000" dirty="0"/>
              <a:t>1924-1927 New York and New Jersey attempt to negotiate for Delaware Reservoir </a:t>
            </a:r>
            <a:r>
              <a:rPr lang="en-US" altLang="en-US" sz="2000" dirty="0" smtClean="0"/>
              <a:t>development</a:t>
            </a:r>
          </a:p>
          <a:p>
            <a:pPr marL="342900" indent="-342900">
              <a:lnSpc>
                <a:spcPct val="90000"/>
              </a:lnSpc>
              <a:spcBef>
                <a:spcPct val="20000"/>
              </a:spcBef>
              <a:spcAft>
                <a:spcPts val="600"/>
              </a:spcAft>
              <a:buFontTx/>
              <a:buChar char="•"/>
            </a:pPr>
            <a:r>
              <a:rPr lang="en-US" altLang="en-US" sz="2000" dirty="0" smtClean="0"/>
              <a:t>In 1928 the City moved forward with Delaware Basin development</a:t>
            </a:r>
          </a:p>
          <a:p>
            <a:pPr marL="342900" indent="-342900">
              <a:lnSpc>
                <a:spcPct val="90000"/>
              </a:lnSpc>
              <a:spcBef>
                <a:spcPct val="20000"/>
              </a:spcBef>
              <a:spcAft>
                <a:spcPts val="600"/>
              </a:spcAft>
              <a:buFontTx/>
              <a:buChar char="•"/>
            </a:pPr>
            <a:r>
              <a:rPr lang="en-US" altLang="en-US" sz="2000" dirty="0" smtClean="0"/>
              <a:t>In 1929 New Jersey goes to Supreme Court to stop NYC development</a:t>
            </a:r>
            <a:endParaRPr lang="en-US" altLang="en-US" sz="2000" dirty="0"/>
          </a:p>
          <a:p>
            <a:pPr marL="342900" indent="-342900">
              <a:lnSpc>
                <a:spcPct val="90000"/>
              </a:lnSpc>
              <a:spcBef>
                <a:spcPct val="20000"/>
              </a:spcBef>
              <a:spcAft>
                <a:spcPts val="600"/>
              </a:spcAft>
              <a:buFontTx/>
              <a:buChar char="•"/>
            </a:pPr>
            <a:r>
              <a:rPr lang="en-US" altLang="en-US" sz="2000" dirty="0"/>
              <a:t>In 1931 U.S. Supreme Court upheld the right of New York City to develop supply from Delaware River headwaters</a:t>
            </a:r>
          </a:p>
          <a:p>
            <a:pPr marL="342900" lvl="1" indent="-342900">
              <a:lnSpc>
                <a:spcPct val="90000"/>
              </a:lnSpc>
              <a:spcAft>
                <a:spcPts val="600"/>
              </a:spcAft>
              <a:buFont typeface="Arial" panose="020B0604020202020204" pitchFamily="34" charset="0"/>
              <a:buChar char="•"/>
            </a:pPr>
            <a:r>
              <a:rPr lang="en-US" altLang="en-US" sz="2000" dirty="0" smtClean="0"/>
              <a:t>1954 </a:t>
            </a:r>
            <a:r>
              <a:rPr lang="en-US" altLang="en-US" sz="2000" dirty="0"/>
              <a:t>Supreme Court Decree amended allowing </a:t>
            </a:r>
            <a:r>
              <a:rPr lang="en-US" altLang="en-US" sz="2000" dirty="0" err="1"/>
              <a:t>Cannonsville</a:t>
            </a:r>
            <a:r>
              <a:rPr lang="en-US" altLang="en-US" sz="2000" dirty="0"/>
              <a:t> </a:t>
            </a:r>
            <a:r>
              <a:rPr lang="en-US" altLang="en-US" sz="2000" dirty="0" smtClean="0"/>
              <a:t>development</a:t>
            </a:r>
            <a:endParaRPr lang="en-US" altLang="en-US" sz="2000" dirty="0"/>
          </a:p>
        </p:txBody>
      </p:sp>
      <p:pic>
        <p:nvPicPr>
          <p:cNvPr id="8" name="Picture 2" descr="basin_map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4958863" y="588216"/>
            <a:ext cx="4185138" cy="629300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51879438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 y="0"/>
            <a:ext cx="9143999" cy="533400"/>
          </a:xfrm>
        </p:spPr>
        <p:txBody>
          <a:bodyPr/>
          <a:lstStyle/>
          <a:p>
            <a:r>
              <a:rPr lang="en-US" sz="2800" b="0" dirty="0" smtClean="0">
                <a:solidFill>
                  <a:schemeClr val="bg1"/>
                </a:solidFill>
              </a:rPr>
              <a:t>Early Source Water Protection</a:t>
            </a:r>
            <a:endParaRPr lang="en-US" sz="2800" b="0" dirty="0">
              <a:solidFill>
                <a:schemeClr val="bg1"/>
              </a:solidFill>
            </a:endParaRPr>
          </a:p>
        </p:txBody>
      </p:sp>
      <p:sp>
        <p:nvSpPr>
          <p:cNvPr id="4" name="Content Placeholder 3"/>
          <p:cNvSpPr>
            <a:spLocks noGrp="1"/>
          </p:cNvSpPr>
          <p:nvPr>
            <p:ph idx="14"/>
          </p:nvPr>
        </p:nvSpPr>
        <p:spPr>
          <a:xfrm>
            <a:off x="4343400" y="4082444"/>
            <a:ext cx="4495800" cy="663054"/>
          </a:xfrm>
        </p:spPr>
        <p:txBody>
          <a:bodyPr/>
          <a:lstStyle/>
          <a:p>
            <a:pPr marL="0" indent="0">
              <a:buNone/>
            </a:pPr>
            <a:r>
              <a:rPr lang="en-US" sz="1600" b="1" dirty="0" smtClean="0"/>
              <a:t>The Grand Gorge “sewerage system” - 1929</a:t>
            </a:r>
            <a:endParaRPr lang="en-US" sz="1600" b="1" dirty="0"/>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136412" y="655091"/>
            <a:ext cx="4926843" cy="3453002"/>
          </a:xfrm>
          <a:prstGeom prst="rect">
            <a:avLst/>
          </a:prstGeom>
          <a:ln w="9525">
            <a:solidFill>
              <a:schemeClr val="tx1"/>
            </a:solidFill>
          </a:ln>
        </p:spPr>
      </p:pic>
      <p:sp>
        <p:nvSpPr>
          <p:cNvPr id="6" name="Content Placeholder 3"/>
          <p:cNvSpPr txBox="1">
            <a:spLocks/>
          </p:cNvSpPr>
          <p:nvPr/>
        </p:nvSpPr>
        <p:spPr>
          <a:xfrm>
            <a:off x="1" y="609600"/>
            <a:ext cx="4055654" cy="3983252"/>
          </a:xfrm>
          <a:prstGeom prst="rect">
            <a:avLst/>
          </a:prstGeom>
        </p:spPr>
        <p:txBody>
          <a:bodyPr/>
          <a:lstStyle>
            <a:lvl1pPr marL="228600" indent="-228600" algn="l" rtl="0" eaLnBrk="1" fontAlgn="base" hangingPunct="1">
              <a:spcBef>
                <a:spcPts val="1200"/>
              </a:spcBef>
              <a:spcAft>
                <a:spcPct val="0"/>
              </a:spcAft>
              <a:buFont typeface="Arial" pitchFamily="34" charset="0"/>
              <a:buChar char="•"/>
              <a:defRPr lang="en-US" dirty="0" smtClean="0">
                <a:solidFill>
                  <a:schemeClr val="tx1"/>
                </a:solidFill>
                <a:latin typeface="+mn-lt"/>
                <a:ea typeface="+mn-ea"/>
                <a:cs typeface="+mn-cs"/>
              </a:defRPr>
            </a:lvl1pPr>
            <a:lvl2pPr marL="457200" indent="-228600" algn="l" rtl="0" eaLnBrk="1" fontAlgn="base" hangingPunct="1">
              <a:spcBef>
                <a:spcPts val="1200"/>
              </a:spcBef>
              <a:spcAft>
                <a:spcPct val="0"/>
              </a:spcAft>
              <a:buFont typeface="Courier New" pitchFamily="49" charset="0"/>
              <a:buChar char="o"/>
              <a:defRPr lang="en-US" dirty="0" smtClean="0">
                <a:solidFill>
                  <a:schemeClr val="tx1"/>
                </a:solidFill>
                <a:latin typeface="+mn-lt"/>
                <a:ea typeface="+mn-ea"/>
                <a:cs typeface="+mn-cs"/>
              </a:defRPr>
            </a:lvl2pPr>
            <a:lvl3pPr marL="685800" indent="-228600" algn="l" rtl="0" eaLnBrk="1" fontAlgn="base" hangingPunct="1">
              <a:spcBef>
                <a:spcPts val="1200"/>
              </a:spcBef>
              <a:spcAft>
                <a:spcPct val="0"/>
              </a:spcAft>
              <a:buFont typeface="Wingdings" pitchFamily="2" charset="2"/>
              <a:buChar char="§"/>
              <a:defRPr lang="en-US" dirty="0" smtClean="0">
                <a:solidFill>
                  <a:schemeClr val="tx1"/>
                </a:solidFill>
                <a:latin typeface="+mn-lt"/>
                <a:ea typeface="+mn-ea"/>
                <a:cs typeface="+mn-cs"/>
              </a:defRPr>
            </a:lvl3pPr>
            <a:lvl4pPr marL="914400" indent="-228600" algn="l" rtl="0" eaLnBrk="1" fontAlgn="base" hangingPunct="1">
              <a:spcBef>
                <a:spcPts val="1200"/>
              </a:spcBef>
              <a:spcAft>
                <a:spcPct val="0"/>
              </a:spcAft>
              <a:buFont typeface="Arial" pitchFamily="34" charset="0"/>
              <a:buChar char="–"/>
              <a:defRPr lang="en-US" dirty="0" smtClean="0">
                <a:solidFill>
                  <a:schemeClr val="tx1"/>
                </a:solidFill>
                <a:latin typeface="+mn-lt"/>
                <a:ea typeface="+mn-ea"/>
                <a:cs typeface="+mn-cs"/>
              </a:defRPr>
            </a:lvl4pPr>
            <a:lvl5pPr marL="1143000" indent="-228600" algn="l" rtl="0" eaLnBrk="1" fontAlgn="base" hangingPunct="1">
              <a:spcBef>
                <a:spcPts val="1200"/>
              </a:spcBef>
              <a:spcAft>
                <a:spcPct val="0"/>
              </a:spcAft>
              <a:buFont typeface="Arial" pitchFamily="34" charset="0"/>
              <a:buChar char="•"/>
              <a:defRPr lang="en-US" dirty="0" smtClean="0">
                <a:solidFill>
                  <a:schemeClr val="tx1"/>
                </a:solidFill>
                <a:latin typeface="+mn-lt"/>
                <a:ea typeface="+mn-ea"/>
                <a:cs typeface="+mn-c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a:lstStyle>
          <a:p>
            <a:r>
              <a:rPr lang="en-US" sz="2000" kern="0" dirty="0" smtClean="0"/>
              <a:t>Source water protection important from the earliest days</a:t>
            </a:r>
          </a:p>
          <a:p>
            <a:r>
              <a:rPr lang="en-US" sz="2000" kern="0" dirty="0" smtClean="0"/>
              <a:t>NYC built wastewater plants and septic systems in watershed</a:t>
            </a:r>
          </a:p>
          <a:p>
            <a:r>
              <a:rPr lang="en-US" sz="2000" kern="0" dirty="0" smtClean="0"/>
              <a:t>NYC acquired buffer lands at time of reservoir construction and planted trees around reservoirs to prevent erosion</a:t>
            </a:r>
          </a:p>
          <a:p>
            <a:r>
              <a:rPr lang="en-US" sz="2000" kern="0" dirty="0" smtClean="0"/>
              <a:t>Regulations promulgated in 1917 </a:t>
            </a:r>
          </a:p>
          <a:p>
            <a:pPr marL="0" indent="0">
              <a:buNone/>
            </a:pPr>
            <a:endParaRPr lang="en-US" sz="2000" dirty="0" smtClean="0"/>
          </a:p>
          <a:p>
            <a:endParaRPr lang="en-US" sz="2000" kern="0" dirty="0"/>
          </a:p>
        </p:txBody>
      </p:sp>
      <p:sp>
        <p:nvSpPr>
          <p:cNvPr id="7" name="TextBox 6"/>
          <p:cNvSpPr txBox="1"/>
          <p:nvPr/>
        </p:nvSpPr>
        <p:spPr>
          <a:xfrm>
            <a:off x="903595" y="4639484"/>
            <a:ext cx="5895833" cy="2077492"/>
          </a:xfrm>
          <a:prstGeom prst="rect">
            <a:avLst/>
          </a:prstGeom>
          <a:solidFill>
            <a:schemeClr val="accent1">
              <a:lumMod val="20000"/>
              <a:lumOff val="80000"/>
            </a:schemeClr>
          </a:solidFill>
        </p:spPr>
        <p:txBody>
          <a:bodyPr wrap="square" rtlCol="0">
            <a:spAutoFit/>
          </a:bodyPr>
          <a:lstStyle/>
          <a:p>
            <a:pPr lvl="0"/>
            <a:r>
              <a:rPr lang="en-US" sz="2000" dirty="0">
                <a:solidFill>
                  <a:srgbClr val="000000"/>
                </a:solidFill>
              </a:rPr>
              <a:t>“It is important that vigilance should be exercised to maintain the quality of all the present supplies by protecting them from pollution and treating them by approved modern methods, and that the structures should be kept constantly in good repair.” </a:t>
            </a:r>
            <a:r>
              <a:rPr lang="en-US" sz="2000" dirty="0" smtClean="0">
                <a:solidFill>
                  <a:srgbClr val="000000"/>
                </a:solidFill>
              </a:rPr>
              <a:t> - J. Waldo Smith, 1917</a:t>
            </a:r>
            <a:endParaRPr lang="en-US" sz="2000" dirty="0">
              <a:solidFill>
                <a:srgbClr val="000000"/>
              </a:solidFill>
            </a:endParaRPr>
          </a:p>
          <a:p>
            <a:endParaRPr lang="en-US" dirty="0" smtClean="0"/>
          </a:p>
        </p:txBody>
      </p:sp>
      <p:pic>
        <p:nvPicPr>
          <p:cNvPr id="8" name="Picture 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581068" y="4639484"/>
            <a:ext cx="1572661" cy="2077492"/>
          </a:xfrm>
          <a:prstGeom prst="rect">
            <a:avLst/>
          </a:prstGeom>
          <a:ln w="9525">
            <a:solidFill>
              <a:schemeClr val="tx1"/>
            </a:solidFill>
          </a:ln>
        </p:spPr>
      </p:pic>
    </p:spTree>
    <p:extLst>
      <p:ext uri="{BB962C8B-B14F-4D97-AF65-F5344CB8AC3E}">
        <p14:creationId xmlns:p14="http://schemas.microsoft.com/office/powerpoint/2010/main" val="34798261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9144000" cy="533400"/>
          </a:xfrm>
        </p:spPr>
        <p:txBody>
          <a:bodyPr/>
          <a:lstStyle/>
          <a:p>
            <a:r>
              <a:rPr lang="en-US" sz="2800" b="0" dirty="0" smtClean="0">
                <a:solidFill>
                  <a:schemeClr val="bg1"/>
                </a:solidFill>
              </a:rPr>
              <a:t>Surface Water Treatment Rule</a:t>
            </a:r>
            <a:endParaRPr lang="en-US" sz="2800" b="0" dirty="0">
              <a:solidFill>
                <a:schemeClr val="bg1"/>
              </a:solidFill>
            </a:endParaRPr>
          </a:p>
        </p:txBody>
      </p:sp>
      <p:sp>
        <p:nvSpPr>
          <p:cNvPr id="6" name="Content Placeholder 3"/>
          <p:cNvSpPr txBox="1">
            <a:spLocks/>
          </p:cNvSpPr>
          <p:nvPr/>
        </p:nvSpPr>
        <p:spPr>
          <a:xfrm>
            <a:off x="0" y="656232"/>
            <a:ext cx="4817659" cy="6072114"/>
          </a:xfrm>
          <a:prstGeom prst="rect">
            <a:avLst/>
          </a:prstGeom>
        </p:spPr>
        <p:txBody>
          <a:bodyPr/>
          <a:lstStyle>
            <a:lvl1pPr marL="228600" indent="-228600" algn="l" rtl="0" eaLnBrk="1" fontAlgn="base" hangingPunct="1">
              <a:spcBef>
                <a:spcPts val="1200"/>
              </a:spcBef>
              <a:spcAft>
                <a:spcPct val="0"/>
              </a:spcAft>
              <a:buFont typeface="Arial" pitchFamily="34" charset="0"/>
              <a:buChar char="•"/>
              <a:defRPr lang="en-US" dirty="0" smtClean="0">
                <a:solidFill>
                  <a:schemeClr val="tx1"/>
                </a:solidFill>
                <a:latin typeface="+mn-lt"/>
                <a:ea typeface="+mn-ea"/>
                <a:cs typeface="+mn-cs"/>
              </a:defRPr>
            </a:lvl1pPr>
            <a:lvl2pPr marL="457200" indent="-228600" algn="l" rtl="0" eaLnBrk="1" fontAlgn="base" hangingPunct="1">
              <a:spcBef>
                <a:spcPts val="1200"/>
              </a:spcBef>
              <a:spcAft>
                <a:spcPct val="0"/>
              </a:spcAft>
              <a:buFont typeface="Courier New" pitchFamily="49" charset="0"/>
              <a:buChar char="o"/>
              <a:defRPr lang="en-US" dirty="0" smtClean="0">
                <a:solidFill>
                  <a:schemeClr val="tx1"/>
                </a:solidFill>
                <a:latin typeface="+mn-lt"/>
                <a:ea typeface="+mn-ea"/>
                <a:cs typeface="+mn-cs"/>
              </a:defRPr>
            </a:lvl2pPr>
            <a:lvl3pPr marL="685800" indent="-228600" algn="l" rtl="0" eaLnBrk="1" fontAlgn="base" hangingPunct="1">
              <a:spcBef>
                <a:spcPts val="1200"/>
              </a:spcBef>
              <a:spcAft>
                <a:spcPct val="0"/>
              </a:spcAft>
              <a:buFont typeface="Wingdings" pitchFamily="2" charset="2"/>
              <a:buChar char="§"/>
              <a:defRPr lang="en-US" dirty="0" smtClean="0">
                <a:solidFill>
                  <a:schemeClr val="tx1"/>
                </a:solidFill>
                <a:latin typeface="+mn-lt"/>
                <a:ea typeface="+mn-ea"/>
                <a:cs typeface="+mn-cs"/>
              </a:defRPr>
            </a:lvl3pPr>
            <a:lvl4pPr marL="914400" indent="-228600" algn="l" rtl="0" eaLnBrk="1" fontAlgn="base" hangingPunct="1">
              <a:spcBef>
                <a:spcPts val="1200"/>
              </a:spcBef>
              <a:spcAft>
                <a:spcPct val="0"/>
              </a:spcAft>
              <a:buFont typeface="Arial" pitchFamily="34" charset="0"/>
              <a:buChar char="–"/>
              <a:defRPr lang="en-US" dirty="0" smtClean="0">
                <a:solidFill>
                  <a:schemeClr val="tx1"/>
                </a:solidFill>
                <a:latin typeface="+mn-lt"/>
                <a:ea typeface="+mn-ea"/>
                <a:cs typeface="+mn-cs"/>
              </a:defRPr>
            </a:lvl4pPr>
            <a:lvl5pPr marL="1143000" indent="-228600" algn="l" rtl="0" eaLnBrk="1" fontAlgn="base" hangingPunct="1">
              <a:spcBef>
                <a:spcPts val="1200"/>
              </a:spcBef>
              <a:spcAft>
                <a:spcPct val="0"/>
              </a:spcAft>
              <a:buFont typeface="Arial" pitchFamily="34" charset="0"/>
              <a:buChar char="•"/>
              <a:defRPr lang="en-US" dirty="0" smtClean="0">
                <a:solidFill>
                  <a:schemeClr val="tx1"/>
                </a:solidFill>
                <a:latin typeface="+mn-lt"/>
                <a:ea typeface="+mn-ea"/>
                <a:cs typeface="+mn-c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a:lstStyle>
          <a:p>
            <a:pPr>
              <a:spcBef>
                <a:spcPts val="0"/>
              </a:spcBef>
              <a:spcAft>
                <a:spcPts val="1200"/>
              </a:spcAft>
            </a:pPr>
            <a:r>
              <a:rPr lang="en-US" sz="2000" kern="0" dirty="0" smtClean="0"/>
              <a:t>EPA promulgated Surface Water Treatment Rule in 1989</a:t>
            </a:r>
          </a:p>
          <a:p>
            <a:pPr>
              <a:spcBef>
                <a:spcPts val="0"/>
              </a:spcBef>
              <a:spcAft>
                <a:spcPts val="1200"/>
              </a:spcAft>
            </a:pPr>
            <a:r>
              <a:rPr lang="en-US" sz="2000" kern="0" dirty="0" smtClean="0"/>
              <a:t>Requires water systems to filter and disinfect surface water sources</a:t>
            </a:r>
          </a:p>
          <a:p>
            <a:pPr>
              <a:spcBef>
                <a:spcPts val="0"/>
              </a:spcBef>
              <a:spcAft>
                <a:spcPts val="600"/>
              </a:spcAft>
            </a:pPr>
            <a:r>
              <a:rPr lang="en-US" sz="2000" kern="0" dirty="0" smtClean="0"/>
              <a:t>Systems eligible for a filtration waiver if they meet criteria for water quality and watershed protection</a:t>
            </a:r>
          </a:p>
          <a:p>
            <a:pPr lvl="1">
              <a:spcBef>
                <a:spcPts val="0"/>
              </a:spcBef>
              <a:spcAft>
                <a:spcPts val="600"/>
              </a:spcAft>
            </a:pPr>
            <a:r>
              <a:rPr lang="en-US" sz="2000" kern="0" dirty="0" smtClean="0"/>
              <a:t>Fecal or total coliform</a:t>
            </a:r>
          </a:p>
          <a:p>
            <a:pPr lvl="1">
              <a:spcBef>
                <a:spcPts val="0"/>
              </a:spcBef>
              <a:spcAft>
                <a:spcPts val="600"/>
              </a:spcAft>
            </a:pPr>
            <a:r>
              <a:rPr lang="en-US" sz="2000" kern="0" dirty="0" smtClean="0"/>
              <a:t>Turbidity</a:t>
            </a:r>
          </a:p>
          <a:p>
            <a:pPr lvl="1">
              <a:spcBef>
                <a:spcPts val="0"/>
              </a:spcBef>
              <a:spcAft>
                <a:spcPts val="600"/>
              </a:spcAft>
            </a:pPr>
            <a:r>
              <a:rPr lang="en-US" sz="2000" kern="0" dirty="0" smtClean="0"/>
              <a:t>Adequate disinfection</a:t>
            </a:r>
          </a:p>
          <a:p>
            <a:pPr lvl="1">
              <a:spcBef>
                <a:spcPts val="0"/>
              </a:spcBef>
            </a:pPr>
            <a:r>
              <a:rPr lang="en-US" sz="2000" kern="0" dirty="0" smtClean="0"/>
              <a:t>Maintain a program to control “all human activities which may have an adverse impact on the microbiological quality of the source water”</a:t>
            </a:r>
          </a:p>
          <a:p>
            <a:pPr marL="0" indent="0">
              <a:buNone/>
            </a:pPr>
            <a:endParaRPr lang="en-US" sz="2000" dirty="0" smtClean="0"/>
          </a:p>
          <a:p>
            <a:endParaRPr lang="en-US" sz="2000" kern="0" dirty="0"/>
          </a:p>
        </p:txBody>
      </p:sp>
      <p:pic>
        <p:nvPicPr>
          <p:cNvPr id="10" name="Picture 9"/>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954706" y="656232"/>
            <a:ext cx="3808294" cy="5716013"/>
          </a:xfrm>
          <a:prstGeom prst="rect">
            <a:avLst/>
          </a:prstGeom>
          <a:ln w="9525">
            <a:solidFill>
              <a:schemeClr val="tx1"/>
            </a:solidFill>
          </a:ln>
        </p:spPr>
      </p:pic>
    </p:spTree>
    <p:extLst>
      <p:ext uri="{BB962C8B-B14F-4D97-AF65-F5344CB8AC3E}">
        <p14:creationId xmlns:p14="http://schemas.microsoft.com/office/powerpoint/2010/main" val="347310850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55637"/>
          </a:xfrm>
        </p:spPr>
        <p:txBody>
          <a:bodyPr/>
          <a:lstStyle/>
          <a:p>
            <a:r>
              <a:rPr lang="en-US" sz="2800" dirty="0" smtClean="0">
                <a:solidFill>
                  <a:schemeClr val="bg1"/>
                </a:solidFill>
              </a:rPr>
              <a:t>Catskill/Delaware Protection Strategy</a:t>
            </a:r>
            <a:endParaRPr lang="en-US" sz="2800" dirty="0">
              <a:solidFill>
                <a:schemeClr val="bg1"/>
              </a:solidFill>
            </a:endParaRPr>
          </a:p>
        </p:txBody>
      </p:sp>
      <p:sp>
        <p:nvSpPr>
          <p:cNvPr id="3" name="Content Placeholder 2"/>
          <p:cNvSpPr>
            <a:spLocks noGrp="1"/>
          </p:cNvSpPr>
          <p:nvPr>
            <p:ph idx="1"/>
          </p:nvPr>
        </p:nvSpPr>
        <p:spPr>
          <a:xfrm>
            <a:off x="0" y="655637"/>
            <a:ext cx="8686800" cy="2819400"/>
          </a:xfrm>
        </p:spPr>
        <p:txBody>
          <a:bodyPr/>
          <a:lstStyle/>
          <a:p>
            <a:pPr>
              <a:spcBef>
                <a:spcPts val="0"/>
              </a:spcBef>
              <a:spcAft>
                <a:spcPts val="600"/>
              </a:spcAft>
              <a:buFont typeface="Arial" panose="020B0604020202020204" pitchFamily="34" charset="0"/>
              <a:buChar char="•"/>
              <a:tabLst>
                <a:tab pos="457200" algn="l"/>
              </a:tabLst>
            </a:pPr>
            <a:r>
              <a:rPr lang="en-US" dirty="0" smtClean="0"/>
              <a:t>Comprehensive source water protection, including</a:t>
            </a:r>
          </a:p>
          <a:p>
            <a:pPr marL="740664" lvl="1" indent="-283464">
              <a:spcBef>
                <a:spcPts val="0"/>
              </a:spcBef>
              <a:spcAft>
                <a:spcPts val="600"/>
              </a:spcAft>
              <a:buFont typeface="Courier New" panose="02070309020205020404" pitchFamily="49" charset="0"/>
              <a:buChar char="o"/>
              <a:tabLst>
                <a:tab pos="457200" algn="l"/>
              </a:tabLst>
            </a:pPr>
            <a:r>
              <a:rPr lang="en-US" sz="1600" dirty="0" smtClean="0"/>
              <a:t>Regulations governing new development</a:t>
            </a:r>
          </a:p>
          <a:p>
            <a:pPr marL="740664" lvl="1" indent="-283464">
              <a:spcBef>
                <a:spcPts val="0"/>
              </a:spcBef>
              <a:spcAft>
                <a:spcPts val="600"/>
              </a:spcAft>
              <a:buFont typeface="Courier New" panose="02070309020205020404" pitchFamily="49" charset="0"/>
              <a:buChar char="o"/>
              <a:tabLst>
                <a:tab pos="457200" algn="l"/>
              </a:tabLst>
            </a:pPr>
            <a:r>
              <a:rPr lang="en-US" sz="1600" dirty="0"/>
              <a:t>Land acquisition</a:t>
            </a:r>
          </a:p>
          <a:p>
            <a:pPr marL="740664" lvl="1" indent="-283464">
              <a:spcBef>
                <a:spcPts val="0"/>
              </a:spcBef>
              <a:spcAft>
                <a:spcPts val="600"/>
              </a:spcAft>
              <a:buFont typeface="Courier New" panose="02070309020205020404" pitchFamily="49" charset="0"/>
              <a:buChar char="o"/>
              <a:tabLst>
                <a:tab pos="457200" algn="l"/>
              </a:tabLst>
            </a:pPr>
            <a:r>
              <a:rPr lang="en-US" sz="1600" dirty="0" smtClean="0"/>
              <a:t>Wastewater programs including upgrades of existing WWTPs, septic system repairs and construction of new wastewater infrastructure</a:t>
            </a:r>
          </a:p>
        </p:txBody>
      </p:sp>
      <p:pic>
        <p:nvPicPr>
          <p:cNvPr id="5" name="Picture 3" descr="662 Pepacton Roxbury"/>
          <p:cNvPicPr>
            <a:picLocks noChangeAspect="1" noChangeArrowheads="1"/>
          </p:cNvPicPr>
          <p:nvPr/>
        </p:nvPicPr>
        <p:blipFill>
          <a:blip r:embed="rId2" cstate="print"/>
          <a:srcRect/>
          <a:stretch>
            <a:fillRect/>
          </a:stretch>
        </p:blipFill>
        <p:spPr bwMode="auto">
          <a:xfrm>
            <a:off x="4358056" y="2706033"/>
            <a:ext cx="4724400" cy="3543300"/>
          </a:xfrm>
          <a:prstGeom prst="rect">
            <a:avLst/>
          </a:prstGeom>
          <a:noFill/>
          <a:ln w="9525">
            <a:solidFill>
              <a:schemeClr val="tx1"/>
            </a:solidFill>
            <a:miter lim="800000"/>
            <a:headEnd/>
            <a:tailEnd/>
          </a:ln>
        </p:spPr>
      </p:pic>
      <p:sp>
        <p:nvSpPr>
          <p:cNvPr id="7" name="TextBox 6"/>
          <p:cNvSpPr txBox="1"/>
          <p:nvPr/>
        </p:nvSpPr>
        <p:spPr>
          <a:xfrm>
            <a:off x="0" y="2192442"/>
            <a:ext cx="4114800" cy="4447371"/>
          </a:xfrm>
          <a:prstGeom prst="rect">
            <a:avLst/>
          </a:prstGeom>
          <a:noFill/>
        </p:spPr>
        <p:txBody>
          <a:bodyPr wrap="square" rtlCol="0">
            <a:spAutoFit/>
          </a:bodyPr>
          <a:lstStyle/>
          <a:p>
            <a:pPr marL="740664" lvl="1" indent="-283464">
              <a:spcAft>
                <a:spcPts val="600"/>
              </a:spcAft>
              <a:buFont typeface="Courier New" panose="02070309020205020404" pitchFamily="49" charset="0"/>
              <a:buChar char="o"/>
              <a:tabLst>
                <a:tab pos="457200" algn="l"/>
              </a:tabLst>
            </a:pPr>
            <a:r>
              <a:rPr lang="en-US" sz="1600" dirty="0">
                <a:latin typeface="+mn-lt"/>
              </a:rPr>
              <a:t>Stormwater programs</a:t>
            </a:r>
          </a:p>
          <a:p>
            <a:pPr marL="740664" lvl="1" indent="-283464">
              <a:spcAft>
                <a:spcPts val="600"/>
              </a:spcAft>
              <a:buFont typeface="Courier New" panose="02070309020205020404" pitchFamily="49" charset="0"/>
              <a:buChar char="o"/>
              <a:tabLst>
                <a:tab pos="457200" algn="l"/>
              </a:tabLst>
            </a:pPr>
            <a:r>
              <a:rPr lang="en-US" sz="1600" dirty="0">
                <a:latin typeface="+mn-lt"/>
              </a:rPr>
              <a:t>Agricultural </a:t>
            </a:r>
            <a:r>
              <a:rPr lang="en-US" sz="1600" dirty="0" smtClean="0">
                <a:latin typeface="+mn-lt"/>
              </a:rPr>
              <a:t>program</a:t>
            </a:r>
          </a:p>
          <a:p>
            <a:pPr marL="740664" lvl="1" indent="-283464">
              <a:spcAft>
                <a:spcPts val="600"/>
              </a:spcAft>
              <a:buFont typeface="Courier New" panose="02070309020205020404" pitchFamily="49" charset="0"/>
              <a:buChar char="o"/>
              <a:tabLst>
                <a:tab pos="457200" algn="l"/>
              </a:tabLst>
            </a:pPr>
            <a:r>
              <a:rPr lang="en-US" sz="1600" dirty="0" smtClean="0">
                <a:latin typeface="+mn-lt"/>
              </a:rPr>
              <a:t>Stream </a:t>
            </a:r>
            <a:r>
              <a:rPr lang="en-US" sz="1600" dirty="0">
                <a:latin typeface="+mn-lt"/>
              </a:rPr>
              <a:t>management </a:t>
            </a:r>
            <a:r>
              <a:rPr lang="en-US" sz="1600" dirty="0" smtClean="0">
                <a:latin typeface="+mn-lt"/>
              </a:rPr>
              <a:t>program</a:t>
            </a:r>
          </a:p>
          <a:p>
            <a:pPr marL="740664" lvl="1" indent="-283464">
              <a:spcAft>
                <a:spcPts val="1200"/>
              </a:spcAft>
              <a:buFont typeface="Courier New" panose="02070309020205020404" pitchFamily="49" charset="0"/>
              <a:buChar char="o"/>
              <a:tabLst>
                <a:tab pos="457200" algn="l"/>
              </a:tabLst>
            </a:pPr>
            <a:r>
              <a:rPr lang="en-US" sz="1600" dirty="0" smtClean="0">
                <a:latin typeface="+mn-lt"/>
              </a:rPr>
              <a:t>Kensico and EOH programs</a:t>
            </a:r>
          </a:p>
          <a:p>
            <a:pPr marL="457200" indent="-457200">
              <a:spcAft>
                <a:spcPts val="1200"/>
              </a:spcAft>
              <a:buFont typeface="Arial" panose="020B0604020202020204" pitchFamily="34" charset="0"/>
              <a:buChar char="•"/>
            </a:pPr>
            <a:r>
              <a:rPr lang="en-US" sz="1800" dirty="0">
                <a:latin typeface="+mn-lt"/>
              </a:rPr>
              <a:t>First Filtration Avoidance Determination (FAD) issued by EPA in January </a:t>
            </a:r>
            <a:r>
              <a:rPr lang="en-US" sz="1800" dirty="0" smtClean="0">
                <a:latin typeface="+mn-lt"/>
              </a:rPr>
              <a:t>1993</a:t>
            </a:r>
          </a:p>
          <a:p>
            <a:pPr marL="457200" indent="-457200">
              <a:spcAft>
                <a:spcPts val="1200"/>
              </a:spcAft>
              <a:buFont typeface="Arial" panose="020B0604020202020204" pitchFamily="34" charset="0"/>
              <a:buChar char="•"/>
            </a:pPr>
            <a:r>
              <a:rPr lang="en-US" sz="1800" kern="0" dirty="0">
                <a:latin typeface="+mn-lt"/>
              </a:rPr>
              <a:t>Watershed MOA </a:t>
            </a:r>
            <a:r>
              <a:rPr lang="en-US" sz="1800" kern="0" dirty="0" smtClean="0">
                <a:latin typeface="+mn-lt"/>
              </a:rPr>
              <a:t>signed January 1997 </a:t>
            </a:r>
          </a:p>
          <a:p>
            <a:pPr marL="457200" indent="-457200">
              <a:spcAft>
                <a:spcPts val="1200"/>
              </a:spcAft>
              <a:buFont typeface="Arial" panose="020B0604020202020204" pitchFamily="34" charset="0"/>
              <a:buChar char="•"/>
            </a:pPr>
            <a:r>
              <a:rPr lang="en-US" sz="1800" kern="0" dirty="0" smtClean="0">
                <a:latin typeface="+mn-lt"/>
              </a:rPr>
              <a:t>FAD </a:t>
            </a:r>
            <a:r>
              <a:rPr lang="en-US" sz="1800" kern="0" dirty="0">
                <a:latin typeface="+mn-lt"/>
              </a:rPr>
              <a:t>renewed in 2002, 2007, 2014, and </a:t>
            </a:r>
            <a:r>
              <a:rPr lang="en-US" sz="1800" kern="0" dirty="0" smtClean="0">
                <a:latin typeface="+mn-lt"/>
              </a:rPr>
              <a:t>2017</a:t>
            </a:r>
            <a:endParaRPr lang="en-US" sz="1800" kern="0" dirty="0">
              <a:latin typeface="+mn-lt"/>
            </a:endParaRPr>
          </a:p>
          <a:p>
            <a:pPr marL="457200" indent="-457200">
              <a:spcAft>
                <a:spcPts val="1200"/>
              </a:spcAft>
              <a:buFont typeface="Arial" panose="020B0604020202020204" pitchFamily="34" charset="0"/>
              <a:buChar char="•"/>
            </a:pPr>
            <a:endParaRPr lang="en-US" sz="2000" dirty="0">
              <a:latin typeface="+mn-lt"/>
            </a:endParaRPr>
          </a:p>
          <a:p>
            <a:endParaRPr lang="en-US" sz="800" dirty="0"/>
          </a:p>
        </p:txBody>
      </p:sp>
    </p:spTree>
    <p:extLst>
      <p:ext uri="{BB962C8B-B14F-4D97-AF65-F5344CB8AC3E}">
        <p14:creationId xmlns:p14="http://schemas.microsoft.com/office/powerpoint/2010/main" val="160356441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0" y="0"/>
            <a:ext cx="9144000" cy="533400"/>
          </a:xfrm>
        </p:spPr>
        <p:txBody>
          <a:bodyPr anchor="ctr" anchorCtr="1"/>
          <a:lstStyle/>
          <a:p>
            <a:r>
              <a:rPr lang="en-US" sz="2800" dirty="0" smtClean="0"/>
              <a:t>2018 Implementation Status</a:t>
            </a:r>
            <a:endParaRPr lang="en-US" sz="2800" dirty="0"/>
          </a:p>
        </p:txBody>
      </p:sp>
      <p:pic>
        <p:nvPicPr>
          <p:cNvPr id="4" name="Picture 3"/>
          <p:cNvPicPr>
            <a:picLocks noChangeAspect="1"/>
          </p:cNvPicPr>
          <p:nvPr/>
        </p:nvPicPr>
        <p:blipFill>
          <a:blip r:embed="rId3"/>
          <a:stretch>
            <a:fillRect/>
          </a:stretch>
        </p:blipFill>
        <p:spPr>
          <a:xfrm>
            <a:off x="0" y="533400"/>
            <a:ext cx="9143999" cy="6324600"/>
          </a:xfrm>
          <a:prstGeom prst="rect">
            <a:avLst/>
          </a:prstGeom>
        </p:spPr>
      </p:pic>
    </p:spTree>
    <p:extLst>
      <p:ext uri="{BB962C8B-B14F-4D97-AF65-F5344CB8AC3E}">
        <p14:creationId xmlns:p14="http://schemas.microsoft.com/office/powerpoint/2010/main" val="123231906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533400"/>
          </a:xfrm>
        </p:spPr>
        <p:txBody>
          <a:bodyPr/>
          <a:lstStyle/>
          <a:p>
            <a:r>
              <a:rPr lang="en-US" sz="2800" dirty="0" smtClean="0"/>
              <a:t>FAD Program Costs</a:t>
            </a:r>
            <a:endParaRPr lang="en-US" sz="2800" dirty="0"/>
          </a:p>
        </p:txBody>
      </p:sp>
      <p:sp>
        <p:nvSpPr>
          <p:cNvPr id="3" name="Slide Number Placeholder 2"/>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CDB9B72-1F59-4C93-B37A-A7A635C47E94}" type="slidenum">
              <a:rPr kumimoji="0" lang="en-US" sz="1400" b="0" i="0" u="none" strike="noStrike" kern="1200" cap="none" spc="0" normalizeH="0" baseline="0" noProof="0" smtClean="0">
                <a:ln>
                  <a:noFill/>
                </a:ln>
                <a:solidFill>
                  <a:srgbClr val="000000"/>
                </a:solidFill>
                <a:effectLst/>
                <a:uLnTx/>
                <a:uFillTx/>
                <a:latin typeface="Arial" charset="0"/>
                <a:ea typeface="+mn-ea"/>
                <a:cs typeface="Arial"/>
              </a:rPr>
              <a:pPr marL="0" marR="0" lvl="0" indent="0" algn="r" defTabSz="914400" rtl="0" eaLnBrk="0" fontAlgn="base" latinLnBrk="0" hangingPunct="0">
                <a:lnSpc>
                  <a:spcPct val="100000"/>
                </a:lnSpc>
                <a:spcBef>
                  <a:spcPct val="0"/>
                </a:spcBef>
                <a:spcAft>
                  <a:spcPct val="0"/>
                </a:spcAft>
                <a:buClrTx/>
                <a:buSzTx/>
                <a:buFontTx/>
                <a:buNone/>
                <a:tabLst/>
                <a:defRPr/>
              </a:pPr>
              <a:t>18</a:t>
            </a:fld>
            <a:endParaRPr kumimoji="0" lang="en-US" sz="1400" b="0" i="0" u="none" strike="noStrike" kern="1200" cap="none" spc="0" normalizeH="0" baseline="0" noProof="0" dirty="0">
              <a:ln>
                <a:noFill/>
              </a:ln>
              <a:solidFill>
                <a:srgbClr val="000000"/>
              </a:solidFill>
              <a:effectLst/>
              <a:uLnTx/>
              <a:uFillTx/>
              <a:latin typeface="Arial" charset="0"/>
              <a:ea typeface="+mn-ea"/>
              <a:cs typeface="Arial"/>
            </a:endParaRPr>
          </a:p>
        </p:txBody>
      </p:sp>
      <p:pic>
        <p:nvPicPr>
          <p:cNvPr id="4" name="Picture 3"/>
          <p:cNvPicPr>
            <a:picLocks noChangeAspect="1"/>
          </p:cNvPicPr>
          <p:nvPr/>
        </p:nvPicPr>
        <p:blipFill>
          <a:blip r:embed="rId3"/>
          <a:stretch>
            <a:fillRect/>
          </a:stretch>
        </p:blipFill>
        <p:spPr>
          <a:xfrm>
            <a:off x="1600200" y="762000"/>
            <a:ext cx="6123249" cy="5594800"/>
          </a:xfrm>
          <a:prstGeom prst="rect">
            <a:avLst/>
          </a:prstGeom>
          <a:ln w="12700">
            <a:solidFill>
              <a:schemeClr val="tx1"/>
            </a:solidFill>
          </a:ln>
        </p:spPr>
      </p:pic>
    </p:spTree>
    <p:extLst>
      <p:ext uri="{BB962C8B-B14F-4D97-AF65-F5344CB8AC3E}">
        <p14:creationId xmlns:p14="http://schemas.microsoft.com/office/powerpoint/2010/main" val="37978286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123" name="Rectangle 3"/>
          <p:cNvSpPr>
            <a:spLocks noGrp="1" noChangeArrowheads="1"/>
          </p:cNvSpPr>
          <p:nvPr>
            <p:ph type="title"/>
          </p:nvPr>
        </p:nvSpPr>
        <p:spPr/>
        <p:txBody>
          <a:bodyPr/>
          <a:lstStyle/>
          <a:p>
            <a:r>
              <a:rPr lang="en-US" sz="2800" dirty="0" smtClean="0"/>
              <a:t>Water System Operations</a:t>
            </a:r>
            <a:endParaRPr lang="en-US" sz="2400" dirty="0"/>
          </a:p>
        </p:txBody>
      </p:sp>
      <p:sp>
        <p:nvSpPr>
          <p:cNvPr id="1029124" name="Rectangle 4"/>
          <p:cNvSpPr>
            <a:spLocks noGrp="1" noChangeArrowheads="1"/>
          </p:cNvSpPr>
          <p:nvPr>
            <p:ph idx="1"/>
          </p:nvPr>
        </p:nvSpPr>
        <p:spPr>
          <a:xfrm>
            <a:off x="70338" y="578192"/>
            <a:ext cx="4580471" cy="7488925"/>
          </a:xfrm>
        </p:spPr>
        <p:txBody>
          <a:bodyPr/>
          <a:lstStyle/>
          <a:p>
            <a:pPr>
              <a:buFont typeface="Arial" panose="020B0604020202020204" pitchFamily="34" charset="0"/>
              <a:buChar char="•"/>
            </a:pPr>
            <a:r>
              <a:rPr lang="en-US" dirty="0" smtClean="0">
                <a:solidFill>
                  <a:schemeClr val="tx2"/>
                </a:solidFill>
              </a:rPr>
              <a:t>Essential Tasks</a:t>
            </a:r>
            <a:endParaRPr lang="en-US" dirty="0">
              <a:solidFill>
                <a:schemeClr val="tx2"/>
              </a:solidFill>
            </a:endParaRPr>
          </a:p>
          <a:p>
            <a:pPr lvl="1">
              <a:buFont typeface="Courier New" panose="02070309020205020404" pitchFamily="49" charset="0"/>
              <a:buChar char="o"/>
            </a:pPr>
            <a:r>
              <a:rPr lang="en-US" dirty="0">
                <a:solidFill>
                  <a:schemeClr val="tx2"/>
                </a:solidFill>
              </a:rPr>
              <a:t>Meet the supply needs of New York </a:t>
            </a:r>
            <a:r>
              <a:rPr lang="en-US" dirty="0" smtClean="0">
                <a:solidFill>
                  <a:schemeClr val="tx2"/>
                </a:solidFill>
              </a:rPr>
              <a:t>City</a:t>
            </a:r>
            <a:endParaRPr lang="en-US" dirty="0">
              <a:solidFill>
                <a:schemeClr val="tx2"/>
              </a:solidFill>
            </a:endParaRPr>
          </a:p>
          <a:p>
            <a:pPr lvl="1">
              <a:buFont typeface="Courier New" panose="02070309020205020404" pitchFamily="49" charset="0"/>
              <a:buChar char="o"/>
            </a:pPr>
            <a:r>
              <a:rPr lang="en-US" dirty="0">
                <a:solidFill>
                  <a:schemeClr val="tx2"/>
                </a:solidFill>
              </a:rPr>
              <a:t>Meet all reservoir release &amp; diversion requirements </a:t>
            </a:r>
          </a:p>
          <a:p>
            <a:pPr lvl="2">
              <a:buFont typeface="Wingdings" panose="05000000000000000000" pitchFamily="2" charset="2"/>
              <a:buChar char="§"/>
            </a:pPr>
            <a:r>
              <a:rPr lang="en-US" sz="1600" dirty="0" smtClean="0">
                <a:solidFill>
                  <a:schemeClr val="tx2"/>
                </a:solidFill>
              </a:rPr>
              <a:t>1954 U.S. Supreme Court Decree</a:t>
            </a:r>
          </a:p>
          <a:p>
            <a:pPr lvl="2">
              <a:buFont typeface="Wingdings" panose="05000000000000000000" pitchFamily="2" charset="2"/>
              <a:buChar char="§"/>
            </a:pPr>
            <a:r>
              <a:rPr lang="en-US" sz="1600" dirty="0" smtClean="0">
                <a:solidFill>
                  <a:schemeClr val="tx2"/>
                </a:solidFill>
              </a:rPr>
              <a:t>Interstate Agreements</a:t>
            </a:r>
          </a:p>
          <a:p>
            <a:pPr lvl="2">
              <a:buFont typeface="Wingdings" panose="05000000000000000000" pitchFamily="2" charset="2"/>
              <a:buChar char="§"/>
            </a:pPr>
            <a:r>
              <a:rPr lang="en-US" sz="1600" dirty="0" smtClean="0">
                <a:solidFill>
                  <a:schemeClr val="tx2"/>
                </a:solidFill>
              </a:rPr>
              <a:t>SPDES permits</a:t>
            </a:r>
          </a:p>
          <a:p>
            <a:pPr lvl="2">
              <a:buFont typeface="Wingdings" panose="05000000000000000000" pitchFamily="2" charset="2"/>
              <a:buChar char="§"/>
            </a:pPr>
            <a:r>
              <a:rPr lang="en-US" sz="1600" dirty="0" smtClean="0">
                <a:solidFill>
                  <a:schemeClr val="tx2"/>
                </a:solidFill>
              </a:rPr>
              <a:t>Consent orders</a:t>
            </a:r>
            <a:endParaRPr lang="en-US" sz="1600" dirty="0">
              <a:solidFill>
                <a:schemeClr val="tx2"/>
              </a:solidFill>
            </a:endParaRPr>
          </a:p>
          <a:p>
            <a:pPr>
              <a:buFont typeface="Arial" panose="020B0604020202020204" pitchFamily="34" charset="0"/>
              <a:buChar char="•"/>
            </a:pPr>
            <a:r>
              <a:rPr lang="en-US" dirty="0" smtClean="0">
                <a:solidFill>
                  <a:schemeClr val="tx2"/>
                </a:solidFill>
              </a:rPr>
              <a:t>Objectives</a:t>
            </a:r>
          </a:p>
          <a:p>
            <a:pPr lvl="1">
              <a:buFont typeface="Courier New" panose="02070309020205020404" pitchFamily="49" charset="0"/>
              <a:buChar char="o"/>
            </a:pPr>
            <a:r>
              <a:rPr lang="en-US" dirty="0">
                <a:solidFill>
                  <a:srgbClr val="000000"/>
                </a:solidFill>
              </a:rPr>
              <a:t>Divert the best quality water </a:t>
            </a:r>
            <a:r>
              <a:rPr lang="en-US" dirty="0" smtClean="0">
                <a:solidFill>
                  <a:srgbClr val="000000"/>
                </a:solidFill>
              </a:rPr>
              <a:t>available</a:t>
            </a:r>
            <a:endParaRPr lang="en-US" dirty="0">
              <a:solidFill>
                <a:srgbClr val="000000"/>
              </a:solidFill>
            </a:endParaRPr>
          </a:p>
          <a:p>
            <a:pPr lvl="1">
              <a:buFont typeface="Courier New" panose="02070309020205020404" pitchFamily="49" charset="0"/>
              <a:buChar char="o"/>
            </a:pPr>
            <a:r>
              <a:rPr lang="en-US" dirty="0">
                <a:solidFill>
                  <a:srgbClr val="000000"/>
                </a:solidFill>
              </a:rPr>
              <a:t>Maintain balanced </a:t>
            </a:r>
            <a:r>
              <a:rPr lang="en-US" dirty="0" smtClean="0">
                <a:solidFill>
                  <a:srgbClr val="000000"/>
                </a:solidFill>
              </a:rPr>
              <a:t>system</a:t>
            </a:r>
            <a:endParaRPr lang="en-US" dirty="0">
              <a:solidFill>
                <a:srgbClr val="000000"/>
              </a:solidFill>
            </a:endParaRPr>
          </a:p>
          <a:p>
            <a:pPr lvl="1">
              <a:buFont typeface="Courier New" panose="02070309020205020404" pitchFamily="49" charset="0"/>
              <a:buChar char="o"/>
            </a:pPr>
            <a:r>
              <a:rPr lang="en-US" dirty="0">
                <a:solidFill>
                  <a:srgbClr val="000000"/>
                </a:solidFill>
              </a:rPr>
              <a:t>Provide downstream habitat and flood mitigation benefits w/o water supply </a:t>
            </a:r>
            <a:r>
              <a:rPr lang="en-US" dirty="0" smtClean="0">
                <a:solidFill>
                  <a:srgbClr val="000000"/>
                </a:solidFill>
              </a:rPr>
              <a:t>impact</a:t>
            </a:r>
            <a:endParaRPr lang="en-US" dirty="0" smtClean="0">
              <a:solidFill>
                <a:schemeClr val="tx2"/>
              </a:solidFill>
            </a:endParaRPr>
          </a:p>
        </p:txBody>
      </p:sp>
      <p:sp>
        <p:nvSpPr>
          <p:cNvPr id="1029125" name="Rectangle 5"/>
          <p:cNvSpPr>
            <a:spLocks noChangeArrowheads="1"/>
          </p:cNvSpPr>
          <p:nvPr/>
        </p:nvSpPr>
        <p:spPr bwMode="auto">
          <a:xfrm>
            <a:off x="3748088" y="25717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endParaRPr lang="en-US" sz="4000" b="1" smtClean="0">
              <a:solidFill>
                <a:srgbClr val="0033CC"/>
              </a:solidFill>
            </a:endParaRPr>
          </a:p>
        </p:txBody>
      </p:sp>
      <p:sp>
        <p:nvSpPr>
          <p:cNvPr id="1029126" name="Rectangle 6"/>
          <p:cNvSpPr>
            <a:spLocks noChangeArrowheads="1"/>
          </p:cNvSpPr>
          <p:nvPr/>
        </p:nvSpPr>
        <p:spPr bwMode="auto">
          <a:xfrm>
            <a:off x="3881438" y="25812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endParaRPr lang="en-US" sz="4000" b="1" smtClean="0">
              <a:solidFill>
                <a:srgbClr val="0033CC"/>
              </a:solidFill>
            </a:endParaRPr>
          </a:p>
        </p:txBody>
      </p:sp>
      <p:sp>
        <p:nvSpPr>
          <p:cNvPr id="2" name="Slide Number Placeholder 1"/>
          <p:cNvSpPr>
            <a:spLocks noGrp="1"/>
          </p:cNvSpPr>
          <p:nvPr>
            <p:ph type="sldNum" sz="quarter" idx="12"/>
          </p:nvPr>
        </p:nvSpPr>
        <p:spPr/>
        <p:txBody>
          <a:bodyPr/>
          <a:lstStyle/>
          <a:p>
            <a:pPr>
              <a:defRPr/>
            </a:pPr>
            <a:fld id="{2C9C3CC3-CF15-449C-9CC3-AEBE6C55A3B5}" type="slidenum">
              <a:rPr lang="en-US" smtClean="0">
                <a:solidFill>
                  <a:srgbClr val="000000"/>
                </a:solidFill>
              </a:rPr>
              <a:pPr>
                <a:defRPr/>
              </a:pPr>
              <a:t>19</a:t>
            </a:fld>
            <a:endParaRPr lang="en-US" dirty="0">
              <a:solidFill>
                <a:srgbClr val="000000"/>
              </a:solidFill>
            </a:endParaRPr>
          </a:p>
        </p:txBody>
      </p:sp>
      <p:pic>
        <p:nvPicPr>
          <p:cNvPr id="1026" name="Picture 2" descr="Y:\Cannonsville\CANNONSVILLE LOW H2O 12-04-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0130" y="607529"/>
            <a:ext cx="4294549" cy="2955067"/>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Y:\Cannonsville\Cannonsville Spillway.tinajohnston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50131" y="3693226"/>
            <a:ext cx="4294548" cy="30574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24220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4098" name="Rectangle 2"/>
          <p:cNvSpPr>
            <a:spLocks noGrp="1"/>
          </p:cNvSpPr>
          <p:nvPr>
            <p:ph type="title"/>
          </p:nvPr>
        </p:nvSpPr>
        <p:spPr>
          <a:xfrm>
            <a:off x="571500" y="147638"/>
            <a:ext cx="8229600" cy="838200"/>
          </a:xfrm>
        </p:spPr>
        <p:txBody>
          <a:bodyPr/>
          <a:lstStyle/>
          <a:p>
            <a:pPr eaLnBrk="1" hangingPunct="1"/>
            <a:r>
              <a:rPr lang="en-US" sz="3600" b="1" dirty="0" smtClean="0">
                <a:solidFill>
                  <a:schemeClr val="bg1"/>
                </a:solidFill>
                <a:latin typeface="Calibri" pitchFamily="34" charset="0"/>
              </a:rPr>
              <a:t>BEFORE WE BEGIN</a:t>
            </a:r>
          </a:p>
        </p:txBody>
      </p:sp>
      <p:sp>
        <p:nvSpPr>
          <p:cNvPr id="4099" name="Rectangle 3"/>
          <p:cNvSpPr>
            <a:spLocks noGrp="1"/>
          </p:cNvSpPr>
          <p:nvPr>
            <p:ph type="body" idx="1"/>
          </p:nvPr>
        </p:nvSpPr>
        <p:spPr>
          <a:xfrm>
            <a:off x="609600" y="1133476"/>
            <a:ext cx="8153400" cy="5334000"/>
          </a:xfrm>
        </p:spPr>
        <p:txBody>
          <a:bodyPr/>
          <a:lstStyle/>
          <a:p>
            <a:pPr eaLnBrk="1" hangingPunct="1"/>
            <a:r>
              <a:rPr lang="en-US" sz="2200" b="1" dirty="0" smtClean="0">
                <a:solidFill>
                  <a:schemeClr val="bg1"/>
                </a:solidFill>
              </a:rPr>
              <a:t>SAFETY PRECAUTIONS</a:t>
            </a:r>
          </a:p>
          <a:p>
            <a:pPr lvl="1" eaLnBrk="1" hangingPunct="1"/>
            <a:r>
              <a:rPr lang="en-US" sz="1800" b="1" dirty="0" smtClean="0">
                <a:solidFill>
                  <a:schemeClr val="bg1"/>
                </a:solidFill>
              </a:rPr>
              <a:t>PLEASE FOLLOW EXIT SIGN IN CASE OF EMERGENCY EVACUATION</a:t>
            </a:r>
          </a:p>
          <a:p>
            <a:pPr lvl="1" eaLnBrk="1" hangingPunct="1"/>
            <a:r>
              <a:rPr lang="en-US" sz="1800" b="1" dirty="0" smtClean="0">
                <a:solidFill>
                  <a:schemeClr val="bg1"/>
                </a:solidFill>
              </a:rPr>
              <a:t>AUTOMATED EXTERNAL DEFIBRILLATOR (AED) LOCATED OUTSIDE </a:t>
            </a:r>
          </a:p>
          <a:p>
            <a:pPr eaLnBrk="1" hangingPunct="1">
              <a:spcBef>
                <a:spcPts val="1800"/>
              </a:spcBef>
            </a:pPr>
            <a:r>
              <a:rPr lang="en-US" sz="2200" b="1" dirty="0" smtClean="0">
                <a:solidFill>
                  <a:schemeClr val="bg1"/>
                </a:solidFill>
              </a:rPr>
              <a:t>PLEASE SILENCE CELL PHONES OR SMART PHONES</a:t>
            </a:r>
          </a:p>
          <a:p>
            <a:pPr eaLnBrk="1" hangingPunct="1">
              <a:spcBef>
                <a:spcPts val="1800"/>
              </a:spcBef>
            </a:pPr>
            <a:r>
              <a:rPr lang="en-US" sz="2200" b="1" dirty="0" smtClean="0">
                <a:solidFill>
                  <a:schemeClr val="bg1"/>
                </a:solidFill>
              </a:rPr>
              <a:t>QUESTION AND ANSWER SESSION WILL FOLLOW PRESENTATION</a:t>
            </a:r>
          </a:p>
          <a:p>
            <a:pPr eaLnBrk="1" hangingPunct="1">
              <a:spcBef>
                <a:spcPts val="1800"/>
              </a:spcBef>
            </a:pPr>
            <a:r>
              <a:rPr lang="en-US" sz="2200" b="1" dirty="0" smtClean="0">
                <a:solidFill>
                  <a:schemeClr val="bg1"/>
                </a:solidFill>
              </a:rPr>
              <a:t>PLEASE FILL EVALUATION FORM  </a:t>
            </a:r>
          </a:p>
          <a:p>
            <a:pPr eaLnBrk="1" hangingPunct="1">
              <a:spcBef>
                <a:spcPts val="1800"/>
              </a:spcBef>
            </a:pPr>
            <a:r>
              <a:rPr lang="en-US" sz="2200" b="1" dirty="0" smtClean="0">
                <a:solidFill>
                  <a:schemeClr val="bg1"/>
                </a:solidFill>
              </a:rPr>
              <a:t>SEMINAR SLIDES WILL BE POSTED ON MWRD WEBSITE             </a:t>
            </a:r>
            <a:r>
              <a:rPr lang="en-US" sz="2000" dirty="0">
                <a:solidFill>
                  <a:schemeClr val="bg1"/>
                </a:solidFill>
              </a:rPr>
              <a:t>(https://</a:t>
            </a:r>
            <a:r>
              <a:rPr lang="en-US" sz="2000" dirty="0" smtClean="0">
                <a:solidFill>
                  <a:schemeClr val="bg1"/>
                </a:solidFill>
              </a:rPr>
              <a:t>mwrd.org/seminars)</a:t>
            </a:r>
          </a:p>
          <a:p>
            <a:pPr eaLnBrk="1" hangingPunct="1">
              <a:spcBef>
                <a:spcPts val="1800"/>
              </a:spcBef>
            </a:pPr>
            <a:r>
              <a:rPr lang="en-US" sz="2200" b="1" dirty="0" smtClean="0">
                <a:solidFill>
                  <a:schemeClr val="bg1"/>
                </a:solidFill>
              </a:rPr>
              <a:t>STREAM VIDEO WILL BE AVAILABLE ON MWRD WEBSITE          </a:t>
            </a:r>
            <a:r>
              <a:rPr lang="en-US" sz="2000" dirty="0">
                <a:solidFill>
                  <a:schemeClr val="bg1"/>
                </a:solidFill>
              </a:rPr>
              <a:t>(https://</a:t>
            </a:r>
            <a:r>
              <a:rPr lang="en-US" sz="2000" dirty="0" smtClean="0">
                <a:solidFill>
                  <a:schemeClr val="bg1"/>
                </a:solidFill>
              </a:rPr>
              <a:t>mwrd.org/seminars - after authorization for release is arranged)</a:t>
            </a:r>
            <a:endParaRPr lang="en-US" sz="2000" dirty="0">
              <a:solidFill>
                <a:schemeClr val="bg1"/>
              </a:solidFill>
            </a:endParaRPr>
          </a:p>
          <a:p>
            <a:pPr eaLnBrk="1" hangingPunct="1">
              <a:spcBef>
                <a:spcPts val="1800"/>
              </a:spcBef>
            </a:pPr>
            <a:endParaRPr lang="en-US" sz="2800" b="1" dirty="0" smtClean="0">
              <a:solidFill>
                <a:schemeClr val="bg1"/>
              </a:solidFill>
            </a:endParaRPr>
          </a:p>
          <a:p>
            <a:pPr eaLnBrk="1" hangingPunct="1"/>
            <a:endParaRPr lang="en-US" sz="2400" b="1" dirty="0" smtClean="0">
              <a:solidFill>
                <a:schemeClr val="bg1"/>
              </a:solidFill>
            </a:endParaRPr>
          </a:p>
        </p:txBody>
      </p:sp>
      <p:sp>
        <p:nvSpPr>
          <p:cNvPr id="4101" name="Rectangle 5"/>
          <p:cNvSpPr>
            <a:spLocks noChangeArrowheads="1"/>
          </p:cNvSpPr>
          <p:nvPr/>
        </p:nvSpPr>
        <p:spPr bwMode="auto">
          <a:xfrm>
            <a:off x="7286625" y="0"/>
            <a:ext cx="1552575" cy="566738"/>
          </a:xfrm>
          <a:prstGeom prst="rect">
            <a:avLst/>
          </a:prstGeom>
          <a:noFill/>
          <a:ln w="9525">
            <a:noFill/>
            <a:miter lim="800000"/>
            <a:headEnd/>
            <a:tailEnd/>
          </a:ln>
          <a:effectLst/>
        </p:spPr>
        <p:txBody>
          <a:bodyPr wrap="none" anchor="ctr"/>
          <a:lstStyle/>
          <a:p>
            <a:endParaRPr lang="en-US" sz="1800" dirty="0">
              <a:solidFill>
                <a:prstClr val="black"/>
              </a:solidFill>
              <a:latin typeface="Arial" charset="0"/>
              <a:ea typeface="ＭＳ Ｐゴシック" pitchFamily="1" charset="-128"/>
              <a:cs typeface="+mn-cs"/>
            </a:endParaRPr>
          </a:p>
        </p:txBody>
      </p:sp>
    </p:spTree>
    <p:extLst>
      <p:ext uri="{BB962C8B-B14F-4D97-AF65-F5344CB8AC3E}">
        <p14:creationId xmlns:p14="http://schemas.microsoft.com/office/powerpoint/2010/main" val="1967977236"/>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7318" name="Picture 6" descr="REC"/>
          <p:cNvPicPr>
            <a:picLocks noChangeAspect="1" noChangeArrowheads="1"/>
          </p:cNvPicPr>
          <p:nvPr/>
        </p:nvPicPr>
        <p:blipFill>
          <a:blip r:embed="rId3" cstate="print">
            <a:extLst>
              <a:ext uri="{28A0092B-C50C-407E-A947-70E740481C1C}">
                <a14:useLocalDpi xmlns:a14="http://schemas.microsoft.com/office/drawing/2010/main" val="0"/>
              </a:ext>
            </a:extLst>
          </a:blip>
          <a:srcRect r="33806" b="33299"/>
          <a:stretch>
            <a:fillRect/>
          </a:stretch>
        </p:blipFill>
        <p:spPr bwMode="auto">
          <a:xfrm>
            <a:off x="76200" y="2449862"/>
            <a:ext cx="3324225" cy="2493169"/>
          </a:xfrm>
          <a:prstGeom prst="rect">
            <a:avLst/>
          </a:prstGeom>
          <a:noFill/>
          <a:ln w="508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037315" name="Rectangle 3"/>
          <p:cNvSpPr>
            <a:spLocks noGrp="1" noChangeArrowheads="1"/>
          </p:cNvSpPr>
          <p:nvPr>
            <p:ph type="title"/>
          </p:nvPr>
        </p:nvSpPr>
        <p:spPr>
          <a:noFill/>
          <a:ln/>
        </p:spPr>
        <p:txBody>
          <a:bodyPr/>
          <a:lstStyle/>
          <a:p>
            <a:r>
              <a:rPr lang="en-US" sz="2800" dirty="0"/>
              <a:t>Reservoir Operations</a:t>
            </a:r>
          </a:p>
        </p:txBody>
      </p:sp>
      <p:sp>
        <p:nvSpPr>
          <p:cNvPr id="1037314" name="Rectangle 2"/>
          <p:cNvSpPr>
            <a:spLocks noGrp="1" noChangeArrowheads="1"/>
          </p:cNvSpPr>
          <p:nvPr>
            <p:ph idx="1"/>
          </p:nvPr>
        </p:nvSpPr>
        <p:spPr>
          <a:xfrm>
            <a:off x="438150" y="569913"/>
            <a:ext cx="8229600" cy="1965674"/>
          </a:xfrm>
        </p:spPr>
        <p:txBody>
          <a:bodyPr/>
          <a:lstStyle/>
          <a:p>
            <a:pPr marL="0" indent="0" algn="ctr">
              <a:buNone/>
            </a:pPr>
            <a:r>
              <a:rPr lang="en-US" sz="2000" dirty="0" smtClean="0">
                <a:solidFill>
                  <a:schemeClr val="tx2"/>
                </a:solidFill>
              </a:rPr>
              <a:t>Operational </a:t>
            </a:r>
            <a:r>
              <a:rPr lang="en-US" sz="2000" dirty="0">
                <a:solidFill>
                  <a:schemeClr val="tx2"/>
                </a:solidFill>
              </a:rPr>
              <a:t>decisions are made based on the following:</a:t>
            </a:r>
          </a:p>
          <a:p>
            <a:pPr marL="1657350" lvl="1" indent="-342900">
              <a:buFont typeface="Arial" panose="020B0604020202020204" pitchFamily="34" charset="0"/>
              <a:buChar char="•"/>
            </a:pPr>
            <a:r>
              <a:rPr lang="en-US" sz="2000" dirty="0">
                <a:solidFill>
                  <a:schemeClr val="tx2"/>
                </a:solidFill>
              </a:rPr>
              <a:t>Water Quality</a:t>
            </a:r>
          </a:p>
          <a:p>
            <a:pPr marL="1657350" lvl="1" indent="-342900">
              <a:buFont typeface="Arial" panose="020B0604020202020204" pitchFamily="34" charset="0"/>
              <a:buChar char="•"/>
            </a:pPr>
            <a:r>
              <a:rPr lang="en-US" sz="2000" dirty="0">
                <a:solidFill>
                  <a:schemeClr val="tx2"/>
                </a:solidFill>
              </a:rPr>
              <a:t>Demand</a:t>
            </a:r>
          </a:p>
          <a:p>
            <a:pPr marL="1657350" lvl="1" indent="-342900">
              <a:buFont typeface="Arial" panose="020B0604020202020204" pitchFamily="34" charset="0"/>
              <a:buChar char="•"/>
            </a:pPr>
            <a:r>
              <a:rPr lang="en-US" sz="2000" dirty="0">
                <a:solidFill>
                  <a:schemeClr val="tx2"/>
                </a:solidFill>
              </a:rPr>
              <a:t>Modeling</a:t>
            </a:r>
          </a:p>
          <a:p>
            <a:pPr marL="0" indent="0" algn="ctr">
              <a:buNone/>
            </a:pPr>
            <a:r>
              <a:rPr lang="en-US" dirty="0" smtClean="0">
                <a:solidFill>
                  <a:schemeClr val="tx2"/>
                </a:solidFill>
              </a:rPr>
              <a:t> </a:t>
            </a:r>
            <a:endParaRPr lang="en-US" dirty="0">
              <a:solidFill>
                <a:schemeClr val="tx2"/>
              </a:solidFill>
            </a:endParaRPr>
          </a:p>
          <a:p>
            <a:pPr algn="ctr"/>
            <a:endParaRPr lang="en-US" dirty="0">
              <a:solidFill>
                <a:schemeClr val="tx2"/>
              </a:solidFill>
            </a:endParaRPr>
          </a:p>
          <a:p>
            <a:pPr algn="ctr">
              <a:buFontTx/>
              <a:buNone/>
            </a:pPr>
            <a:endParaRPr lang="en-US" dirty="0">
              <a:solidFill>
                <a:schemeClr val="tx2"/>
              </a:solidFill>
            </a:endParaRPr>
          </a:p>
        </p:txBody>
      </p:sp>
      <p:pic>
        <p:nvPicPr>
          <p:cNvPr id="1037316" name="Picture 4" descr="091899-Croton Lake Bridge B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05474" y="2449862"/>
            <a:ext cx="3324225" cy="2477248"/>
          </a:xfrm>
          <a:prstGeom prst="rect">
            <a:avLst/>
          </a:prstGeom>
          <a:noFill/>
          <a:ln w="508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037319" name="Text Box 7"/>
          <p:cNvSpPr txBox="1">
            <a:spLocks noChangeArrowheads="1"/>
          </p:cNvSpPr>
          <p:nvPr/>
        </p:nvSpPr>
        <p:spPr bwMode="auto">
          <a:xfrm>
            <a:off x="695325" y="5252153"/>
            <a:ext cx="1752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1800" dirty="0" smtClean="0">
                <a:solidFill>
                  <a:srgbClr val="000000"/>
                </a:solidFill>
              </a:rPr>
              <a:t>Rondout</a:t>
            </a:r>
          </a:p>
        </p:txBody>
      </p:sp>
      <p:sp>
        <p:nvSpPr>
          <p:cNvPr id="1037320" name="Text Box 8"/>
          <p:cNvSpPr txBox="1">
            <a:spLocks noChangeArrowheads="1"/>
          </p:cNvSpPr>
          <p:nvPr/>
        </p:nvSpPr>
        <p:spPr bwMode="auto">
          <a:xfrm>
            <a:off x="3625597" y="3415458"/>
            <a:ext cx="1752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1800" dirty="0" smtClean="0">
                <a:solidFill>
                  <a:srgbClr val="000000"/>
                </a:solidFill>
              </a:rPr>
              <a:t>Ashokan</a:t>
            </a:r>
          </a:p>
        </p:txBody>
      </p:sp>
      <p:sp>
        <p:nvSpPr>
          <p:cNvPr id="1037321" name="Text Box 9"/>
          <p:cNvSpPr txBox="1">
            <a:spLocks noChangeArrowheads="1"/>
          </p:cNvSpPr>
          <p:nvPr/>
        </p:nvSpPr>
        <p:spPr bwMode="auto">
          <a:xfrm>
            <a:off x="6877050" y="5421970"/>
            <a:ext cx="1752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1800" dirty="0" smtClean="0">
                <a:solidFill>
                  <a:srgbClr val="000000"/>
                </a:solidFill>
              </a:rPr>
              <a:t>New Croton</a:t>
            </a:r>
          </a:p>
        </p:txBody>
      </p:sp>
      <p:pic>
        <p:nvPicPr>
          <p:cNvPr id="1037317" name="Picture 5" descr="BALLOONS AND STUFF 08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31598" y="3888580"/>
            <a:ext cx="3340599" cy="2470853"/>
          </a:xfrm>
          <a:prstGeom prst="rect">
            <a:avLst/>
          </a:prstGeom>
          <a:noFill/>
          <a:ln w="508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019175" y="6400800"/>
            <a:ext cx="7067550" cy="400110"/>
          </a:xfrm>
          <a:prstGeom prst="rect">
            <a:avLst/>
          </a:prstGeom>
          <a:noFill/>
        </p:spPr>
        <p:txBody>
          <a:bodyPr wrap="square" rtlCol="0">
            <a:spAutoFit/>
          </a:bodyPr>
          <a:lstStyle/>
          <a:p>
            <a:pPr algn="ctr"/>
            <a:r>
              <a:rPr lang="en-US" sz="2000" b="1" u="sng" dirty="0" smtClean="0">
                <a:solidFill>
                  <a:srgbClr val="000000"/>
                </a:solidFill>
                <a:latin typeface="Arial" pitchFamily="34" charset="0"/>
              </a:rPr>
              <a:t>Not all </a:t>
            </a:r>
            <a:r>
              <a:rPr lang="en-US" sz="2000" b="1" u="sng" dirty="0">
                <a:solidFill>
                  <a:srgbClr val="000000"/>
                </a:solidFill>
                <a:latin typeface="Arial" pitchFamily="34" charset="0"/>
              </a:rPr>
              <a:t>NYC systems </a:t>
            </a:r>
            <a:r>
              <a:rPr lang="en-US" sz="2000" b="1" u="sng" dirty="0" smtClean="0">
                <a:solidFill>
                  <a:srgbClr val="000000"/>
                </a:solidFill>
                <a:latin typeface="Arial" pitchFamily="34" charset="0"/>
              </a:rPr>
              <a:t>water quality is created </a:t>
            </a:r>
            <a:r>
              <a:rPr lang="en-US" sz="2000" b="1" u="sng" dirty="0">
                <a:solidFill>
                  <a:srgbClr val="000000"/>
                </a:solidFill>
                <a:latin typeface="Arial" pitchFamily="34" charset="0"/>
              </a:rPr>
              <a:t>equal</a:t>
            </a:r>
            <a:endParaRPr lang="en-US" sz="2000" b="1" u="sng" dirty="0">
              <a:solidFill>
                <a:srgbClr val="FFFFFF"/>
              </a:solidFill>
              <a:latin typeface="Arial" pitchFamily="34" charset="0"/>
            </a:endParaRPr>
          </a:p>
        </p:txBody>
      </p:sp>
      <p:sp>
        <p:nvSpPr>
          <p:cNvPr id="4" name="TextBox 3"/>
          <p:cNvSpPr txBox="1"/>
          <p:nvPr/>
        </p:nvSpPr>
        <p:spPr>
          <a:xfrm>
            <a:off x="3831429" y="1048496"/>
            <a:ext cx="3921921" cy="1323439"/>
          </a:xfrm>
          <a:prstGeom prst="rect">
            <a:avLst/>
          </a:prstGeom>
          <a:noFill/>
        </p:spPr>
        <p:txBody>
          <a:bodyPr wrap="square" rtlCol="0">
            <a:spAutoFit/>
          </a:bodyPr>
          <a:lstStyle/>
          <a:p>
            <a:pPr marL="800100" lvl="1" indent="-342900">
              <a:spcBef>
                <a:spcPts val="1200"/>
              </a:spcBef>
              <a:buFont typeface="Arial" panose="020B0604020202020204" pitchFamily="34" charset="0"/>
              <a:buChar char="•"/>
            </a:pPr>
            <a:r>
              <a:rPr lang="en-US" sz="2000" dirty="0" smtClean="0">
                <a:solidFill>
                  <a:srgbClr val="000000"/>
                </a:solidFill>
                <a:latin typeface="Arial" pitchFamily="34" charset="0"/>
              </a:rPr>
              <a:t> Weather forecasts</a:t>
            </a:r>
            <a:endParaRPr lang="en-US" sz="2000" dirty="0">
              <a:solidFill>
                <a:srgbClr val="000000"/>
              </a:solidFill>
              <a:latin typeface="Arial" pitchFamily="34" charset="0"/>
            </a:endParaRPr>
          </a:p>
          <a:p>
            <a:pPr marL="800100" lvl="1" indent="-342900">
              <a:spcBef>
                <a:spcPts val="1200"/>
              </a:spcBef>
              <a:buFont typeface="Arial" panose="020B0604020202020204" pitchFamily="34" charset="0"/>
              <a:buChar char="•"/>
            </a:pPr>
            <a:r>
              <a:rPr lang="en-US" sz="2000" dirty="0" smtClean="0">
                <a:solidFill>
                  <a:srgbClr val="000000"/>
                </a:solidFill>
                <a:latin typeface="Arial" pitchFamily="34" charset="0"/>
              </a:rPr>
              <a:t> Maintenance </a:t>
            </a:r>
            <a:endParaRPr lang="en-US" sz="2000" dirty="0">
              <a:solidFill>
                <a:srgbClr val="000000"/>
              </a:solidFill>
              <a:latin typeface="Arial" pitchFamily="34" charset="0"/>
            </a:endParaRPr>
          </a:p>
          <a:p>
            <a:pPr marL="800100" lvl="1" indent="-342900">
              <a:spcBef>
                <a:spcPts val="1200"/>
              </a:spcBef>
              <a:buFont typeface="Arial" panose="020B0604020202020204" pitchFamily="34" charset="0"/>
              <a:buChar char="•"/>
            </a:pPr>
            <a:r>
              <a:rPr lang="en-US" sz="2000" dirty="0" smtClean="0">
                <a:solidFill>
                  <a:srgbClr val="000000"/>
                </a:solidFill>
                <a:latin typeface="Arial" pitchFamily="34" charset="0"/>
              </a:rPr>
              <a:t> Hydrological </a:t>
            </a:r>
            <a:r>
              <a:rPr lang="en-US" sz="2000" dirty="0">
                <a:solidFill>
                  <a:srgbClr val="000000"/>
                </a:solidFill>
                <a:latin typeface="Arial" pitchFamily="34" charset="0"/>
              </a:rPr>
              <a:t>conditions</a:t>
            </a:r>
          </a:p>
        </p:txBody>
      </p:sp>
      <p:sp>
        <p:nvSpPr>
          <p:cNvPr id="3" name="Slide Number Placeholder 2"/>
          <p:cNvSpPr>
            <a:spLocks noGrp="1"/>
          </p:cNvSpPr>
          <p:nvPr>
            <p:ph type="sldNum" sz="quarter" idx="12"/>
          </p:nvPr>
        </p:nvSpPr>
        <p:spPr/>
        <p:txBody>
          <a:bodyPr/>
          <a:lstStyle/>
          <a:p>
            <a:pPr>
              <a:defRPr/>
            </a:pPr>
            <a:fld id="{2C9C3CC3-CF15-449C-9CC3-AEBE6C55A3B5}" type="slidenum">
              <a:rPr lang="en-US" smtClean="0">
                <a:solidFill>
                  <a:srgbClr val="000000"/>
                </a:solidFill>
              </a:rPr>
              <a:pPr>
                <a:defRPr/>
              </a:pPr>
              <a:t>20</a:t>
            </a:fld>
            <a:endParaRPr lang="en-US" dirty="0">
              <a:solidFill>
                <a:srgbClr val="000000"/>
              </a:solidFill>
            </a:endParaRPr>
          </a:p>
        </p:txBody>
      </p:sp>
    </p:spTree>
    <p:extLst>
      <p:ext uri="{BB962C8B-B14F-4D97-AF65-F5344CB8AC3E}">
        <p14:creationId xmlns:p14="http://schemas.microsoft.com/office/powerpoint/2010/main" val="6720424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55625" y="0"/>
            <a:ext cx="7569200" cy="533400"/>
          </a:xfrm>
        </p:spPr>
        <p:txBody>
          <a:bodyPr/>
          <a:lstStyle/>
          <a:p>
            <a:r>
              <a:rPr lang="en-US" sz="2800" dirty="0" smtClean="0"/>
              <a:t>Water Quality and Operational Decisions</a:t>
            </a:r>
            <a:endParaRPr lang="en-US" sz="2800" dirty="0"/>
          </a:p>
        </p:txBody>
      </p:sp>
      <p:sp>
        <p:nvSpPr>
          <p:cNvPr id="873477" name="Rectangle 5"/>
          <p:cNvSpPr>
            <a:spLocks noGrp="1" noChangeArrowheads="1"/>
          </p:cNvSpPr>
          <p:nvPr>
            <p:ph idx="1"/>
          </p:nvPr>
        </p:nvSpPr>
        <p:spPr>
          <a:xfrm>
            <a:off x="133350" y="671513"/>
            <a:ext cx="8618538" cy="4090987"/>
          </a:xfrm>
          <a:noFill/>
          <a:ln/>
        </p:spPr>
        <p:txBody>
          <a:bodyPr/>
          <a:lstStyle/>
          <a:p>
            <a:pPr marL="0" indent="0" algn="ctr">
              <a:lnSpc>
                <a:spcPct val="90000"/>
              </a:lnSpc>
              <a:buNone/>
            </a:pPr>
            <a:r>
              <a:rPr lang="en-US" dirty="0">
                <a:solidFill>
                  <a:srgbClr val="000000"/>
                </a:solidFill>
              </a:rPr>
              <a:t>Water </a:t>
            </a:r>
            <a:r>
              <a:rPr lang="en-US" dirty="0" smtClean="0">
                <a:solidFill>
                  <a:srgbClr val="000000"/>
                </a:solidFill>
              </a:rPr>
              <a:t>delivered </a:t>
            </a:r>
            <a:r>
              <a:rPr lang="en-US" dirty="0">
                <a:solidFill>
                  <a:srgbClr val="000000"/>
                </a:solidFill>
              </a:rPr>
              <a:t>is </a:t>
            </a:r>
            <a:r>
              <a:rPr lang="en-US" dirty="0" smtClean="0">
                <a:solidFill>
                  <a:srgbClr val="000000"/>
                </a:solidFill>
              </a:rPr>
              <a:t>selected </a:t>
            </a:r>
            <a:r>
              <a:rPr lang="en-US" dirty="0">
                <a:solidFill>
                  <a:srgbClr val="000000"/>
                </a:solidFill>
              </a:rPr>
              <a:t>or </a:t>
            </a:r>
            <a:r>
              <a:rPr lang="en-US" dirty="0" smtClean="0">
                <a:solidFill>
                  <a:srgbClr val="000000"/>
                </a:solidFill>
              </a:rPr>
              <a:t>mixed based </a:t>
            </a:r>
            <a:r>
              <a:rPr lang="en-US" dirty="0">
                <a:solidFill>
                  <a:srgbClr val="000000"/>
                </a:solidFill>
              </a:rPr>
              <a:t>on </a:t>
            </a:r>
            <a:r>
              <a:rPr lang="en-US" dirty="0" smtClean="0">
                <a:solidFill>
                  <a:srgbClr val="000000"/>
                </a:solidFill>
              </a:rPr>
              <a:t>available quantity </a:t>
            </a:r>
            <a:r>
              <a:rPr lang="en-US" i="1" u="sng" dirty="0">
                <a:solidFill>
                  <a:srgbClr val="000000"/>
                </a:solidFill>
              </a:rPr>
              <a:t>and</a:t>
            </a:r>
            <a:r>
              <a:rPr lang="en-US" dirty="0">
                <a:solidFill>
                  <a:srgbClr val="000000"/>
                </a:solidFill>
              </a:rPr>
              <a:t> </a:t>
            </a:r>
            <a:r>
              <a:rPr lang="en-US" dirty="0" smtClean="0">
                <a:solidFill>
                  <a:srgbClr val="000000"/>
                </a:solidFill>
              </a:rPr>
              <a:t>quality</a:t>
            </a:r>
            <a:br>
              <a:rPr lang="en-US" dirty="0" smtClean="0">
                <a:solidFill>
                  <a:srgbClr val="000000"/>
                </a:solidFill>
              </a:rPr>
            </a:br>
            <a:endParaRPr lang="en-US" dirty="0" smtClean="0">
              <a:solidFill>
                <a:srgbClr val="000000"/>
              </a:solidFill>
            </a:endParaRPr>
          </a:p>
        </p:txBody>
      </p:sp>
      <p:grpSp>
        <p:nvGrpSpPr>
          <p:cNvPr id="3" name="Group 2"/>
          <p:cNvGrpSpPr/>
          <p:nvPr/>
        </p:nvGrpSpPr>
        <p:grpSpPr>
          <a:xfrm>
            <a:off x="216949" y="1175483"/>
            <a:ext cx="5425318" cy="2854736"/>
            <a:chOff x="304800" y="1092201"/>
            <a:chExt cx="12528182" cy="5601930"/>
          </a:xfrm>
        </p:grpSpPr>
        <p:pic>
          <p:nvPicPr>
            <p:cNvPr id="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092201"/>
              <a:ext cx="6300118" cy="560193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5"/>
            <p:cNvSpPr>
              <a:spLocks noChangeArrowheads="1"/>
            </p:cNvSpPr>
            <p:nvPr/>
          </p:nvSpPr>
          <p:spPr bwMode="auto">
            <a:xfrm>
              <a:off x="1058149" y="3613976"/>
              <a:ext cx="4554539" cy="3035300"/>
            </a:xfrm>
            <a:prstGeom prst="rect">
              <a:avLst/>
            </a:prstGeom>
            <a:solidFill>
              <a:srgbClr val="00CCFF">
                <a:alpha val="19000"/>
              </a:srgbClr>
            </a:solidFill>
            <a:ln>
              <a:noFill/>
            </a:ln>
            <a:effectLst/>
            <a:extLst>
              <a:ext uri="{91240B29-F687-4F45-9708-019B960494DF}">
                <a14:hiddenLine xmlns:a14="http://schemas.microsoft.com/office/drawing/2010/main" w="12700" algn="ctr">
                  <a:solidFill>
                    <a:srgbClr val="00CC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00">
                <a:solidFill>
                  <a:schemeClr val="tx2"/>
                </a:solidFill>
              </a:endParaRPr>
            </a:p>
          </p:txBody>
        </p:sp>
        <p:sp>
          <p:nvSpPr>
            <p:cNvPr id="11" name="Line 6"/>
            <p:cNvSpPr>
              <a:spLocks noChangeShapeType="1"/>
            </p:cNvSpPr>
            <p:nvPr/>
          </p:nvSpPr>
          <p:spPr bwMode="auto">
            <a:xfrm flipH="1">
              <a:off x="3189288" y="3065463"/>
              <a:ext cx="1138237" cy="0"/>
            </a:xfrm>
            <a:prstGeom prst="line">
              <a:avLst/>
            </a:prstGeom>
            <a:noFill/>
            <a:ln w="12700">
              <a:solidFill>
                <a:schemeClr val="bg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sz="1600">
                <a:solidFill>
                  <a:schemeClr val="tx2"/>
                </a:solidFill>
              </a:endParaRPr>
            </a:p>
          </p:txBody>
        </p:sp>
        <p:sp>
          <p:nvSpPr>
            <p:cNvPr id="12" name="Line 7"/>
            <p:cNvSpPr>
              <a:spLocks noChangeShapeType="1"/>
            </p:cNvSpPr>
            <p:nvPr/>
          </p:nvSpPr>
          <p:spPr bwMode="auto">
            <a:xfrm flipH="1">
              <a:off x="4859339" y="4970284"/>
              <a:ext cx="1138238" cy="0"/>
            </a:xfrm>
            <a:prstGeom prst="line">
              <a:avLst/>
            </a:prstGeom>
            <a:noFill/>
            <a:ln w="12700">
              <a:solidFill>
                <a:schemeClr val="bg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sz="1600">
                <a:solidFill>
                  <a:schemeClr val="tx2"/>
                </a:solidFill>
              </a:endParaRPr>
            </a:p>
          </p:txBody>
        </p:sp>
        <p:sp>
          <p:nvSpPr>
            <p:cNvPr id="13" name="Line 8"/>
            <p:cNvSpPr>
              <a:spLocks noChangeShapeType="1"/>
            </p:cNvSpPr>
            <p:nvPr/>
          </p:nvSpPr>
          <p:spPr bwMode="auto">
            <a:xfrm flipH="1">
              <a:off x="4859339" y="5839568"/>
              <a:ext cx="1138238" cy="0"/>
            </a:xfrm>
            <a:prstGeom prst="line">
              <a:avLst/>
            </a:prstGeom>
            <a:noFill/>
            <a:ln w="12700">
              <a:solidFill>
                <a:schemeClr val="bg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sz="1600">
                <a:solidFill>
                  <a:schemeClr val="tx2"/>
                </a:solidFill>
              </a:endParaRPr>
            </a:p>
          </p:txBody>
        </p:sp>
        <p:sp>
          <p:nvSpPr>
            <p:cNvPr id="14" name="Line 9"/>
            <p:cNvSpPr>
              <a:spLocks noChangeShapeType="1"/>
            </p:cNvSpPr>
            <p:nvPr/>
          </p:nvSpPr>
          <p:spPr bwMode="auto">
            <a:xfrm flipH="1">
              <a:off x="4859339" y="4117176"/>
              <a:ext cx="1138238" cy="0"/>
            </a:xfrm>
            <a:prstGeom prst="line">
              <a:avLst/>
            </a:prstGeom>
            <a:noFill/>
            <a:ln w="12700">
              <a:solidFill>
                <a:schemeClr val="bg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sz="1600">
                <a:solidFill>
                  <a:schemeClr val="tx2"/>
                </a:solidFill>
              </a:endParaRPr>
            </a:p>
          </p:txBody>
        </p:sp>
        <p:sp>
          <p:nvSpPr>
            <p:cNvPr id="15" name="Text Box 11"/>
            <p:cNvSpPr txBox="1">
              <a:spLocks noChangeArrowheads="1"/>
            </p:cNvSpPr>
            <p:nvPr/>
          </p:nvSpPr>
          <p:spPr bwMode="auto">
            <a:xfrm>
              <a:off x="8051522" y="2949622"/>
              <a:ext cx="4781460" cy="664354"/>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sz="1600" dirty="0" smtClean="0">
                  <a:solidFill>
                    <a:schemeClr val="tx2"/>
                  </a:solidFill>
                </a:rPr>
                <a:t>Selective Withdrawal</a:t>
              </a:r>
              <a:endParaRPr lang="en-US" sz="1600" dirty="0">
                <a:solidFill>
                  <a:schemeClr val="tx2"/>
                </a:solidFill>
              </a:endParaRPr>
            </a:p>
          </p:txBody>
        </p:sp>
      </p:grpSp>
      <p:pic>
        <p:nvPicPr>
          <p:cNvPr id="17" name="Picture 10"/>
          <p:cNvPicPr>
            <a:picLocks noChangeAspect="1" noChangeArrowheads="1"/>
          </p:cNvPicPr>
          <p:nvPr/>
        </p:nvPicPr>
        <p:blipFill rotWithShape="1">
          <a:blip r:embed="rId4">
            <a:extLst>
              <a:ext uri="{28A0092B-C50C-407E-A947-70E740481C1C}">
                <a14:useLocalDpi xmlns:a14="http://schemas.microsoft.com/office/drawing/2010/main" val="0"/>
              </a:ext>
            </a:extLst>
          </a:blip>
          <a:srcRect l="7867" t="12330" r="9158" b="12697"/>
          <a:stretch/>
        </p:blipFill>
        <p:spPr bwMode="auto">
          <a:xfrm>
            <a:off x="6220778" y="1069353"/>
            <a:ext cx="2531110" cy="2960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 Box 11"/>
          <p:cNvSpPr txBox="1">
            <a:spLocks noChangeArrowheads="1"/>
          </p:cNvSpPr>
          <p:nvPr/>
        </p:nvSpPr>
        <p:spPr bwMode="auto">
          <a:xfrm>
            <a:off x="3496311" y="2983624"/>
            <a:ext cx="2371115" cy="338554"/>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1600" dirty="0" smtClean="0">
                <a:solidFill>
                  <a:schemeClr val="tx2"/>
                </a:solidFill>
              </a:rPr>
              <a:t>Selective Diversion</a:t>
            </a:r>
            <a:endParaRPr lang="en-US" sz="1600" dirty="0">
              <a:solidFill>
                <a:schemeClr val="tx2"/>
              </a:solidFill>
            </a:endParaRPr>
          </a:p>
        </p:txBody>
      </p:sp>
      <p:sp>
        <p:nvSpPr>
          <p:cNvPr id="48" name="Text Box 11"/>
          <p:cNvSpPr txBox="1">
            <a:spLocks noChangeArrowheads="1"/>
          </p:cNvSpPr>
          <p:nvPr/>
        </p:nvSpPr>
        <p:spPr bwMode="auto">
          <a:xfrm>
            <a:off x="3348725" y="5596234"/>
            <a:ext cx="2371115" cy="338554"/>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1600" dirty="0" smtClean="0">
                <a:solidFill>
                  <a:schemeClr val="tx2"/>
                </a:solidFill>
              </a:rPr>
              <a:t>Blending Operations</a:t>
            </a:r>
            <a:endParaRPr lang="en-US" sz="1600" dirty="0">
              <a:solidFill>
                <a:schemeClr val="tx2"/>
              </a:solidFill>
            </a:endParaRPr>
          </a:p>
        </p:txBody>
      </p:sp>
      <p:pic>
        <p:nvPicPr>
          <p:cNvPr id="49" name="Picture 13"/>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276758" y="4172482"/>
            <a:ext cx="2700044" cy="2609318"/>
          </a:xfrm>
          <a:prstGeom prst="rect">
            <a:avLst/>
          </a:prstGeom>
          <a:noFill/>
          <a:ln w="38100" cmpd="dbl">
            <a:solidFill>
              <a:srgbClr val="000080"/>
            </a:solidFill>
            <a:miter lim="800000"/>
            <a:headEnd/>
            <a:tailEnd/>
          </a:ln>
          <a:extLst>
            <a:ext uri="{909E8E84-426E-40DD-AFC4-6F175D3DCCD1}">
              <a14:hiddenFill xmlns:a14="http://schemas.microsoft.com/office/drawing/2010/main">
                <a:solidFill>
                  <a:srgbClr val="FFFFFF"/>
                </a:solidFill>
              </a14:hiddenFill>
            </a:ext>
          </a:extLst>
        </p:spPr>
      </p:pic>
      <p:sp>
        <p:nvSpPr>
          <p:cNvPr id="50" name="Text Box 11"/>
          <p:cNvSpPr txBox="1">
            <a:spLocks noChangeArrowheads="1"/>
          </p:cNvSpPr>
          <p:nvPr/>
        </p:nvSpPr>
        <p:spPr bwMode="auto">
          <a:xfrm>
            <a:off x="3369421" y="4790969"/>
            <a:ext cx="2371115" cy="338554"/>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1600" dirty="0" smtClean="0">
                <a:solidFill>
                  <a:schemeClr val="tx2"/>
                </a:solidFill>
              </a:rPr>
              <a:t>Treatment Operations</a:t>
            </a:r>
            <a:endParaRPr lang="en-US" sz="1600" dirty="0">
              <a:solidFill>
                <a:schemeClr val="tx2"/>
              </a:solidFill>
            </a:endParaRPr>
          </a:p>
        </p:txBody>
      </p:sp>
      <p:cxnSp>
        <p:nvCxnSpPr>
          <p:cNvPr id="51" name="Straight Arrow Connector 50"/>
          <p:cNvCxnSpPr/>
          <p:nvPr/>
        </p:nvCxnSpPr>
        <p:spPr>
          <a:xfrm flipH="1">
            <a:off x="3540871" y="5168898"/>
            <a:ext cx="1931518"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a:off x="3619500" y="5932586"/>
            <a:ext cx="1879966"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flipH="1">
            <a:off x="3705225" y="2505186"/>
            <a:ext cx="1794241"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a:xfrm>
            <a:off x="3790950" y="3329501"/>
            <a:ext cx="1851317"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rotWithShape="1">
          <a:blip r:embed="rId6" cstate="print">
            <a:extLst>
              <a:ext uri="{28A0092B-C50C-407E-A947-70E740481C1C}">
                <a14:useLocalDpi xmlns:a14="http://schemas.microsoft.com/office/drawing/2010/main" val="0"/>
              </a:ext>
            </a:extLst>
          </a:blip>
          <a:srcRect l="15516" r="15859"/>
          <a:stretch/>
        </p:blipFill>
        <p:spPr>
          <a:xfrm>
            <a:off x="6122203" y="4172482"/>
            <a:ext cx="2629685" cy="2609318"/>
          </a:xfrm>
          <a:prstGeom prst="rect">
            <a:avLst/>
          </a:prstGeom>
        </p:spPr>
      </p:pic>
    </p:spTree>
    <p:extLst>
      <p:ext uri="{BB962C8B-B14F-4D97-AF65-F5344CB8AC3E}">
        <p14:creationId xmlns:p14="http://schemas.microsoft.com/office/powerpoint/2010/main" val="8723148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Fl-OST-Databases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87374" y="540509"/>
            <a:ext cx="6564572" cy="3471933"/>
          </a:xfrm>
          <a:prstGeom prst="rect">
            <a:avLst/>
          </a:prstGeom>
          <a:noFill/>
          <a:ln w="9525">
            <a:noFill/>
            <a:miter lim="800000"/>
            <a:headEnd/>
            <a:tailEnd/>
          </a:ln>
        </p:spPr>
      </p:pic>
      <p:sp>
        <p:nvSpPr>
          <p:cNvPr id="2" name="Title 1"/>
          <p:cNvSpPr>
            <a:spLocks noGrp="1"/>
          </p:cNvSpPr>
          <p:nvPr>
            <p:ph type="title"/>
          </p:nvPr>
        </p:nvSpPr>
        <p:spPr/>
        <p:txBody>
          <a:bodyPr anchor="ctr"/>
          <a:lstStyle/>
          <a:p>
            <a:r>
              <a:rPr lang="en-US" sz="2800" b="0" dirty="0" smtClean="0"/>
              <a:t>Operations Support Tool</a:t>
            </a:r>
            <a:endParaRPr lang="en-US" sz="2800" b="0" dirty="0"/>
          </a:p>
        </p:txBody>
      </p:sp>
      <p:sp>
        <p:nvSpPr>
          <p:cNvPr id="3" name="Slide Number Placeholder 2"/>
          <p:cNvSpPr>
            <a:spLocks noGrp="1"/>
          </p:cNvSpPr>
          <p:nvPr>
            <p:ph type="sldNum" sz="quarter" idx="12"/>
          </p:nvPr>
        </p:nvSpPr>
        <p:spPr/>
        <p:txBody>
          <a:bodyPr/>
          <a:lstStyle/>
          <a:p>
            <a:fld id="{6C0AB9D1-02C6-4DDD-8DE0-66F1A2FC3AA6}" type="slidenum">
              <a:rPr lang="en-US" smtClean="0">
                <a:solidFill>
                  <a:srgbClr val="000000"/>
                </a:solidFill>
              </a:rPr>
              <a:pPr/>
              <a:t>22</a:t>
            </a:fld>
            <a:endParaRPr lang="en-US" dirty="0">
              <a:solidFill>
                <a:srgbClr val="000000"/>
              </a:solidFill>
            </a:endParaRPr>
          </a:p>
        </p:txBody>
      </p:sp>
      <p:sp>
        <p:nvSpPr>
          <p:cNvPr id="5" name="Rectangle 3"/>
          <p:cNvSpPr>
            <a:spLocks noGrp="1" noChangeArrowheads="1"/>
          </p:cNvSpPr>
          <p:nvPr>
            <p:ph idx="1"/>
          </p:nvPr>
        </p:nvSpPr>
        <p:spPr>
          <a:xfrm>
            <a:off x="150126" y="4012442"/>
            <a:ext cx="8229600" cy="2735446"/>
          </a:xfrm>
        </p:spPr>
        <p:txBody>
          <a:bodyPr/>
          <a:lstStyle/>
          <a:p>
            <a:pPr>
              <a:lnSpc>
                <a:spcPct val="80000"/>
              </a:lnSpc>
              <a:buFont typeface="Arial" panose="020B0604020202020204" pitchFamily="34" charset="0"/>
              <a:buChar char="•"/>
            </a:pPr>
            <a:r>
              <a:rPr lang="en-US" sz="2200" dirty="0" smtClean="0">
                <a:solidFill>
                  <a:schemeClr val="tx2"/>
                </a:solidFill>
              </a:rPr>
              <a:t>Probabilistic </a:t>
            </a:r>
            <a:r>
              <a:rPr lang="en-US" sz="2200" dirty="0">
                <a:solidFill>
                  <a:schemeClr val="tx2"/>
                </a:solidFill>
              </a:rPr>
              <a:t>foundation for water supply reliability</a:t>
            </a:r>
          </a:p>
          <a:p>
            <a:pPr lvl="1">
              <a:lnSpc>
                <a:spcPct val="80000"/>
              </a:lnSpc>
              <a:buFont typeface="Courier New" panose="02070309020205020404" pitchFamily="49" charset="0"/>
              <a:buChar char="o"/>
            </a:pPr>
            <a:r>
              <a:rPr lang="en-US" sz="2200" dirty="0">
                <a:solidFill>
                  <a:schemeClr val="tx2"/>
                </a:solidFill>
              </a:rPr>
              <a:t>More accurate assessment of likely future inflows, release </a:t>
            </a:r>
            <a:r>
              <a:rPr lang="en-US" sz="2200" dirty="0" smtClean="0">
                <a:solidFill>
                  <a:schemeClr val="tx2"/>
                </a:solidFill>
              </a:rPr>
              <a:t>requirements, storage levels–better </a:t>
            </a:r>
            <a:r>
              <a:rPr lang="en-US" sz="2200" dirty="0">
                <a:solidFill>
                  <a:schemeClr val="tx2"/>
                </a:solidFill>
              </a:rPr>
              <a:t>drought </a:t>
            </a:r>
            <a:r>
              <a:rPr lang="en-US" sz="2200" dirty="0" smtClean="0">
                <a:solidFill>
                  <a:schemeClr val="tx2"/>
                </a:solidFill>
              </a:rPr>
              <a:t>warning triggers</a:t>
            </a:r>
            <a:endParaRPr lang="en-US" sz="2200" dirty="0">
              <a:solidFill>
                <a:schemeClr val="tx2"/>
              </a:solidFill>
            </a:endParaRPr>
          </a:p>
          <a:p>
            <a:pPr>
              <a:lnSpc>
                <a:spcPct val="80000"/>
              </a:lnSpc>
              <a:buFont typeface="Arial" panose="020B0604020202020204" pitchFamily="34" charset="0"/>
              <a:buChar char="•"/>
            </a:pPr>
            <a:r>
              <a:rPr lang="en-US" sz="2200" dirty="0">
                <a:solidFill>
                  <a:schemeClr val="tx2"/>
                </a:solidFill>
              </a:rPr>
              <a:t>Better defines system capacity to meet water quality &amp; environmental </a:t>
            </a:r>
            <a:r>
              <a:rPr lang="en-US" sz="2200" dirty="0" smtClean="0">
                <a:solidFill>
                  <a:schemeClr val="tx2"/>
                </a:solidFill>
              </a:rPr>
              <a:t>objectives</a:t>
            </a:r>
          </a:p>
          <a:p>
            <a:pPr>
              <a:lnSpc>
                <a:spcPct val="80000"/>
              </a:lnSpc>
              <a:buFont typeface="Arial" panose="020B0604020202020204" pitchFamily="34" charset="0"/>
              <a:buChar char="•"/>
            </a:pPr>
            <a:r>
              <a:rPr lang="en-US" sz="2200" dirty="0" smtClean="0">
                <a:solidFill>
                  <a:schemeClr val="tx2"/>
                </a:solidFill>
              </a:rPr>
              <a:t>System implemented in November 2013</a:t>
            </a:r>
            <a:endParaRPr lang="en-US" sz="2200" dirty="0">
              <a:solidFill>
                <a:schemeClr val="tx2"/>
              </a:solidFill>
            </a:endParaRPr>
          </a:p>
        </p:txBody>
      </p:sp>
    </p:spTree>
    <p:extLst>
      <p:ext uri="{BB962C8B-B14F-4D97-AF65-F5344CB8AC3E}">
        <p14:creationId xmlns:p14="http://schemas.microsoft.com/office/powerpoint/2010/main" val="4002671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Water Treatment Operations Facilities</a:t>
            </a:r>
            <a:endParaRPr lang="en-US" dirty="0"/>
          </a:p>
        </p:txBody>
      </p:sp>
      <p:grpSp>
        <p:nvGrpSpPr>
          <p:cNvPr id="23" name="Group 22"/>
          <p:cNvGrpSpPr/>
          <p:nvPr/>
        </p:nvGrpSpPr>
        <p:grpSpPr>
          <a:xfrm>
            <a:off x="2093075" y="533400"/>
            <a:ext cx="4957849" cy="6416040"/>
            <a:chOff x="2093075" y="533400"/>
            <a:chExt cx="4957849" cy="6416040"/>
          </a:xfrm>
        </p:grpSpPr>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93075" y="533400"/>
              <a:ext cx="4957849" cy="6416040"/>
            </a:xfrm>
            <a:prstGeom prst="rect">
              <a:avLst/>
            </a:prstGeom>
          </p:spPr>
        </p:pic>
        <p:sp>
          <p:nvSpPr>
            <p:cNvPr id="6" name="5-Point Star 5"/>
            <p:cNvSpPr>
              <a:spLocks noChangeAspect="1"/>
            </p:cNvSpPr>
            <p:nvPr/>
          </p:nvSpPr>
          <p:spPr>
            <a:xfrm flipH="1">
              <a:off x="6040515" y="1183124"/>
              <a:ext cx="236220" cy="236220"/>
            </a:xfrm>
            <a:prstGeom prst="star5">
              <a:avLst/>
            </a:prstGeom>
            <a:solidFill>
              <a:srgbClr val="FFFF00"/>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4240529" y="2118598"/>
              <a:ext cx="735331" cy="369332"/>
            </a:xfrm>
            <a:prstGeom prst="rect">
              <a:avLst/>
            </a:prstGeom>
            <a:solidFill>
              <a:srgbClr val="D5EFF7"/>
            </a:solidFill>
            <a:ln>
              <a:solidFill>
                <a:schemeClr val="tx2"/>
              </a:solidFill>
            </a:ln>
          </p:spPr>
          <p:txBody>
            <a:bodyPr wrap="square" rtlCol="0">
              <a:spAutoFit/>
            </a:bodyPr>
            <a:lstStyle/>
            <a:p>
              <a:pPr algn="ctr"/>
              <a:r>
                <a:rPr lang="en-US" b="1" dirty="0" smtClean="0">
                  <a:solidFill>
                    <a:schemeClr val="tx2"/>
                  </a:solidFill>
                </a:rPr>
                <a:t>Hillview</a:t>
              </a:r>
              <a:endParaRPr lang="en-US" b="1" dirty="0">
                <a:solidFill>
                  <a:schemeClr val="tx2"/>
                </a:solidFill>
              </a:endParaRPr>
            </a:p>
            <a:p>
              <a:pPr algn="ctr"/>
              <a:r>
                <a:rPr lang="en-US" b="1" dirty="0" smtClean="0">
                  <a:solidFill>
                    <a:schemeClr val="tx2"/>
                  </a:solidFill>
                </a:rPr>
                <a:t>Reservoir</a:t>
              </a:r>
            </a:p>
          </p:txBody>
        </p:sp>
        <p:sp>
          <p:nvSpPr>
            <p:cNvPr id="15" name="TextBox 14"/>
            <p:cNvSpPr txBox="1"/>
            <p:nvPr/>
          </p:nvSpPr>
          <p:spPr>
            <a:xfrm>
              <a:off x="6061710" y="1442204"/>
              <a:ext cx="735331" cy="230832"/>
            </a:xfrm>
            <a:prstGeom prst="rect">
              <a:avLst/>
            </a:prstGeom>
            <a:solidFill>
              <a:srgbClr val="D5EFF7"/>
            </a:solidFill>
            <a:ln>
              <a:solidFill>
                <a:schemeClr val="tx2"/>
              </a:solidFill>
            </a:ln>
          </p:spPr>
          <p:txBody>
            <a:bodyPr wrap="square" rtlCol="0">
              <a:spAutoFit/>
            </a:bodyPr>
            <a:lstStyle/>
            <a:p>
              <a:r>
                <a:rPr lang="en-US" b="1" dirty="0" smtClean="0">
                  <a:solidFill>
                    <a:schemeClr val="tx2"/>
                  </a:solidFill>
                </a:rPr>
                <a:t>Shaft 18</a:t>
              </a:r>
            </a:p>
          </p:txBody>
        </p:sp>
        <p:sp>
          <p:nvSpPr>
            <p:cNvPr id="16" name="TextBox 15"/>
            <p:cNvSpPr txBox="1"/>
            <p:nvPr/>
          </p:nvSpPr>
          <p:spPr>
            <a:xfrm>
              <a:off x="4987529" y="1249680"/>
              <a:ext cx="775336" cy="369332"/>
            </a:xfrm>
            <a:prstGeom prst="rect">
              <a:avLst/>
            </a:prstGeom>
            <a:solidFill>
              <a:srgbClr val="D5EFF7"/>
            </a:solidFill>
            <a:ln>
              <a:solidFill>
                <a:schemeClr val="tx2"/>
              </a:solidFill>
            </a:ln>
          </p:spPr>
          <p:txBody>
            <a:bodyPr wrap="square" rtlCol="0">
              <a:spAutoFit/>
            </a:bodyPr>
            <a:lstStyle/>
            <a:p>
              <a:pPr algn="ctr"/>
              <a:r>
                <a:rPr lang="en-US" b="1" dirty="0" smtClean="0">
                  <a:solidFill>
                    <a:schemeClr val="tx2"/>
                  </a:solidFill>
                </a:rPr>
                <a:t>Cat-Del UV Facility</a:t>
              </a:r>
            </a:p>
          </p:txBody>
        </p:sp>
        <p:cxnSp>
          <p:nvCxnSpPr>
            <p:cNvPr id="17" name="Straight Arrow Connector 16"/>
            <p:cNvCxnSpPr/>
            <p:nvPr/>
          </p:nvCxnSpPr>
          <p:spPr>
            <a:xfrm>
              <a:off x="4251593" y="2582629"/>
              <a:ext cx="917883" cy="312971"/>
            </a:xfrm>
            <a:prstGeom prst="straightConnector1">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655176" y="2533650"/>
              <a:ext cx="693419" cy="507831"/>
            </a:xfrm>
            <a:prstGeom prst="rect">
              <a:avLst/>
            </a:prstGeom>
            <a:solidFill>
              <a:srgbClr val="D5EFF7"/>
            </a:solidFill>
            <a:ln>
              <a:solidFill>
                <a:schemeClr val="tx2"/>
              </a:solidFill>
            </a:ln>
          </p:spPr>
          <p:txBody>
            <a:bodyPr wrap="square" rtlCol="0">
              <a:spAutoFit/>
            </a:bodyPr>
            <a:lstStyle/>
            <a:p>
              <a:pPr algn="ctr"/>
              <a:r>
                <a:rPr lang="en-US" b="1" dirty="0" smtClean="0">
                  <a:solidFill>
                    <a:schemeClr val="tx2"/>
                  </a:solidFill>
                </a:rPr>
                <a:t>Croton</a:t>
              </a:r>
            </a:p>
            <a:p>
              <a:pPr algn="ctr"/>
              <a:r>
                <a:rPr lang="en-US" b="1" dirty="0" smtClean="0">
                  <a:solidFill>
                    <a:schemeClr val="tx2"/>
                  </a:solidFill>
                </a:rPr>
                <a:t>Filtration</a:t>
              </a:r>
            </a:p>
            <a:p>
              <a:pPr algn="ctr"/>
              <a:r>
                <a:rPr lang="en-US" b="1" dirty="0" smtClean="0">
                  <a:solidFill>
                    <a:schemeClr val="tx2"/>
                  </a:solidFill>
                </a:rPr>
                <a:t>Plant</a:t>
              </a:r>
            </a:p>
          </p:txBody>
        </p:sp>
        <p:sp>
          <p:nvSpPr>
            <p:cNvPr id="24" name="5-Point Star 23"/>
            <p:cNvSpPr>
              <a:spLocks noChangeAspect="1"/>
            </p:cNvSpPr>
            <p:nvPr/>
          </p:nvSpPr>
          <p:spPr>
            <a:xfrm flipH="1">
              <a:off x="5777486" y="1199912"/>
              <a:ext cx="236220" cy="236220"/>
            </a:xfrm>
            <a:prstGeom prst="star5">
              <a:avLst/>
            </a:prstGeom>
            <a:solidFill>
              <a:srgbClr val="FFFF00"/>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5-Point Star 24"/>
            <p:cNvSpPr>
              <a:spLocks noChangeAspect="1"/>
            </p:cNvSpPr>
            <p:nvPr/>
          </p:nvSpPr>
          <p:spPr>
            <a:xfrm flipH="1">
              <a:off x="5316764" y="2659380"/>
              <a:ext cx="236220" cy="236220"/>
            </a:xfrm>
            <a:prstGeom prst="star5">
              <a:avLst/>
            </a:prstGeom>
            <a:solidFill>
              <a:srgbClr val="FFFF00"/>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5-Point Star 25"/>
            <p:cNvSpPr>
              <a:spLocks noChangeAspect="1"/>
            </p:cNvSpPr>
            <p:nvPr/>
          </p:nvSpPr>
          <p:spPr>
            <a:xfrm flipH="1">
              <a:off x="5125010" y="2823761"/>
              <a:ext cx="236220" cy="236220"/>
            </a:xfrm>
            <a:prstGeom prst="star5">
              <a:avLst/>
            </a:prstGeom>
            <a:solidFill>
              <a:srgbClr val="FFFF00"/>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00643160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bwMode="auto">
          <a:xfrm>
            <a:off x="803275" y="0"/>
            <a:ext cx="7537450" cy="533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dirty="0" smtClean="0"/>
              <a:t>Delaware Shaft 18 – </a:t>
            </a:r>
            <a:r>
              <a:rPr lang="en-US" altLang="en-US" dirty="0" err="1" smtClean="0"/>
              <a:t>Kensico</a:t>
            </a:r>
            <a:r>
              <a:rPr lang="en-US" altLang="en-US" dirty="0" smtClean="0"/>
              <a:t> Reservoir</a:t>
            </a:r>
          </a:p>
        </p:txBody>
      </p:sp>
      <p:sp>
        <p:nvSpPr>
          <p:cNvPr id="12" name="Rectangle 11"/>
          <p:cNvSpPr/>
          <p:nvPr/>
        </p:nvSpPr>
        <p:spPr>
          <a:xfrm>
            <a:off x="348701" y="654228"/>
            <a:ext cx="8446598" cy="1554272"/>
          </a:xfrm>
          <a:prstGeom prst="rect">
            <a:avLst/>
          </a:prstGeom>
        </p:spPr>
        <p:txBody>
          <a:bodyPr wrap="square">
            <a:spAutoFit/>
          </a:bodyPr>
          <a:lstStyle/>
          <a:p>
            <a:pPr marL="342900" marR="0" lvl="0" indent="-342900" algn="l" defTabSz="914400" rtl="0" eaLnBrk="1" fontAlgn="base" latinLnBrk="0" hangingPunct="1">
              <a:spcBef>
                <a:spcPts val="600"/>
              </a:spcBef>
              <a:spcAft>
                <a:spcPct val="0"/>
              </a:spcAft>
              <a:buClrTx/>
              <a:buSzTx/>
              <a:buFont typeface="Arial" panose="020B0604020202020204" pitchFamily="34" charset="0"/>
              <a:buChar char="•"/>
              <a:tabLst/>
              <a:defRPr/>
            </a:pPr>
            <a:r>
              <a:rPr lang="en-US" sz="2000" kern="0" dirty="0" smtClean="0">
                <a:solidFill>
                  <a:srgbClr val="000000"/>
                </a:solidFill>
                <a:latin typeface="Arial"/>
                <a:cs typeface="Arial"/>
              </a:rPr>
              <a:t>Intake for </a:t>
            </a:r>
            <a:r>
              <a:rPr lang="en-US" sz="2000" kern="0" dirty="0" err="1" smtClean="0">
                <a:solidFill>
                  <a:srgbClr val="000000"/>
                </a:solidFill>
                <a:latin typeface="Arial"/>
                <a:cs typeface="Arial"/>
              </a:rPr>
              <a:t>Kensico</a:t>
            </a:r>
            <a:r>
              <a:rPr lang="en-US" sz="2000" kern="0" dirty="0" smtClean="0">
                <a:solidFill>
                  <a:srgbClr val="000000"/>
                </a:solidFill>
                <a:latin typeface="Arial"/>
                <a:cs typeface="Arial"/>
              </a:rPr>
              <a:t> Reservoir for the Catskill and Delaware systems</a:t>
            </a:r>
            <a:endParaRPr kumimoji="0" lang="en-US" sz="2000" i="0" u="none" strike="noStrike" kern="0" cap="none" spc="0" normalizeH="0" dirty="0" smtClean="0">
              <a:ln>
                <a:noFill/>
              </a:ln>
              <a:solidFill>
                <a:srgbClr val="000000"/>
              </a:solidFill>
              <a:effectLst/>
              <a:uLnTx/>
              <a:uFillTx/>
              <a:latin typeface="Arial"/>
              <a:cs typeface="Arial"/>
            </a:endParaRPr>
          </a:p>
          <a:p>
            <a:pPr marL="342900" marR="0" lvl="0" indent="-342900" algn="l" defTabSz="914400" rtl="0" eaLnBrk="1" fontAlgn="base" latinLnBrk="0" hangingPunct="1">
              <a:spcBef>
                <a:spcPts val="600"/>
              </a:spcBef>
              <a:spcAft>
                <a:spcPct val="0"/>
              </a:spcAft>
              <a:buClrTx/>
              <a:buSzTx/>
              <a:buFont typeface="Arial" panose="020B0604020202020204" pitchFamily="34" charset="0"/>
              <a:buChar char="•"/>
              <a:tabLst/>
              <a:defRPr/>
            </a:pPr>
            <a:r>
              <a:rPr lang="en-US" sz="2000" kern="0" baseline="0" dirty="0" smtClean="0">
                <a:solidFill>
                  <a:srgbClr val="000000"/>
                </a:solidFill>
                <a:latin typeface="Arial"/>
                <a:cs typeface="Arial"/>
              </a:rPr>
              <a:t>Chemical</a:t>
            </a:r>
            <a:r>
              <a:rPr lang="en-US" sz="2000" kern="0" dirty="0" smtClean="0">
                <a:solidFill>
                  <a:srgbClr val="000000"/>
                </a:solidFill>
                <a:latin typeface="Arial"/>
                <a:cs typeface="Arial"/>
              </a:rPr>
              <a:t> treatment provided:</a:t>
            </a:r>
            <a:endParaRPr lang="en-US" sz="2000" kern="0" baseline="0" dirty="0" smtClean="0">
              <a:solidFill>
                <a:srgbClr val="000000"/>
              </a:solidFill>
              <a:latin typeface="Arial"/>
              <a:cs typeface="Arial"/>
            </a:endParaRPr>
          </a:p>
          <a:p>
            <a:pPr marL="800100" lvl="1" indent="-342900">
              <a:spcBef>
                <a:spcPts val="600"/>
              </a:spcBef>
              <a:buFont typeface="Courier New" panose="02070309020205020404" pitchFamily="49" charset="0"/>
              <a:buChar char="o"/>
              <a:defRPr/>
            </a:pPr>
            <a:r>
              <a:rPr lang="en-US" sz="2000" kern="0" baseline="0" dirty="0" smtClean="0">
                <a:solidFill>
                  <a:srgbClr val="000000"/>
                </a:solidFill>
                <a:latin typeface="Arial"/>
                <a:cs typeface="Arial"/>
              </a:rPr>
              <a:t>Chlorination (Cl</a:t>
            </a:r>
            <a:r>
              <a:rPr lang="en-US" sz="2000" kern="0" baseline="-25000" dirty="0" smtClean="0">
                <a:solidFill>
                  <a:srgbClr val="000000"/>
                </a:solidFill>
                <a:latin typeface="Arial"/>
                <a:cs typeface="Arial"/>
              </a:rPr>
              <a:t>2</a:t>
            </a:r>
            <a:r>
              <a:rPr lang="en-US" sz="2000" kern="0" dirty="0" smtClean="0">
                <a:solidFill>
                  <a:srgbClr val="000000"/>
                </a:solidFill>
                <a:latin typeface="Arial"/>
                <a:cs typeface="Arial"/>
              </a:rPr>
              <a:t> gas): average daily use 9,654 </a:t>
            </a:r>
            <a:r>
              <a:rPr lang="en-US" sz="2000" kern="0" dirty="0" err="1" smtClean="0">
                <a:solidFill>
                  <a:srgbClr val="000000"/>
                </a:solidFill>
                <a:latin typeface="Arial"/>
                <a:cs typeface="Arial"/>
              </a:rPr>
              <a:t>lbs</a:t>
            </a:r>
            <a:endParaRPr lang="en-US" sz="2000" kern="0" dirty="0" smtClean="0">
              <a:solidFill>
                <a:srgbClr val="000000"/>
              </a:solidFill>
              <a:latin typeface="Arial"/>
              <a:cs typeface="Arial"/>
            </a:endParaRPr>
          </a:p>
          <a:p>
            <a:pPr marL="800100" lvl="1" indent="-342900">
              <a:spcBef>
                <a:spcPts val="600"/>
              </a:spcBef>
              <a:buFont typeface="Courier New" panose="02070309020205020404" pitchFamily="49" charset="0"/>
              <a:buChar char="o"/>
              <a:defRPr/>
            </a:pPr>
            <a:r>
              <a:rPr kumimoji="0" lang="en-US" sz="2000" i="0" u="none" strike="noStrike" kern="0" cap="none" spc="0" normalizeH="0" baseline="0" noProof="0" dirty="0" smtClean="0">
                <a:ln>
                  <a:noFill/>
                </a:ln>
                <a:solidFill>
                  <a:srgbClr val="000000"/>
                </a:solidFill>
                <a:effectLst/>
                <a:uLnTx/>
                <a:uFillTx/>
                <a:latin typeface="Arial"/>
                <a:cs typeface="Arial"/>
              </a:rPr>
              <a:t>Fluoridation (</a:t>
            </a:r>
            <a:r>
              <a:rPr kumimoji="0" lang="en-US" sz="2000" i="0" u="none" strike="noStrike" kern="0" cap="none" spc="0" normalizeH="0" baseline="0" noProof="0" dirty="0" err="1" smtClean="0">
                <a:ln>
                  <a:noFill/>
                </a:ln>
                <a:solidFill>
                  <a:srgbClr val="000000"/>
                </a:solidFill>
                <a:effectLst/>
                <a:uLnTx/>
                <a:uFillTx/>
                <a:latin typeface="Arial"/>
                <a:cs typeface="Arial"/>
              </a:rPr>
              <a:t>Hydrofluosilicic</a:t>
            </a:r>
            <a:r>
              <a:rPr kumimoji="0" lang="en-US" sz="2000" i="0" u="none" strike="noStrike" kern="0" cap="none" spc="0" normalizeH="0" noProof="0" dirty="0" smtClean="0">
                <a:ln>
                  <a:noFill/>
                </a:ln>
                <a:solidFill>
                  <a:srgbClr val="000000"/>
                </a:solidFill>
                <a:effectLst/>
                <a:uLnTx/>
                <a:uFillTx/>
                <a:latin typeface="Arial"/>
                <a:cs typeface="Arial"/>
              </a:rPr>
              <a:t> Acid)</a:t>
            </a:r>
          </a:p>
        </p:txBody>
      </p:sp>
      <p:pic>
        <p:nvPicPr>
          <p:cNvPr id="25602"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8701" y="3406546"/>
            <a:ext cx="4645599" cy="309857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7" name="Picture 8" descr="SH18 Complex 023"/>
          <p:cNvPicPr>
            <a:picLocks noChangeAspect="1" noChangeArrowheads="1"/>
          </p:cNvPicPr>
          <p:nvPr/>
        </p:nvPicPr>
        <p:blipFill>
          <a:blip r:embed="rId3"/>
          <a:srcRect/>
          <a:stretch>
            <a:fillRect/>
          </a:stretch>
        </p:blipFill>
        <p:spPr bwMode="auto">
          <a:xfrm>
            <a:off x="5619139" y="3406546"/>
            <a:ext cx="3061471" cy="309857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417672822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Catskill-Delaware UV Disinfection Facility</a:t>
            </a:r>
            <a:endParaRPr lang="en-US" dirty="0"/>
          </a:p>
        </p:txBody>
      </p:sp>
      <p:sp>
        <p:nvSpPr>
          <p:cNvPr id="13" name="Rectangle 12"/>
          <p:cNvSpPr/>
          <p:nvPr/>
        </p:nvSpPr>
        <p:spPr>
          <a:xfrm>
            <a:off x="100641" y="819236"/>
            <a:ext cx="4638413" cy="1169551"/>
          </a:xfrm>
          <a:prstGeom prst="rect">
            <a:avLst/>
          </a:prstGeom>
        </p:spPr>
        <p:txBody>
          <a:bodyPr wrap="square">
            <a:spAutoFit/>
          </a:bodyPr>
          <a:lstStyle/>
          <a:p>
            <a:pPr marL="342900" marR="0" lvl="0" indent="-342900" algn="l" defTabSz="914400" rtl="0" eaLnBrk="1" fontAlgn="base" latinLnBrk="0" hangingPunct="1">
              <a:spcBef>
                <a:spcPts val="600"/>
              </a:spcBef>
              <a:spcAft>
                <a:spcPct val="0"/>
              </a:spcAft>
              <a:buClrTx/>
              <a:buSzTx/>
              <a:buFont typeface="Arial" panose="020B0604020202020204" pitchFamily="34" charset="0"/>
              <a:buChar char="•"/>
              <a:tabLst/>
              <a:defRPr/>
            </a:pPr>
            <a:r>
              <a:rPr lang="en-US" sz="2000" kern="0" dirty="0" smtClean="0">
                <a:solidFill>
                  <a:srgbClr val="000000"/>
                </a:solidFill>
                <a:latin typeface="Arial"/>
                <a:cs typeface="Arial"/>
              </a:rPr>
              <a:t>T</a:t>
            </a:r>
            <a:r>
              <a:rPr kumimoji="0" lang="en-US" sz="2000" i="0" u="none" strike="noStrike" kern="0" cap="none" spc="0" normalizeH="0" baseline="0" dirty="0" smtClean="0">
                <a:ln>
                  <a:noFill/>
                </a:ln>
                <a:solidFill>
                  <a:srgbClr val="000000"/>
                </a:solidFill>
                <a:effectLst/>
                <a:uLnTx/>
                <a:uFillTx/>
                <a:latin typeface="Arial"/>
                <a:cs typeface="Arial"/>
              </a:rPr>
              <a:t>reatment capacity of 2,020</a:t>
            </a:r>
            <a:r>
              <a:rPr kumimoji="0" lang="en-US" sz="2000" i="0" u="none" strike="noStrike" kern="0" cap="none" spc="0" normalizeH="0" dirty="0" smtClean="0">
                <a:ln>
                  <a:noFill/>
                </a:ln>
                <a:solidFill>
                  <a:srgbClr val="000000"/>
                </a:solidFill>
                <a:effectLst/>
                <a:uLnTx/>
                <a:uFillTx/>
                <a:latin typeface="Arial"/>
                <a:cs typeface="Arial"/>
              </a:rPr>
              <a:t> MGD</a:t>
            </a:r>
          </a:p>
          <a:p>
            <a:pPr marL="342900" marR="0" lvl="0" indent="-342900" algn="l" defTabSz="914400" rtl="0" eaLnBrk="1" fontAlgn="base" latinLnBrk="0" hangingPunct="1">
              <a:spcBef>
                <a:spcPts val="600"/>
              </a:spcBef>
              <a:spcAft>
                <a:spcPct val="0"/>
              </a:spcAft>
              <a:buClrTx/>
              <a:buSzTx/>
              <a:buFont typeface="Arial" panose="020B0604020202020204" pitchFamily="34" charset="0"/>
              <a:buChar char="•"/>
              <a:tabLst/>
              <a:defRPr/>
            </a:pPr>
            <a:r>
              <a:rPr lang="en-US" sz="2000" kern="0" baseline="0" dirty="0" smtClean="0">
                <a:solidFill>
                  <a:srgbClr val="000000"/>
                </a:solidFill>
                <a:latin typeface="Arial"/>
                <a:cs typeface="Arial"/>
              </a:rPr>
              <a:t>56 UV reactors</a:t>
            </a:r>
            <a:r>
              <a:rPr lang="en-US" sz="2000" kern="0" dirty="0" smtClean="0">
                <a:solidFill>
                  <a:srgbClr val="000000"/>
                </a:solidFill>
                <a:latin typeface="Arial"/>
                <a:cs typeface="Arial"/>
              </a:rPr>
              <a:t> </a:t>
            </a:r>
          </a:p>
          <a:p>
            <a:pPr marL="342900" marR="0" lvl="0" indent="-342900" algn="l" defTabSz="914400" rtl="0" eaLnBrk="1" fontAlgn="base" latinLnBrk="0" hangingPunct="1">
              <a:spcBef>
                <a:spcPts val="600"/>
              </a:spcBef>
              <a:spcAft>
                <a:spcPct val="0"/>
              </a:spcAft>
              <a:buClrTx/>
              <a:buSzTx/>
              <a:buFont typeface="Arial" panose="020B0604020202020204" pitchFamily="34" charset="0"/>
              <a:buChar char="•"/>
              <a:tabLst/>
              <a:defRPr/>
            </a:pPr>
            <a:r>
              <a:rPr kumimoji="0" lang="en-US" sz="2000" i="0" u="none" strike="noStrike" kern="0" cap="none" spc="0" normalizeH="0" dirty="0" smtClean="0">
                <a:ln>
                  <a:noFill/>
                </a:ln>
                <a:solidFill>
                  <a:srgbClr val="000000"/>
                </a:solidFill>
                <a:effectLst/>
                <a:uLnTx/>
                <a:uFillTx/>
                <a:latin typeface="Arial"/>
                <a:cs typeface="Arial"/>
              </a:rPr>
              <a:t>11,760 lamps in facility</a:t>
            </a:r>
          </a:p>
        </p:txBody>
      </p:sp>
      <p:pic>
        <p:nvPicPr>
          <p:cNvPr id="10" name="Picture 9"/>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02219" y="3385546"/>
            <a:ext cx="4174001" cy="2859964"/>
          </a:xfrm>
          <a:prstGeom prst="rect">
            <a:avLst/>
          </a:prstGeom>
          <a:ln>
            <a:noFill/>
          </a:ln>
          <a:effectLst>
            <a:outerShdw blurRad="190500" algn="tl" rotWithShape="0">
              <a:srgbClr val="000000">
                <a:alpha val="70000"/>
              </a:srgbClr>
            </a:outerShdw>
          </a:effectLst>
        </p:spPr>
      </p:pic>
      <p:pic>
        <p:nvPicPr>
          <p:cNvPr id="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39054" y="3385545"/>
            <a:ext cx="4174001" cy="28599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8" descr="C:\Users\jgarigliano\AppData\Local\Microsoft\Windows\Temporary Internet Files\Content.Outlook\4S2YZ2M2\IMGP2606  UV Bldg Control Room CS-01 Testing.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39054" y="660848"/>
            <a:ext cx="4174001" cy="25972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631062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bwMode="auto">
          <a:xfrm>
            <a:off x="803275" y="0"/>
            <a:ext cx="7537450" cy="533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dirty="0" err="1" smtClean="0"/>
              <a:t>Hillview</a:t>
            </a:r>
            <a:r>
              <a:rPr lang="en-US" altLang="en-US" dirty="0" smtClean="0"/>
              <a:t> Reservoir</a:t>
            </a:r>
          </a:p>
        </p:txBody>
      </p:sp>
      <p:sp>
        <p:nvSpPr>
          <p:cNvPr id="3" name="Rectangle 2"/>
          <p:cNvSpPr/>
          <p:nvPr/>
        </p:nvSpPr>
        <p:spPr>
          <a:xfrm>
            <a:off x="3329940" y="3460084"/>
            <a:ext cx="4053840" cy="2895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3810" t="21120" r="2803"/>
          <a:stretch/>
        </p:blipFill>
        <p:spPr>
          <a:xfrm>
            <a:off x="411099" y="4200255"/>
            <a:ext cx="4133939" cy="2421308"/>
          </a:xfrm>
          <a:prstGeom prst="rect">
            <a:avLst/>
          </a:prstGeom>
          <a:solidFill>
            <a:srgbClr val="FFFFFF">
              <a:shade val="85000"/>
            </a:srgbClr>
          </a:solidFill>
          <a:ln w="190500" cap="sq">
            <a:noFill/>
            <a:miter lim="800000"/>
          </a:ln>
          <a:effectLst>
            <a:outerShdw blurRad="50800" dist="38100" dir="13500000" algn="br" rotWithShape="0">
              <a:prstClr val="black">
                <a:alpha val="40000"/>
              </a:prstClr>
            </a:outerShdw>
          </a:effectLst>
          <a:scene3d>
            <a:camera prst="orthographicFront"/>
            <a:lightRig rig="twoPt" dir="t">
              <a:rot lat="0" lon="0" rev="7200000"/>
            </a:lightRig>
          </a:scene3d>
          <a:sp3d>
            <a:bevelT w="25400" h="19050"/>
            <a:contourClr>
              <a:srgbClr val="FFFFFF"/>
            </a:contourClr>
          </a:sp3d>
        </p:spPr>
      </p:pic>
      <p:sp>
        <p:nvSpPr>
          <p:cNvPr id="16" name="Rectangle 15"/>
          <p:cNvSpPr/>
          <p:nvPr/>
        </p:nvSpPr>
        <p:spPr>
          <a:xfrm>
            <a:off x="311248" y="767039"/>
            <a:ext cx="8639321" cy="3323987"/>
          </a:xfrm>
          <a:prstGeom prst="rect">
            <a:avLst/>
          </a:prstGeom>
        </p:spPr>
        <p:txBody>
          <a:bodyPr wrap="square">
            <a:spAutoFit/>
          </a:bodyPr>
          <a:lstStyle/>
          <a:p>
            <a:pPr marL="342900" marR="0" lvl="0" indent="-342900" algn="l" defTabSz="914400" rtl="0" eaLnBrk="1" fontAlgn="base" latinLnBrk="0" hangingPunct="1">
              <a:spcBef>
                <a:spcPts val="600"/>
              </a:spcBef>
              <a:spcAft>
                <a:spcPct val="0"/>
              </a:spcAft>
              <a:buClrTx/>
              <a:buSzTx/>
              <a:buFont typeface="Arial" panose="020B0604020202020204" pitchFamily="34" charset="0"/>
              <a:buChar char="•"/>
              <a:tabLst/>
              <a:defRPr/>
            </a:pPr>
            <a:r>
              <a:rPr lang="en-US" sz="2000" kern="0" dirty="0" smtClean="0">
                <a:solidFill>
                  <a:srgbClr val="000000"/>
                </a:solidFill>
                <a:latin typeface="Arial"/>
                <a:cs typeface="Arial"/>
              </a:rPr>
              <a:t>1 </a:t>
            </a:r>
            <a:r>
              <a:rPr lang="en-US" sz="2000" kern="0" dirty="0">
                <a:solidFill>
                  <a:srgbClr val="000000"/>
                </a:solidFill>
                <a:latin typeface="Arial"/>
                <a:cs typeface="Arial"/>
              </a:rPr>
              <a:t>B</a:t>
            </a:r>
            <a:r>
              <a:rPr lang="en-US" sz="2000" kern="0" dirty="0" smtClean="0">
                <a:solidFill>
                  <a:srgbClr val="000000"/>
                </a:solidFill>
                <a:latin typeface="Arial"/>
                <a:cs typeface="Arial"/>
              </a:rPr>
              <a:t>G uncovered finished water storage reservoir</a:t>
            </a:r>
          </a:p>
          <a:p>
            <a:pPr marL="342900" marR="0" lvl="0" indent="-342900" algn="l" defTabSz="914400" rtl="0" eaLnBrk="1" fontAlgn="base" latinLnBrk="0" hangingPunct="1">
              <a:spcBef>
                <a:spcPts val="600"/>
              </a:spcBef>
              <a:spcAft>
                <a:spcPct val="0"/>
              </a:spcAft>
              <a:buClrTx/>
              <a:buSzTx/>
              <a:buFont typeface="Arial" panose="020B0604020202020204" pitchFamily="34" charset="0"/>
              <a:buChar char="•"/>
              <a:tabLst/>
              <a:defRPr/>
            </a:pPr>
            <a:r>
              <a:rPr kumimoji="0" lang="en-US" sz="2000" i="0" u="none" strike="noStrike" kern="0" cap="none" spc="0" normalizeH="0" dirty="0" smtClean="0">
                <a:ln>
                  <a:noFill/>
                </a:ln>
                <a:solidFill>
                  <a:srgbClr val="000000"/>
                </a:solidFill>
                <a:effectLst/>
                <a:uLnTx/>
                <a:uFillTx/>
                <a:latin typeface="Arial"/>
                <a:cs typeface="Arial"/>
              </a:rPr>
              <a:t>Final treatment before distribution to City through Tunnels 1, 2, and 3, can be used for disinfection credits if needed</a:t>
            </a:r>
          </a:p>
          <a:p>
            <a:pPr marL="342900" marR="0" lvl="0" indent="-342900" algn="l" defTabSz="914400" rtl="0" eaLnBrk="1" fontAlgn="base" latinLnBrk="0" hangingPunct="1">
              <a:spcBef>
                <a:spcPts val="600"/>
              </a:spcBef>
              <a:spcAft>
                <a:spcPct val="0"/>
              </a:spcAft>
              <a:buClrTx/>
              <a:buSzTx/>
              <a:buFont typeface="Arial" panose="020B0604020202020204" pitchFamily="34" charset="0"/>
              <a:buChar char="•"/>
              <a:tabLst/>
              <a:defRPr/>
            </a:pPr>
            <a:r>
              <a:rPr lang="en-US" sz="2000" kern="0" baseline="0" dirty="0" smtClean="0">
                <a:solidFill>
                  <a:srgbClr val="000000"/>
                </a:solidFill>
                <a:latin typeface="Arial"/>
                <a:cs typeface="Arial"/>
              </a:rPr>
              <a:t>Chemical treatment provided:</a:t>
            </a:r>
          </a:p>
          <a:p>
            <a:pPr marL="800100" lvl="1" indent="-342900">
              <a:spcBef>
                <a:spcPts val="600"/>
              </a:spcBef>
              <a:buFont typeface="Courier New" panose="02070309020205020404" pitchFamily="49" charset="0"/>
              <a:buChar char="o"/>
              <a:defRPr/>
            </a:pPr>
            <a:r>
              <a:rPr lang="en-US" sz="2000" kern="0" baseline="0" dirty="0" smtClean="0">
                <a:solidFill>
                  <a:srgbClr val="000000"/>
                </a:solidFill>
                <a:latin typeface="Arial"/>
                <a:cs typeface="Arial"/>
              </a:rPr>
              <a:t>Chlorination,</a:t>
            </a:r>
            <a:r>
              <a:rPr lang="en-US" sz="2000" kern="0" dirty="0" smtClean="0">
                <a:solidFill>
                  <a:srgbClr val="000000"/>
                </a:solidFill>
                <a:latin typeface="Arial"/>
                <a:cs typeface="Arial"/>
              </a:rPr>
              <a:t> average daily use: </a:t>
            </a:r>
            <a:r>
              <a:rPr lang="en-US" sz="2000" kern="0" baseline="0" dirty="0" smtClean="0">
                <a:solidFill>
                  <a:srgbClr val="000000"/>
                </a:solidFill>
                <a:latin typeface="Arial"/>
                <a:cs typeface="Arial"/>
              </a:rPr>
              <a:t>Cl</a:t>
            </a:r>
            <a:r>
              <a:rPr lang="en-US" sz="2000" kern="0" baseline="-25000" dirty="0" smtClean="0">
                <a:solidFill>
                  <a:srgbClr val="000000"/>
                </a:solidFill>
                <a:latin typeface="Arial"/>
                <a:cs typeface="Arial"/>
              </a:rPr>
              <a:t>2</a:t>
            </a:r>
            <a:r>
              <a:rPr lang="en-US" sz="2000" kern="0" dirty="0" smtClean="0">
                <a:solidFill>
                  <a:srgbClr val="000000"/>
                </a:solidFill>
                <a:latin typeface="Arial"/>
                <a:cs typeface="Arial"/>
              </a:rPr>
              <a:t> gas-3900 </a:t>
            </a:r>
            <a:r>
              <a:rPr lang="en-US" sz="2000" kern="0" dirty="0" err="1" smtClean="0">
                <a:solidFill>
                  <a:srgbClr val="000000"/>
                </a:solidFill>
                <a:latin typeface="Arial"/>
                <a:cs typeface="Arial"/>
              </a:rPr>
              <a:t>lbs</a:t>
            </a:r>
            <a:r>
              <a:rPr lang="en-US" sz="2000" kern="0" dirty="0" smtClean="0">
                <a:solidFill>
                  <a:srgbClr val="000000"/>
                </a:solidFill>
                <a:latin typeface="Arial"/>
                <a:cs typeface="Arial"/>
              </a:rPr>
              <a:t> and hypochlorite 1130 gallons</a:t>
            </a:r>
          </a:p>
          <a:p>
            <a:pPr marL="800100" lvl="1" indent="-342900">
              <a:spcBef>
                <a:spcPts val="600"/>
              </a:spcBef>
              <a:buFont typeface="Courier New" panose="02070309020205020404" pitchFamily="49" charset="0"/>
              <a:buChar char="o"/>
              <a:defRPr/>
            </a:pPr>
            <a:r>
              <a:rPr kumimoji="0" lang="en-US" sz="2000" i="0" u="none" strike="noStrike" kern="0" cap="none" spc="0" normalizeH="0" baseline="0" noProof="0" dirty="0" smtClean="0">
                <a:ln>
                  <a:noFill/>
                </a:ln>
                <a:solidFill>
                  <a:srgbClr val="000000"/>
                </a:solidFill>
                <a:effectLst/>
                <a:uLnTx/>
                <a:uFillTx/>
                <a:latin typeface="Arial"/>
                <a:cs typeface="Arial"/>
              </a:rPr>
              <a:t>Phosphoric acid</a:t>
            </a:r>
          </a:p>
          <a:p>
            <a:pPr marL="800100" lvl="1" indent="-342900">
              <a:spcBef>
                <a:spcPts val="600"/>
              </a:spcBef>
              <a:buFont typeface="Courier New" panose="02070309020205020404" pitchFamily="49" charset="0"/>
              <a:buChar char="o"/>
              <a:defRPr/>
            </a:pPr>
            <a:r>
              <a:rPr lang="en-US" sz="2000" kern="0" dirty="0" smtClean="0">
                <a:solidFill>
                  <a:srgbClr val="000000"/>
                </a:solidFill>
                <a:latin typeface="Arial"/>
                <a:cs typeface="Arial"/>
              </a:rPr>
              <a:t>Sodium hydroxide</a:t>
            </a:r>
          </a:p>
          <a:p>
            <a:pPr marL="342900" marR="0" lvl="0" indent="-342900" algn="l" defTabSz="914400" rtl="0" eaLnBrk="1" fontAlgn="base" latinLnBrk="0" hangingPunct="1">
              <a:spcBef>
                <a:spcPts val="600"/>
              </a:spcBef>
              <a:spcAft>
                <a:spcPct val="0"/>
              </a:spcAft>
              <a:buClrTx/>
              <a:buSzTx/>
              <a:buFont typeface="Arial" panose="020B0604020202020204" pitchFamily="34" charset="0"/>
              <a:buChar char="•"/>
              <a:tabLst/>
              <a:defRPr/>
            </a:pPr>
            <a:r>
              <a:rPr lang="en-US" sz="2000" kern="0" dirty="0" smtClean="0">
                <a:solidFill>
                  <a:srgbClr val="000000"/>
                </a:solidFill>
                <a:latin typeface="Arial"/>
                <a:cs typeface="Arial"/>
              </a:rPr>
              <a:t>Under consent order to cover by 2047</a:t>
            </a:r>
            <a:endParaRPr kumimoji="0" lang="en-US" sz="2000" i="0" u="none" strike="noStrike" kern="0" cap="none" spc="0" normalizeH="0" baseline="0" noProof="0" dirty="0" smtClean="0">
              <a:ln>
                <a:noFill/>
              </a:ln>
              <a:solidFill>
                <a:srgbClr val="000000"/>
              </a:solidFill>
              <a:effectLst/>
              <a:uLnTx/>
              <a:uFillTx/>
              <a:latin typeface="Arial"/>
              <a:cs typeface="Arial"/>
            </a:endParaRPr>
          </a:p>
        </p:txBody>
      </p:sp>
      <p:pic>
        <p:nvPicPr>
          <p:cNvPr id="27650" name="Picture 2" descr="Image result for hillview reservoi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8708" y="4200255"/>
            <a:ext cx="4133939" cy="242130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671701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Croton Filtration Plant</a:t>
            </a:r>
            <a:endParaRPr lang="en-US" dirty="0"/>
          </a:p>
        </p:txBody>
      </p:sp>
      <p:sp>
        <p:nvSpPr>
          <p:cNvPr id="5" name="Rectangle 4"/>
          <p:cNvSpPr/>
          <p:nvPr/>
        </p:nvSpPr>
        <p:spPr>
          <a:xfrm>
            <a:off x="291601" y="624497"/>
            <a:ext cx="8560798" cy="4401205"/>
          </a:xfrm>
          <a:prstGeom prst="rect">
            <a:avLst/>
          </a:prstGeom>
        </p:spPr>
        <p:txBody>
          <a:bodyPr wrap="square">
            <a:spAutoFit/>
          </a:bodyPr>
          <a:lstStyle/>
          <a:p>
            <a:pPr marL="342900" marR="0" lvl="0" indent="-342900" algn="l" defTabSz="914400" rtl="0" eaLnBrk="1" fontAlgn="base" latinLnBrk="0" hangingPunct="1">
              <a:spcBef>
                <a:spcPts val="600"/>
              </a:spcBef>
              <a:spcAft>
                <a:spcPct val="0"/>
              </a:spcAft>
              <a:buClrTx/>
              <a:buSzTx/>
              <a:buFont typeface="Arial" panose="020B0604020202020204" pitchFamily="34" charset="0"/>
              <a:buChar char="•"/>
              <a:tabLst/>
              <a:defRPr/>
            </a:pPr>
            <a:r>
              <a:rPr kumimoji="0" lang="en-US" sz="1800" i="0" u="none" strike="noStrike" kern="0" cap="none" spc="0" normalizeH="0" dirty="0" smtClean="0">
                <a:ln>
                  <a:noFill/>
                </a:ln>
                <a:solidFill>
                  <a:srgbClr val="000000"/>
                </a:solidFill>
                <a:effectLst/>
                <a:uLnTx/>
                <a:uFillTx/>
                <a:latin typeface="Arial"/>
                <a:cs typeface="Arial"/>
              </a:rPr>
              <a:t>Capacity of 290 MGD</a:t>
            </a:r>
          </a:p>
          <a:p>
            <a:pPr marL="342900" marR="0" lvl="0" indent="-342900" algn="l" defTabSz="914400" rtl="0" eaLnBrk="1" fontAlgn="base" latinLnBrk="0" hangingPunct="1">
              <a:spcBef>
                <a:spcPts val="600"/>
              </a:spcBef>
              <a:spcAft>
                <a:spcPct val="0"/>
              </a:spcAft>
              <a:buClrTx/>
              <a:buSzTx/>
              <a:buFont typeface="Arial" panose="020B0604020202020204" pitchFamily="34" charset="0"/>
              <a:buChar char="•"/>
              <a:tabLst/>
              <a:defRPr/>
            </a:pPr>
            <a:r>
              <a:rPr lang="en-US" sz="1800" kern="0" dirty="0" smtClean="0">
                <a:solidFill>
                  <a:srgbClr val="000000"/>
                </a:solidFill>
                <a:latin typeface="Arial"/>
                <a:cs typeface="Arial"/>
              </a:rPr>
              <a:t>Treatment provided:</a:t>
            </a:r>
            <a:endParaRPr lang="en-US" sz="1800" kern="0" baseline="0" dirty="0" smtClean="0">
              <a:solidFill>
                <a:srgbClr val="000000"/>
              </a:solidFill>
              <a:latin typeface="Arial"/>
              <a:cs typeface="Arial"/>
            </a:endParaRPr>
          </a:p>
          <a:p>
            <a:pPr marL="800100" lvl="1" indent="-342900">
              <a:spcBef>
                <a:spcPts val="600"/>
              </a:spcBef>
              <a:buFont typeface="Courier New" panose="02070309020205020404" pitchFamily="49" charset="0"/>
              <a:buChar char="o"/>
              <a:defRPr/>
            </a:pPr>
            <a:r>
              <a:rPr lang="en-US" sz="1600" kern="0" dirty="0">
                <a:solidFill>
                  <a:srgbClr val="000000"/>
                </a:solidFill>
                <a:latin typeface="Arial"/>
                <a:cs typeface="Arial"/>
              </a:rPr>
              <a:t>Coagulation-flocculation: aluminum sulfate and coagulant </a:t>
            </a:r>
            <a:r>
              <a:rPr lang="en-US" sz="1600" kern="0" dirty="0" smtClean="0">
                <a:solidFill>
                  <a:srgbClr val="000000"/>
                </a:solidFill>
                <a:latin typeface="Arial"/>
                <a:cs typeface="Arial"/>
              </a:rPr>
              <a:t>polymer</a:t>
            </a:r>
          </a:p>
          <a:p>
            <a:pPr marL="800100" lvl="1" indent="-342900">
              <a:spcBef>
                <a:spcPts val="600"/>
              </a:spcBef>
              <a:buFont typeface="Courier New" panose="02070309020205020404" pitchFamily="49" charset="0"/>
              <a:buChar char="o"/>
              <a:defRPr/>
            </a:pPr>
            <a:r>
              <a:rPr lang="en-US" sz="1600" kern="0" dirty="0" smtClean="0">
                <a:solidFill>
                  <a:srgbClr val="000000"/>
                </a:solidFill>
                <a:latin typeface="Arial"/>
                <a:cs typeface="Arial"/>
              </a:rPr>
              <a:t>Dissolved air flotation</a:t>
            </a:r>
            <a:endParaRPr lang="en-US" sz="1600" kern="0" dirty="0">
              <a:solidFill>
                <a:srgbClr val="000000"/>
              </a:solidFill>
              <a:latin typeface="Arial"/>
              <a:cs typeface="Arial"/>
            </a:endParaRPr>
          </a:p>
          <a:p>
            <a:pPr marL="800100" lvl="1" indent="-342900">
              <a:spcBef>
                <a:spcPts val="600"/>
              </a:spcBef>
              <a:buFont typeface="Courier New" panose="02070309020205020404" pitchFamily="49" charset="0"/>
              <a:buChar char="o"/>
              <a:defRPr/>
            </a:pPr>
            <a:r>
              <a:rPr lang="en-US" sz="1600" kern="0" dirty="0" smtClean="0">
                <a:solidFill>
                  <a:srgbClr val="000000"/>
                </a:solidFill>
                <a:latin typeface="Arial"/>
                <a:cs typeface="Arial"/>
              </a:rPr>
              <a:t>Filtration: sand and anthracite</a:t>
            </a:r>
            <a:endParaRPr lang="en-US" sz="1600" kern="0" dirty="0">
              <a:solidFill>
                <a:srgbClr val="000000"/>
              </a:solidFill>
              <a:latin typeface="Arial"/>
              <a:cs typeface="Arial"/>
            </a:endParaRPr>
          </a:p>
          <a:p>
            <a:pPr marL="800100" lvl="1" indent="-342900">
              <a:spcBef>
                <a:spcPts val="600"/>
              </a:spcBef>
              <a:buFont typeface="Courier New" panose="02070309020205020404" pitchFamily="49" charset="0"/>
              <a:buChar char="o"/>
              <a:defRPr/>
            </a:pPr>
            <a:r>
              <a:rPr lang="en-US" sz="1600" kern="0" dirty="0">
                <a:solidFill>
                  <a:srgbClr val="000000"/>
                </a:solidFill>
                <a:latin typeface="Arial"/>
                <a:cs typeface="Arial"/>
              </a:rPr>
              <a:t>UV </a:t>
            </a:r>
            <a:r>
              <a:rPr lang="en-US" sz="1600" kern="0" dirty="0" smtClean="0">
                <a:solidFill>
                  <a:srgbClr val="000000"/>
                </a:solidFill>
                <a:latin typeface="Arial"/>
                <a:cs typeface="Arial"/>
              </a:rPr>
              <a:t>disinfection</a:t>
            </a:r>
            <a:endParaRPr lang="en-US" sz="2000" kern="0" dirty="0">
              <a:solidFill>
                <a:srgbClr val="000000"/>
              </a:solidFill>
              <a:latin typeface="Arial"/>
              <a:cs typeface="Arial"/>
            </a:endParaRPr>
          </a:p>
          <a:p>
            <a:pPr marL="800100" lvl="1" indent="-342900">
              <a:spcBef>
                <a:spcPts val="600"/>
              </a:spcBef>
              <a:buFont typeface="Courier New" panose="02070309020205020404" pitchFamily="49" charset="0"/>
              <a:buChar char="o"/>
              <a:defRPr/>
            </a:pPr>
            <a:r>
              <a:rPr lang="en-US" sz="1600" kern="0" baseline="0" dirty="0" smtClean="0">
                <a:solidFill>
                  <a:srgbClr val="000000"/>
                </a:solidFill>
                <a:latin typeface="Arial"/>
                <a:cs typeface="Arial"/>
              </a:rPr>
              <a:t>Chemical treatment provided:</a:t>
            </a:r>
          </a:p>
          <a:p>
            <a:pPr marL="1257300" lvl="2" indent="-342900">
              <a:spcBef>
                <a:spcPts val="600"/>
              </a:spcBef>
              <a:buFont typeface="Wingdings" panose="05000000000000000000" pitchFamily="2" charset="2"/>
              <a:buChar char="§"/>
              <a:defRPr/>
            </a:pPr>
            <a:r>
              <a:rPr lang="en-US" sz="1600" kern="0" baseline="0" dirty="0" smtClean="0">
                <a:solidFill>
                  <a:srgbClr val="000000"/>
                </a:solidFill>
                <a:latin typeface="Arial"/>
                <a:cs typeface="Arial"/>
              </a:rPr>
              <a:t>Chlorination (hypochlorite</a:t>
            </a:r>
            <a:r>
              <a:rPr lang="en-US" sz="1600" kern="0" dirty="0">
                <a:solidFill>
                  <a:srgbClr val="000000"/>
                </a:solidFill>
                <a:latin typeface="Arial"/>
                <a:cs typeface="Arial"/>
              </a:rPr>
              <a:t>): </a:t>
            </a:r>
            <a:r>
              <a:rPr lang="en-US" sz="1600" kern="0" dirty="0" smtClean="0">
                <a:solidFill>
                  <a:srgbClr val="000000"/>
                </a:solidFill>
                <a:latin typeface="Arial"/>
                <a:cs typeface="Arial"/>
              </a:rPr>
              <a:t>average daily use 2100 gallons </a:t>
            </a:r>
            <a:r>
              <a:rPr lang="en-US" sz="1600" kern="0" dirty="0">
                <a:solidFill>
                  <a:srgbClr val="000000"/>
                </a:solidFill>
                <a:latin typeface="Arial"/>
                <a:cs typeface="Arial"/>
              </a:rPr>
              <a:t>at 150 </a:t>
            </a:r>
            <a:r>
              <a:rPr lang="en-US" sz="1600" kern="0" dirty="0" smtClean="0">
                <a:solidFill>
                  <a:srgbClr val="000000"/>
                </a:solidFill>
                <a:latin typeface="Arial"/>
                <a:cs typeface="Arial"/>
              </a:rPr>
              <a:t>MGD</a:t>
            </a:r>
          </a:p>
          <a:p>
            <a:pPr marL="1257300" lvl="2" indent="-342900">
              <a:spcBef>
                <a:spcPts val="600"/>
              </a:spcBef>
              <a:buFont typeface="Wingdings" panose="05000000000000000000" pitchFamily="2" charset="2"/>
              <a:buChar char="§"/>
              <a:defRPr/>
            </a:pPr>
            <a:r>
              <a:rPr lang="en-US" sz="1600" kern="0" dirty="0" smtClean="0">
                <a:solidFill>
                  <a:srgbClr val="000000"/>
                </a:solidFill>
                <a:latin typeface="Arial"/>
                <a:cs typeface="Arial"/>
              </a:rPr>
              <a:t>Sodium hydroxide</a:t>
            </a:r>
          </a:p>
          <a:p>
            <a:pPr marL="1257300" lvl="2" indent="-342900">
              <a:spcBef>
                <a:spcPts val="600"/>
              </a:spcBef>
              <a:buFont typeface="Wingdings" panose="05000000000000000000" pitchFamily="2" charset="2"/>
              <a:buChar char="§"/>
              <a:defRPr/>
            </a:pPr>
            <a:r>
              <a:rPr lang="en-US" sz="1600" kern="0" dirty="0" smtClean="0">
                <a:solidFill>
                  <a:srgbClr val="000000"/>
                </a:solidFill>
                <a:latin typeface="Arial"/>
                <a:cs typeface="Arial"/>
              </a:rPr>
              <a:t>Phosphoric acid</a:t>
            </a:r>
          </a:p>
          <a:p>
            <a:pPr marL="342900" indent="-342900">
              <a:spcBef>
                <a:spcPts val="600"/>
              </a:spcBef>
              <a:buFont typeface="Arial" panose="020B0604020202020204" pitchFamily="34" charset="0"/>
              <a:buChar char="•"/>
              <a:defRPr/>
            </a:pPr>
            <a:r>
              <a:rPr lang="en-US" sz="1600" kern="0" dirty="0" smtClean="0">
                <a:solidFill>
                  <a:srgbClr val="000000"/>
                </a:solidFill>
                <a:latin typeface="Arial"/>
                <a:cs typeface="Arial"/>
              </a:rPr>
              <a:t>Located completely underground from the </a:t>
            </a:r>
            <a:r>
              <a:rPr lang="en-US" sz="1600" kern="0" dirty="0" err="1" smtClean="0">
                <a:solidFill>
                  <a:srgbClr val="000000"/>
                </a:solidFill>
                <a:latin typeface="Arial"/>
                <a:cs typeface="Arial"/>
              </a:rPr>
              <a:t>Mosholu</a:t>
            </a:r>
            <a:r>
              <a:rPr lang="en-US" sz="1600" kern="0" dirty="0" smtClean="0">
                <a:solidFill>
                  <a:srgbClr val="000000"/>
                </a:solidFill>
                <a:latin typeface="Arial"/>
                <a:cs typeface="Arial"/>
              </a:rPr>
              <a:t> Golf Course</a:t>
            </a:r>
          </a:p>
          <a:p>
            <a:pPr marL="342900" indent="-342900" eaLnBrk="1" hangingPunct="1">
              <a:spcBef>
                <a:spcPts val="600"/>
              </a:spcBef>
              <a:buFont typeface="Arial" panose="020B0604020202020204" pitchFamily="34" charset="0"/>
              <a:buChar char="•"/>
              <a:defRPr/>
            </a:pPr>
            <a:endParaRPr lang="en-US" sz="2000" kern="0" dirty="0">
              <a:solidFill>
                <a:srgbClr val="000000"/>
              </a:solidFill>
              <a:latin typeface="Arial"/>
              <a:cs typeface="Arial"/>
            </a:endParaRPr>
          </a:p>
          <a:p>
            <a:pPr marL="342900" marR="0" lvl="0" indent="-342900" algn="l" defTabSz="914400" rtl="0" eaLnBrk="1" fontAlgn="base" latinLnBrk="0" hangingPunct="1">
              <a:spcBef>
                <a:spcPts val="600"/>
              </a:spcBef>
              <a:spcAft>
                <a:spcPct val="0"/>
              </a:spcAft>
              <a:buClrTx/>
              <a:buSzTx/>
              <a:buFont typeface="Arial" panose="020B0604020202020204" pitchFamily="34" charset="0"/>
              <a:buChar char="•"/>
              <a:tabLst/>
              <a:defRPr/>
            </a:pPr>
            <a:endParaRPr kumimoji="0" lang="en-US" sz="2000" i="0" u="none" strike="noStrike" kern="0" cap="none" spc="0" normalizeH="0" baseline="0" noProof="0" dirty="0" smtClean="0">
              <a:ln>
                <a:noFill/>
              </a:ln>
              <a:solidFill>
                <a:srgbClr val="000000"/>
              </a:solidFill>
              <a:effectLst/>
              <a:uLnTx/>
              <a:uFillTx/>
              <a:latin typeface="Arial"/>
              <a:cs typeface="Arial"/>
            </a:endParaRPr>
          </a:p>
        </p:txBody>
      </p:sp>
      <p:pic>
        <p:nvPicPr>
          <p:cNvPr id="6" name="Picture 2"/>
          <p:cNvPicPr>
            <a:picLocks noGrp="1" noChangeAspect="1" noChangeArrowheads="1"/>
          </p:cNvPicPr>
          <p:nvPr>
            <p:ph idx="14"/>
          </p:nvPr>
        </p:nvPicPr>
        <p:blipFill>
          <a:blip r:embed="rId2"/>
          <a:srcRect/>
          <a:stretch>
            <a:fillRect/>
          </a:stretch>
        </p:blipFill>
        <p:spPr>
          <a:xfrm>
            <a:off x="3520167" y="4263625"/>
            <a:ext cx="5117219" cy="2539691"/>
          </a:xfrm>
          <a:solidFill>
            <a:schemeClr val="bg1">
              <a:lumMod val="50000"/>
            </a:schemeClr>
          </a:solidFill>
        </p:spPr>
      </p:pic>
      <p:pic>
        <p:nvPicPr>
          <p:cNvPr id="7" name="Content Placeholder 10"/>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636388" y="4253007"/>
            <a:ext cx="2538992" cy="253969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414611582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Current Challenges</a:t>
            </a:r>
            <a:endParaRPr lang="en-US" sz="2800" dirty="0"/>
          </a:p>
        </p:txBody>
      </p:sp>
      <p:sp>
        <p:nvSpPr>
          <p:cNvPr id="4" name="Slide Number Placeholder 3"/>
          <p:cNvSpPr>
            <a:spLocks noGrp="1"/>
          </p:cNvSpPr>
          <p:nvPr>
            <p:ph type="sldNum" sz="quarter" idx="12"/>
          </p:nvPr>
        </p:nvSpPr>
        <p:spPr/>
        <p:txBody>
          <a:bodyPr/>
          <a:lstStyle/>
          <a:p>
            <a:pPr>
              <a:defRPr/>
            </a:pPr>
            <a:fld id="{2C9C3CC3-CF15-449C-9CC3-AEBE6C55A3B5}" type="slidenum">
              <a:rPr lang="en-US" smtClean="0"/>
              <a:pPr>
                <a:defRPr/>
              </a:pPr>
              <a:t>28</a:t>
            </a:fld>
            <a:endParaRPr lang="en-US"/>
          </a:p>
        </p:txBody>
      </p:sp>
      <p:sp>
        <p:nvSpPr>
          <p:cNvPr id="7" name="Rectangle 3"/>
          <p:cNvSpPr txBox="1">
            <a:spLocks noChangeArrowheads="1"/>
          </p:cNvSpPr>
          <p:nvPr/>
        </p:nvSpPr>
        <p:spPr bwMode="auto">
          <a:xfrm>
            <a:off x="178411" y="711123"/>
            <a:ext cx="5076831" cy="59024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342900" marR="0" lvl="0" indent="-342900" algn="l" defTabSz="914400" rtl="0" eaLnBrk="1" fontAlgn="base" latinLnBrk="0" hangingPunct="1">
              <a:lnSpc>
                <a:spcPct val="80000"/>
              </a:lnSpc>
              <a:spcBef>
                <a:spcPts val="600"/>
              </a:spcBef>
              <a:spcAft>
                <a:spcPts val="600"/>
              </a:spcAft>
              <a:buClrTx/>
              <a:buSzTx/>
              <a:buFontTx/>
              <a:buChar char="•"/>
              <a:tabLst/>
              <a:defRPr/>
            </a:pPr>
            <a:r>
              <a:rPr kumimoji="0" lang="en-US" altLang="en-US" sz="1800" b="0" i="0" u="none" strike="noStrike" kern="0" cap="none" spc="0" normalizeH="0" baseline="0" noProof="0" dirty="0" smtClean="0">
                <a:ln>
                  <a:noFill/>
                </a:ln>
                <a:solidFill>
                  <a:srgbClr val="000000"/>
                </a:solidFill>
                <a:effectLst/>
                <a:uLnTx/>
                <a:uFillTx/>
                <a:latin typeface="Arial"/>
                <a:cs typeface="Arial"/>
              </a:rPr>
              <a:t>Maintain FAD long term</a:t>
            </a:r>
          </a:p>
          <a:p>
            <a:pPr marL="342900" marR="0" lvl="0" indent="-342900" algn="l" defTabSz="914400" rtl="0" eaLnBrk="1" fontAlgn="base" latinLnBrk="0" hangingPunct="1">
              <a:lnSpc>
                <a:spcPct val="80000"/>
              </a:lnSpc>
              <a:spcBef>
                <a:spcPts val="600"/>
              </a:spcBef>
              <a:spcAft>
                <a:spcPts val="600"/>
              </a:spcAft>
              <a:buClrTx/>
              <a:buSzTx/>
              <a:buFontTx/>
              <a:buChar char="•"/>
              <a:tabLst/>
              <a:defRPr/>
            </a:pPr>
            <a:r>
              <a:rPr kumimoji="0" lang="en-US" altLang="en-US" sz="1800" b="0" i="0" u="none" strike="noStrike" kern="0" cap="none" spc="0" normalizeH="0" baseline="0" noProof="0" dirty="0" smtClean="0">
                <a:ln>
                  <a:noFill/>
                </a:ln>
                <a:solidFill>
                  <a:srgbClr val="000000"/>
                </a:solidFill>
                <a:effectLst/>
                <a:uLnTx/>
                <a:uFillTx/>
                <a:latin typeface="Arial"/>
                <a:cs typeface="Arial"/>
              </a:rPr>
              <a:t>Maintain aging infrastructure</a:t>
            </a:r>
          </a:p>
          <a:p>
            <a:pPr lvl="1" indent="-342900" eaLnBrk="1" hangingPunct="1">
              <a:lnSpc>
                <a:spcPct val="80000"/>
              </a:lnSpc>
              <a:spcBef>
                <a:spcPts val="600"/>
              </a:spcBef>
              <a:spcAft>
                <a:spcPts val="600"/>
              </a:spcAft>
              <a:buFont typeface="Courier New" panose="02070309020205020404" pitchFamily="49" charset="0"/>
              <a:buChar char="o"/>
              <a:defRPr/>
            </a:pPr>
            <a:r>
              <a:rPr lang="en-US" altLang="en-US" sz="1800" kern="0" dirty="0" smtClean="0">
                <a:solidFill>
                  <a:srgbClr val="000000"/>
                </a:solidFill>
                <a:latin typeface="Arial"/>
                <a:cs typeface="Arial"/>
              </a:rPr>
              <a:t>Delaware Aqueduct</a:t>
            </a:r>
          </a:p>
          <a:p>
            <a:pPr lvl="1" indent="-342900" eaLnBrk="1" hangingPunct="1">
              <a:lnSpc>
                <a:spcPct val="80000"/>
              </a:lnSpc>
              <a:spcBef>
                <a:spcPts val="600"/>
              </a:spcBef>
              <a:spcAft>
                <a:spcPts val="600"/>
              </a:spcAft>
              <a:buFont typeface="Courier New" panose="02070309020205020404" pitchFamily="49" charset="0"/>
              <a:buChar char="o"/>
              <a:defRPr/>
            </a:pPr>
            <a:r>
              <a:rPr kumimoji="0" lang="en-US" altLang="en-US" sz="1800" b="0" i="0" u="none" strike="noStrike" kern="0" cap="none" spc="0" normalizeH="0" baseline="0" noProof="0" dirty="0" smtClean="0">
                <a:ln>
                  <a:noFill/>
                </a:ln>
                <a:solidFill>
                  <a:srgbClr val="000000"/>
                </a:solidFill>
                <a:effectLst/>
                <a:uLnTx/>
                <a:uFillTx/>
                <a:latin typeface="Arial"/>
                <a:cs typeface="Arial"/>
              </a:rPr>
              <a:t>Catskill Aqueduct</a:t>
            </a:r>
          </a:p>
          <a:p>
            <a:pPr lvl="1" indent="-342900" eaLnBrk="1" hangingPunct="1">
              <a:lnSpc>
                <a:spcPct val="80000"/>
              </a:lnSpc>
              <a:spcBef>
                <a:spcPts val="600"/>
              </a:spcBef>
              <a:spcAft>
                <a:spcPts val="600"/>
              </a:spcAft>
              <a:buFont typeface="Courier New" panose="02070309020205020404" pitchFamily="49" charset="0"/>
              <a:buChar char="o"/>
              <a:defRPr/>
            </a:pPr>
            <a:r>
              <a:rPr lang="en-US" altLang="en-US" sz="1800" kern="0" dirty="0" smtClean="0">
                <a:solidFill>
                  <a:srgbClr val="000000"/>
                </a:solidFill>
                <a:latin typeface="Arial"/>
                <a:cs typeface="Arial"/>
              </a:rPr>
              <a:t>Dams</a:t>
            </a:r>
          </a:p>
          <a:p>
            <a:pPr lvl="1" indent="-342900" eaLnBrk="1" hangingPunct="1">
              <a:lnSpc>
                <a:spcPct val="80000"/>
              </a:lnSpc>
              <a:spcBef>
                <a:spcPts val="600"/>
              </a:spcBef>
              <a:spcAft>
                <a:spcPts val="600"/>
              </a:spcAft>
              <a:buFont typeface="Courier New" panose="02070309020205020404" pitchFamily="49" charset="0"/>
              <a:buChar char="o"/>
              <a:defRPr/>
            </a:pPr>
            <a:r>
              <a:rPr kumimoji="0" lang="en-US" altLang="en-US" sz="1800" b="0" i="0" u="none" strike="noStrike" kern="0" cap="none" spc="0" normalizeH="0" baseline="0" noProof="0" dirty="0" smtClean="0">
                <a:ln>
                  <a:noFill/>
                </a:ln>
                <a:solidFill>
                  <a:srgbClr val="000000"/>
                </a:solidFill>
                <a:effectLst/>
                <a:uLnTx/>
                <a:uFillTx/>
                <a:latin typeface="Arial"/>
                <a:cs typeface="Arial"/>
              </a:rPr>
              <a:t>Bridges</a:t>
            </a:r>
          </a:p>
          <a:p>
            <a:pPr lvl="1" indent="-342900" eaLnBrk="1" hangingPunct="1">
              <a:lnSpc>
                <a:spcPct val="80000"/>
              </a:lnSpc>
              <a:spcBef>
                <a:spcPts val="600"/>
              </a:spcBef>
              <a:spcAft>
                <a:spcPts val="600"/>
              </a:spcAft>
              <a:buFont typeface="Courier New" panose="02070309020205020404" pitchFamily="49" charset="0"/>
              <a:buChar char="o"/>
              <a:defRPr/>
            </a:pPr>
            <a:r>
              <a:rPr lang="en-US" altLang="en-US" sz="1800" kern="0" dirty="0" smtClean="0">
                <a:solidFill>
                  <a:srgbClr val="000000"/>
                </a:solidFill>
                <a:latin typeface="Arial"/>
                <a:cs typeface="Arial"/>
              </a:rPr>
              <a:t>Wastewater Treatment Plants</a:t>
            </a:r>
            <a:endParaRPr kumimoji="0" lang="en-US" altLang="en-US" sz="1800" b="0" i="0" u="none" strike="noStrike" kern="0" cap="none" spc="0" normalizeH="0" baseline="0" noProof="0" dirty="0" smtClean="0">
              <a:ln>
                <a:noFill/>
              </a:ln>
              <a:solidFill>
                <a:srgbClr val="000000"/>
              </a:solidFill>
              <a:effectLst/>
              <a:uLnTx/>
              <a:uFillTx/>
              <a:latin typeface="Arial"/>
              <a:cs typeface="Arial"/>
            </a:endParaRPr>
          </a:p>
          <a:p>
            <a:pPr marL="342900" marR="0" lvl="0" indent="-342900" algn="l" defTabSz="914400" rtl="0" eaLnBrk="1" fontAlgn="base" latinLnBrk="0" hangingPunct="1">
              <a:lnSpc>
                <a:spcPct val="80000"/>
              </a:lnSpc>
              <a:spcBef>
                <a:spcPts val="600"/>
              </a:spcBef>
              <a:spcAft>
                <a:spcPts val="600"/>
              </a:spcAft>
              <a:buClrTx/>
              <a:buSzTx/>
              <a:buFontTx/>
              <a:buChar char="•"/>
              <a:tabLst/>
              <a:defRPr/>
            </a:pPr>
            <a:r>
              <a:rPr kumimoji="0" lang="en-US" altLang="en-US" sz="1800" b="0" i="0" u="none" strike="noStrike" kern="0" cap="none" spc="0" normalizeH="0" baseline="0" noProof="0" dirty="0" smtClean="0">
                <a:ln>
                  <a:noFill/>
                </a:ln>
                <a:solidFill>
                  <a:srgbClr val="000000"/>
                </a:solidFill>
                <a:effectLst/>
                <a:uLnTx/>
                <a:uFillTx/>
                <a:latin typeface="Arial"/>
                <a:cs typeface="Arial"/>
              </a:rPr>
              <a:t>Regulatory</a:t>
            </a:r>
            <a:r>
              <a:rPr kumimoji="0" lang="en-US" altLang="en-US" sz="1800" b="0" i="0" u="none" strike="noStrike" kern="0" cap="none" spc="0" normalizeH="0" noProof="0" dirty="0" smtClean="0">
                <a:ln>
                  <a:noFill/>
                </a:ln>
                <a:solidFill>
                  <a:srgbClr val="000000"/>
                </a:solidFill>
                <a:effectLst/>
                <a:uLnTx/>
                <a:uFillTx/>
                <a:latin typeface="Arial"/>
                <a:cs typeface="Arial"/>
              </a:rPr>
              <a:t> compliance</a:t>
            </a:r>
          </a:p>
          <a:p>
            <a:pPr lvl="1" indent="-342900" eaLnBrk="1" hangingPunct="1">
              <a:lnSpc>
                <a:spcPct val="80000"/>
              </a:lnSpc>
              <a:spcBef>
                <a:spcPts val="600"/>
              </a:spcBef>
              <a:spcAft>
                <a:spcPts val="600"/>
              </a:spcAft>
              <a:buFont typeface="Courier New" panose="02070309020205020404" pitchFamily="49" charset="0"/>
              <a:buChar char="o"/>
              <a:defRPr/>
            </a:pPr>
            <a:r>
              <a:rPr lang="en-US" altLang="en-US" sz="1800" kern="0" baseline="0" dirty="0" smtClean="0">
                <a:solidFill>
                  <a:srgbClr val="000000"/>
                </a:solidFill>
                <a:latin typeface="Arial"/>
                <a:cs typeface="Arial"/>
              </a:rPr>
              <a:t>Stage</a:t>
            </a:r>
            <a:r>
              <a:rPr lang="en-US" altLang="en-US" sz="1800" kern="0" dirty="0" smtClean="0">
                <a:solidFill>
                  <a:srgbClr val="000000"/>
                </a:solidFill>
                <a:latin typeface="Arial"/>
                <a:cs typeface="Arial"/>
              </a:rPr>
              <a:t> II DPB rule</a:t>
            </a:r>
          </a:p>
          <a:p>
            <a:pPr lvl="1" indent="-342900" eaLnBrk="1" hangingPunct="1">
              <a:lnSpc>
                <a:spcPct val="80000"/>
              </a:lnSpc>
              <a:spcBef>
                <a:spcPts val="600"/>
              </a:spcBef>
              <a:spcAft>
                <a:spcPts val="600"/>
              </a:spcAft>
              <a:buFont typeface="Courier New" panose="02070309020205020404" pitchFamily="49" charset="0"/>
              <a:buChar char="o"/>
              <a:defRPr/>
            </a:pPr>
            <a:r>
              <a:rPr kumimoji="0" lang="en-US" altLang="en-US" sz="1800" b="0" i="0" u="none" strike="noStrike" kern="0" cap="none" spc="0" normalizeH="0" baseline="0" noProof="0" dirty="0" smtClean="0">
                <a:ln>
                  <a:noFill/>
                </a:ln>
                <a:solidFill>
                  <a:srgbClr val="000000"/>
                </a:solidFill>
                <a:effectLst/>
                <a:uLnTx/>
                <a:uFillTx/>
                <a:latin typeface="Arial"/>
                <a:cs typeface="Arial"/>
              </a:rPr>
              <a:t>LT2</a:t>
            </a:r>
          </a:p>
          <a:p>
            <a:pPr eaLnBrk="1" hangingPunct="1">
              <a:lnSpc>
                <a:spcPct val="80000"/>
              </a:lnSpc>
              <a:spcBef>
                <a:spcPts val="600"/>
              </a:spcBef>
              <a:spcAft>
                <a:spcPts val="600"/>
              </a:spcAft>
              <a:buFont typeface="Arial" panose="020B0604020202020204" pitchFamily="34" charset="0"/>
              <a:buChar char="•"/>
              <a:defRPr/>
            </a:pPr>
            <a:r>
              <a:rPr lang="en-US" altLang="en-US" sz="1800" kern="0" dirty="0" smtClean="0">
                <a:solidFill>
                  <a:srgbClr val="000000"/>
                </a:solidFill>
                <a:latin typeface="Arial"/>
                <a:cs typeface="Arial"/>
              </a:rPr>
              <a:t>Future regulatory compliance</a:t>
            </a:r>
          </a:p>
          <a:p>
            <a:pPr lvl="1" eaLnBrk="1" hangingPunct="1">
              <a:lnSpc>
                <a:spcPct val="80000"/>
              </a:lnSpc>
              <a:spcBef>
                <a:spcPts val="600"/>
              </a:spcBef>
              <a:spcAft>
                <a:spcPts val="600"/>
              </a:spcAft>
              <a:buFont typeface="Courier New" panose="02070309020205020404" pitchFamily="49" charset="0"/>
              <a:buChar char="o"/>
              <a:defRPr/>
            </a:pPr>
            <a:r>
              <a:rPr kumimoji="0" lang="en-US" altLang="en-US" sz="1800" b="0" i="0" u="none" strike="noStrike" kern="0" cap="none" spc="0" normalizeH="0" baseline="0" noProof="0" dirty="0" smtClean="0">
                <a:ln>
                  <a:noFill/>
                </a:ln>
                <a:solidFill>
                  <a:srgbClr val="000000"/>
                </a:solidFill>
                <a:effectLst/>
                <a:uLnTx/>
                <a:uFillTx/>
                <a:latin typeface="Arial"/>
                <a:cs typeface="Arial"/>
              </a:rPr>
              <a:t>Lead</a:t>
            </a:r>
            <a:r>
              <a:rPr kumimoji="0" lang="en-US" altLang="en-US" sz="1800" b="0" i="0" u="none" strike="noStrike" kern="0" cap="none" spc="0" normalizeH="0" noProof="0" dirty="0" smtClean="0">
                <a:ln>
                  <a:noFill/>
                </a:ln>
                <a:solidFill>
                  <a:srgbClr val="000000"/>
                </a:solidFill>
                <a:effectLst/>
                <a:uLnTx/>
                <a:uFillTx/>
                <a:latin typeface="Arial"/>
                <a:cs typeface="Arial"/>
              </a:rPr>
              <a:t> and Copper Rule</a:t>
            </a:r>
          </a:p>
          <a:p>
            <a:pPr lvl="1" eaLnBrk="1" hangingPunct="1">
              <a:lnSpc>
                <a:spcPct val="80000"/>
              </a:lnSpc>
              <a:spcBef>
                <a:spcPts val="600"/>
              </a:spcBef>
              <a:spcAft>
                <a:spcPts val="600"/>
              </a:spcAft>
              <a:buFont typeface="Courier New" panose="02070309020205020404" pitchFamily="49" charset="0"/>
              <a:buChar char="o"/>
              <a:defRPr/>
            </a:pPr>
            <a:r>
              <a:rPr lang="en-US" altLang="en-US" sz="1800" kern="0" baseline="0" dirty="0" smtClean="0">
                <a:solidFill>
                  <a:srgbClr val="000000"/>
                </a:solidFill>
                <a:latin typeface="Arial"/>
                <a:cs typeface="Arial"/>
              </a:rPr>
              <a:t>Revised</a:t>
            </a:r>
            <a:r>
              <a:rPr lang="en-US" altLang="en-US" sz="1800" kern="0" dirty="0" smtClean="0">
                <a:solidFill>
                  <a:srgbClr val="000000"/>
                </a:solidFill>
                <a:latin typeface="Arial"/>
                <a:cs typeface="Arial"/>
              </a:rPr>
              <a:t> DPB Rule</a:t>
            </a:r>
          </a:p>
          <a:p>
            <a:pPr lvl="1" eaLnBrk="1" hangingPunct="1">
              <a:lnSpc>
                <a:spcPct val="80000"/>
              </a:lnSpc>
              <a:spcBef>
                <a:spcPts val="600"/>
              </a:spcBef>
              <a:spcAft>
                <a:spcPts val="600"/>
              </a:spcAft>
              <a:buFont typeface="Courier New" panose="02070309020205020404" pitchFamily="49" charset="0"/>
              <a:buChar char="o"/>
              <a:defRPr/>
            </a:pPr>
            <a:r>
              <a:rPr kumimoji="0" lang="en-US" altLang="en-US" sz="1800" b="0" i="0" u="none" strike="noStrike" kern="0" cap="none" spc="0" normalizeH="0" baseline="0" noProof="0" dirty="0" smtClean="0">
                <a:ln>
                  <a:noFill/>
                </a:ln>
                <a:solidFill>
                  <a:srgbClr val="000000"/>
                </a:solidFill>
                <a:effectLst/>
                <a:uLnTx/>
                <a:uFillTx/>
                <a:latin typeface="Arial"/>
                <a:cs typeface="Arial"/>
              </a:rPr>
              <a:t>Emerging</a:t>
            </a:r>
            <a:r>
              <a:rPr kumimoji="0" lang="en-US" altLang="en-US" sz="1800" b="0" i="0" u="none" strike="noStrike" kern="0" cap="none" spc="0" normalizeH="0" noProof="0" dirty="0" smtClean="0">
                <a:ln>
                  <a:noFill/>
                </a:ln>
                <a:solidFill>
                  <a:srgbClr val="000000"/>
                </a:solidFill>
                <a:effectLst/>
                <a:uLnTx/>
                <a:uFillTx/>
                <a:latin typeface="Arial"/>
                <a:cs typeface="Arial"/>
              </a:rPr>
              <a:t> contaminates</a:t>
            </a:r>
            <a:endParaRPr kumimoji="0" lang="en-US" altLang="en-US" sz="1800" b="0" i="0" u="none" strike="noStrike" kern="0" cap="none" spc="0" normalizeH="0" baseline="0" noProof="0" dirty="0" smtClean="0">
              <a:ln>
                <a:noFill/>
              </a:ln>
              <a:solidFill>
                <a:srgbClr val="000000"/>
              </a:solidFill>
              <a:effectLst/>
              <a:uLnTx/>
              <a:uFillTx/>
              <a:latin typeface="Arial"/>
              <a:cs typeface="Arial"/>
            </a:endParaRPr>
          </a:p>
          <a:p>
            <a:pPr marL="342900" marR="0" lvl="0" indent="-342900" algn="l" defTabSz="914400" rtl="0" eaLnBrk="1" fontAlgn="base" latinLnBrk="0" hangingPunct="1">
              <a:lnSpc>
                <a:spcPct val="80000"/>
              </a:lnSpc>
              <a:spcBef>
                <a:spcPts val="600"/>
              </a:spcBef>
              <a:spcAft>
                <a:spcPts val="600"/>
              </a:spcAft>
              <a:buClrTx/>
              <a:buSzTx/>
              <a:buFontTx/>
              <a:buChar char="•"/>
              <a:tabLst/>
              <a:defRPr/>
            </a:pPr>
            <a:r>
              <a:rPr kumimoji="0" lang="en-US" altLang="en-US" sz="1800" b="0" i="0" u="none" strike="noStrike" kern="0" cap="none" spc="0" normalizeH="0" baseline="0" noProof="0" dirty="0" smtClean="0">
                <a:ln>
                  <a:noFill/>
                </a:ln>
                <a:solidFill>
                  <a:srgbClr val="000000"/>
                </a:solidFill>
                <a:effectLst/>
                <a:uLnTx/>
                <a:uFillTx/>
                <a:latin typeface="Arial"/>
                <a:cs typeface="Arial"/>
              </a:rPr>
              <a:t>Long term agreement on</a:t>
            </a:r>
            <a:r>
              <a:rPr kumimoji="0" lang="en-US" altLang="en-US" sz="1800" b="0" i="0" u="none" strike="noStrike" kern="0" cap="none" spc="0" normalizeH="0" noProof="0" dirty="0" smtClean="0">
                <a:ln>
                  <a:noFill/>
                </a:ln>
                <a:solidFill>
                  <a:srgbClr val="000000"/>
                </a:solidFill>
                <a:effectLst/>
                <a:uLnTx/>
                <a:uFillTx/>
                <a:latin typeface="Arial"/>
                <a:cs typeface="Arial"/>
              </a:rPr>
              <a:t> releases from Delaware Reservoirs</a:t>
            </a:r>
            <a:endParaRPr kumimoji="0" lang="en-US" altLang="en-US" sz="1800" b="0" i="0" u="none" strike="noStrike" kern="0" cap="none" spc="0" normalizeH="0" baseline="0" noProof="0" dirty="0" smtClean="0">
              <a:ln>
                <a:noFill/>
              </a:ln>
              <a:solidFill>
                <a:srgbClr val="000000"/>
              </a:solidFill>
              <a:effectLst/>
              <a:uLnTx/>
              <a:uFillTx/>
              <a:latin typeface="Arial"/>
              <a:cs typeface="Arial"/>
            </a:endParaRPr>
          </a:p>
        </p:txBody>
      </p:sp>
      <p:pic>
        <p:nvPicPr>
          <p:cNvPr id="5" name="Picture 4" descr="W:\426\Active Jobs\54432 - Ashokan\05 Working\000 References\Photos\47 - Ashokan Waste Weir Deterioration\P1010019.JPG"/>
          <p:cNvPicPr>
            <a:picLocks noChangeAspect="1" noChangeArrowheads="1"/>
          </p:cNvPicPr>
          <p:nvPr/>
        </p:nvPicPr>
        <p:blipFill>
          <a:blip r:embed="rId2" cstate="print"/>
          <a:stretch>
            <a:fillRect/>
          </a:stretch>
        </p:blipFill>
        <p:spPr bwMode="auto">
          <a:xfrm>
            <a:off x="5636242" y="650724"/>
            <a:ext cx="3126756" cy="199373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6242" y="2644456"/>
            <a:ext cx="3126756" cy="2035811"/>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36242" y="4680267"/>
            <a:ext cx="3126758" cy="2035811"/>
          </a:xfrm>
          <a:prstGeom prst="rect">
            <a:avLst/>
          </a:prstGeom>
        </p:spPr>
      </p:pic>
    </p:spTree>
    <p:extLst>
      <p:ext uri="{BB962C8B-B14F-4D97-AF65-F5344CB8AC3E}">
        <p14:creationId xmlns:p14="http://schemas.microsoft.com/office/powerpoint/2010/main" val="160567787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Object 8"/>
          <p:cNvGraphicFramePr>
            <a:graphicFrameLocks noGrp="1" noChangeAspect="1"/>
          </p:cNvGraphicFramePr>
          <p:nvPr>
            <p:extLst/>
          </p:nvPr>
        </p:nvGraphicFramePr>
        <p:xfrm>
          <a:off x="304800" y="1825203"/>
          <a:ext cx="7591727" cy="4724400"/>
        </p:xfrm>
        <a:graphic>
          <a:graphicData uri="http://schemas.openxmlformats.org/drawingml/2006/chart">
            <c:chart xmlns:c="http://schemas.openxmlformats.org/drawingml/2006/chart" xmlns:r="http://schemas.openxmlformats.org/officeDocument/2006/relationships" r:id="rId2"/>
          </a:graphicData>
        </a:graphic>
      </p:graphicFrame>
      <p:sp>
        <p:nvSpPr>
          <p:cNvPr id="1028" name="Rectangle 4"/>
          <p:cNvSpPr>
            <a:spLocks noGrp="1" noChangeArrowheads="1"/>
          </p:cNvSpPr>
          <p:nvPr>
            <p:ph type="title"/>
          </p:nvPr>
        </p:nvSpPr>
        <p:spPr>
          <a:xfrm>
            <a:off x="0" y="0"/>
            <a:ext cx="9144000" cy="533400"/>
          </a:xfrm>
          <a:noFill/>
          <a:ln w="9525">
            <a:noFill/>
            <a:miter lim="800000"/>
            <a:headEnd/>
            <a:tailEnd/>
          </a:ln>
          <a:effectLst/>
        </p:spPr>
        <p:txBody>
          <a:bodyPr vert="horz" wrap="square" lIns="91440" tIns="45720" rIns="91440" bIns="45720" numCol="1" anchor="ctr" anchorCtr="0" compatLnSpc="1">
            <a:prstTxWarp prst="textNoShape">
              <a:avLst/>
            </a:prstTxWarp>
          </a:bodyPr>
          <a:lstStyle/>
          <a:p>
            <a:pPr eaLnBrk="1" hangingPunct="1">
              <a:defRPr/>
            </a:pPr>
            <a:r>
              <a:rPr lang="en-US" sz="2800" kern="1200" dirty="0" smtClean="0">
                <a:solidFill>
                  <a:schemeClr val="bg1"/>
                </a:solidFill>
                <a:ea typeface="+mn-ea"/>
                <a:cs typeface="+mn-cs"/>
              </a:rPr>
              <a:t>Historical Water Demand and Population</a:t>
            </a:r>
          </a:p>
        </p:txBody>
      </p:sp>
      <p:sp>
        <p:nvSpPr>
          <p:cNvPr id="9" name="TextBox 8"/>
          <p:cNvSpPr txBox="1"/>
          <p:nvPr/>
        </p:nvSpPr>
        <p:spPr>
          <a:xfrm>
            <a:off x="0" y="533400"/>
            <a:ext cx="9144000" cy="1061829"/>
          </a:xfrm>
          <a:prstGeom prst="rect">
            <a:avLst/>
          </a:prstGeom>
          <a:noFill/>
        </p:spPr>
        <p:txBody>
          <a:bodyPr wrap="square" rtlCol="0">
            <a:spAutoFit/>
          </a:bodyPr>
          <a:lstStyle/>
          <a:p>
            <a:pPr marL="285750" lvl="1" indent="-285750">
              <a:lnSpc>
                <a:spcPct val="150000"/>
              </a:lnSpc>
              <a:buFont typeface="Arial" pitchFamily="34" charset="0"/>
              <a:buChar char="•"/>
            </a:pPr>
            <a:r>
              <a:rPr lang="en-US" sz="1400" dirty="0" smtClean="0">
                <a:solidFill>
                  <a:srgbClr val="000000"/>
                </a:solidFill>
                <a:latin typeface="Arial" charset="0"/>
                <a:cs typeface="Arial"/>
              </a:rPr>
              <a:t>Distribution has declined more than </a:t>
            </a:r>
            <a:r>
              <a:rPr lang="en-US" sz="1400" dirty="0" smtClean="0">
                <a:solidFill>
                  <a:srgbClr val="C00000"/>
                </a:solidFill>
                <a:latin typeface="Arial" charset="0"/>
                <a:cs typeface="Arial"/>
              </a:rPr>
              <a:t>30% </a:t>
            </a:r>
            <a:r>
              <a:rPr lang="en-US" sz="1400" dirty="0" smtClean="0">
                <a:solidFill>
                  <a:srgbClr val="000000"/>
                </a:solidFill>
                <a:latin typeface="Arial" charset="0"/>
                <a:cs typeface="Arial"/>
              </a:rPr>
              <a:t>since the early 1990s – despite increasing population</a:t>
            </a:r>
          </a:p>
          <a:p>
            <a:pPr marL="285750" lvl="1" indent="-285750">
              <a:lnSpc>
                <a:spcPct val="150000"/>
              </a:lnSpc>
              <a:buFont typeface="Arial" pitchFamily="34" charset="0"/>
              <a:buChar char="•"/>
            </a:pPr>
            <a:r>
              <a:rPr lang="en-US" sz="1400" dirty="0" smtClean="0">
                <a:solidFill>
                  <a:srgbClr val="000000"/>
                </a:solidFill>
                <a:latin typeface="Arial" charset="0"/>
                <a:cs typeface="Arial"/>
              </a:rPr>
              <a:t>Since 2009, water usage has been below </a:t>
            </a:r>
            <a:r>
              <a:rPr lang="en-US" sz="1400" dirty="0">
                <a:solidFill>
                  <a:srgbClr val="000000"/>
                </a:solidFill>
                <a:latin typeface="Arial" charset="0"/>
                <a:cs typeface="Arial"/>
              </a:rPr>
              <a:t>the 1960s </a:t>
            </a:r>
            <a:r>
              <a:rPr lang="en-US" sz="1400" dirty="0" smtClean="0">
                <a:solidFill>
                  <a:srgbClr val="000000"/>
                </a:solidFill>
                <a:latin typeface="Arial" charset="0"/>
                <a:cs typeface="Arial"/>
              </a:rPr>
              <a:t>drought-of-record</a:t>
            </a:r>
          </a:p>
          <a:p>
            <a:pPr marL="285750" lvl="1" indent="-285750">
              <a:lnSpc>
                <a:spcPct val="150000"/>
              </a:lnSpc>
              <a:buFont typeface="Arial" pitchFamily="34" charset="0"/>
              <a:buChar char="•"/>
            </a:pPr>
            <a:r>
              <a:rPr lang="en-US" sz="1400" dirty="0" smtClean="0">
                <a:solidFill>
                  <a:srgbClr val="000000"/>
                </a:solidFill>
                <a:latin typeface="Arial" charset="0"/>
                <a:cs typeface="Arial"/>
              </a:rPr>
              <a:t>Daily demand peaked in 1979 at over 1.5 billion gallons (per capita of 213 gallons)</a:t>
            </a:r>
            <a:endParaRPr lang="en-US" sz="1400" dirty="0">
              <a:solidFill>
                <a:srgbClr val="000000"/>
              </a:solidFill>
              <a:latin typeface="Arial" charset="0"/>
              <a:cs typeface="Arial"/>
            </a:endParaRPr>
          </a:p>
        </p:txBody>
      </p:sp>
      <p:sp>
        <p:nvSpPr>
          <p:cNvPr id="10" name="Rectangle 9"/>
          <p:cNvSpPr/>
          <p:nvPr/>
        </p:nvSpPr>
        <p:spPr>
          <a:xfrm>
            <a:off x="762000" y="6380326"/>
            <a:ext cx="4191001" cy="338554"/>
          </a:xfrm>
          <a:prstGeom prst="rect">
            <a:avLst/>
          </a:prstGeom>
        </p:spPr>
        <p:txBody>
          <a:bodyPr wrap="square">
            <a:spAutoFit/>
          </a:bodyPr>
          <a:lstStyle/>
          <a:p>
            <a:r>
              <a:rPr lang="en-US" sz="1600" dirty="0" smtClean="0">
                <a:solidFill>
                  <a:srgbClr val="92D050"/>
                </a:solidFill>
                <a:latin typeface="Arial" charset="0"/>
                <a:cs typeface="Arial"/>
              </a:rPr>
              <a:t>*</a:t>
            </a:r>
            <a:r>
              <a:rPr lang="en-US" sz="1000" dirty="0" smtClean="0">
                <a:solidFill>
                  <a:srgbClr val="000000"/>
                </a:solidFill>
                <a:latin typeface="Arial" charset="0"/>
                <a:cs typeface="Arial"/>
              </a:rPr>
              <a:t> </a:t>
            </a:r>
            <a:r>
              <a:rPr lang="en-US" sz="1000" dirty="0" smtClean="0">
                <a:solidFill>
                  <a:srgbClr val="FFFFFF">
                    <a:lumMod val="50000"/>
                  </a:srgbClr>
                </a:solidFill>
                <a:latin typeface="Arial" charset="0"/>
                <a:cs typeface="Arial"/>
              </a:rPr>
              <a:t>Official 2017 New York City Department of City Planning Estimate </a:t>
            </a:r>
            <a:endParaRPr lang="en-US" sz="1000" dirty="0">
              <a:solidFill>
                <a:srgbClr val="FFFFFF">
                  <a:lumMod val="50000"/>
                </a:srgbClr>
              </a:solidFill>
              <a:latin typeface="Arial" charset="0"/>
              <a:cs typeface="Arial"/>
            </a:endParaRPr>
          </a:p>
        </p:txBody>
      </p:sp>
      <p:sp>
        <p:nvSpPr>
          <p:cNvPr id="16" name="Text Box 5"/>
          <p:cNvSpPr txBox="1">
            <a:spLocks noChangeArrowheads="1"/>
          </p:cNvSpPr>
          <p:nvPr/>
        </p:nvSpPr>
        <p:spPr bwMode="auto">
          <a:xfrm>
            <a:off x="5637706" y="5010044"/>
            <a:ext cx="1445611" cy="276999"/>
          </a:xfrm>
          <a:prstGeom prst="rect">
            <a:avLst/>
          </a:prstGeom>
          <a:noFill/>
          <a:ln w="9525">
            <a:noFill/>
            <a:miter lim="800000"/>
            <a:headEnd/>
            <a:tailEnd/>
          </a:ln>
        </p:spPr>
        <p:txBody>
          <a:bodyPr wrap="square">
            <a:spAutoFit/>
          </a:bodyPr>
          <a:lstStyle/>
          <a:p>
            <a:pPr>
              <a:spcBef>
                <a:spcPct val="50000"/>
              </a:spcBef>
            </a:pPr>
            <a:r>
              <a:rPr lang="en-US" sz="1000" b="1" dirty="0" smtClean="0">
                <a:solidFill>
                  <a:srgbClr val="000000"/>
                </a:solidFill>
                <a:latin typeface="Arial" charset="0"/>
                <a:cs typeface="Arial"/>
              </a:rPr>
              <a:t>2018: </a:t>
            </a:r>
            <a:r>
              <a:rPr lang="en-US" sz="1200" b="1" dirty="0" smtClean="0">
                <a:solidFill>
                  <a:srgbClr val="002060"/>
                </a:solidFill>
                <a:latin typeface="Arial" charset="0"/>
                <a:cs typeface="Arial"/>
              </a:rPr>
              <a:t>1,007.5 MGD</a:t>
            </a:r>
            <a:endParaRPr lang="en-US" sz="1200" b="1" dirty="0">
              <a:solidFill>
                <a:srgbClr val="002060"/>
              </a:solidFill>
              <a:latin typeface="Arial" charset="0"/>
              <a:cs typeface="Arial"/>
            </a:endParaRPr>
          </a:p>
        </p:txBody>
      </p:sp>
      <p:sp>
        <p:nvSpPr>
          <p:cNvPr id="15" name="Text Box 5"/>
          <p:cNvSpPr txBox="1">
            <a:spLocks noChangeArrowheads="1"/>
          </p:cNvSpPr>
          <p:nvPr/>
        </p:nvSpPr>
        <p:spPr bwMode="auto">
          <a:xfrm>
            <a:off x="5164693" y="2061550"/>
            <a:ext cx="2015014" cy="276999"/>
          </a:xfrm>
          <a:prstGeom prst="rect">
            <a:avLst/>
          </a:prstGeom>
          <a:noFill/>
          <a:ln w="9525">
            <a:noFill/>
            <a:miter lim="800000"/>
            <a:headEnd/>
            <a:tailEnd/>
          </a:ln>
        </p:spPr>
        <p:txBody>
          <a:bodyPr wrap="square">
            <a:spAutoFit/>
          </a:bodyPr>
          <a:lstStyle/>
          <a:p>
            <a:pPr>
              <a:spcBef>
                <a:spcPct val="50000"/>
              </a:spcBef>
            </a:pPr>
            <a:r>
              <a:rPr lang="en-US" sz="1100" dirty="0">
                <a:solidFill>
                  <a:srgbClr val="92D050"/>
                </a:solidFill>
                <a:latin typeface="Arial" charset="0"/>
                <a:cs typeface="Arial"/>
              </a:rPr>
              <a:t>*</a:t>
            </a:r>
            <a:r>
              <a:rPr lang="en-US" sz="1000" dirty="0">
                <a:solidFill>
                  <a:srgbClr val="92D050"/>
                </a:solidFill>
                <a:latin typeface="Arial" charset="0"/>
                <a:cs typeface="Arial"/>
              </a:rPr>
              <a:t> </a:t>
            </a:r>
            <a:r>
              <a:rPr lang="en-US" sz="1000" b="1" dirty="0" smtClean="0">
                <a:solidFill>
                  <a:srgbClr val="000000"/>
                </a:solidFill>
                <a:latin typeface="Arial" charset="0"/>
                <a:cs typeface="Arial"/>
              </a:rPr>
              <a:t>2017: </a:t>
            </a:r>
            <a:r>
              <a:rPr lang="en-US" sz="1200" b="1" dirty="0" smtClean="0">
                <a:solidFill>
                  <a:srgbClr val="9BBB59"/>
                </a:solidFill>
                <a:latin typeface="Arial" charset="0"/>
                <a:cs typeface="Arial"/>
              </a:rPr>
              <a:t>8.6 Million People</a:t>
            </a:r>
            <a:endParaRPr lang="en-US" sz="1200" b="1" dirty="0">
              <a:solidFill>
                <a:srgbClr val="9BBB59"/>
              </a:solidFill>
              <a:latin typeface="Arial" charset="0"/>
              <a:cs typeface="Arial"/>
            </a:endParaRPr>
          </a:p>
        </p:txBody>
      </p:sp>
      <p:sp>
        <p:nvSpPr>
          <p:cNvPr id="1029" name="Text Box 5"/>
          <p:cNvSpPr txBox="1">
            <a:spLocks noChangeArrowheads="1"/>
          </p:cNvSpPr>
          <p:nvPr/>
        </p:nvSpPr>
        <p:spPr bwMode="auto">
          <a:xfrm>
            <a:off x="914400" y="4733045"/>
            <a:ext cx="1447800" cy="276999"/>
          </a:xfrm>
          <a:prstGeom prst="rect">
            <a:avLst/>
          </a:prstGeom>
          <a:noFill/>
          <a:ln w="9525">
            <a:noFill/>
            <a:miter lim="800000"/>
            <a:headEnd/>
            <a:tailEnd/>
          </a:ln>
        </p:spPr>
        <p:txBody>
          <a:bodyPr wrap="square">
            <a:spAutoFit/>
          </a:bodyPr>
          <a:lstStyle/>
          <a:p>
            <a:pPr>
              <a:spcBef>
                <a:spcPct val="50000"/>
              </a:spcBef>
            </a:pPr>
            <a:r>
              <a:rPr lang="en-US" sz="1000" b="1" dirty="0" smtClean="0">
                <a:solidFill>
                  <a:srgbClr val="000000"/>
                </a:solidFill>
                <a:latin typeface="Arial" charset="0"/>
                <a:cs typeface="Arial"/>
              </a:rPr>
              <a:t>1966: </a:t>
            </a:r>
            <a:r>
              <a:rPr lang="en-US" sz="1200" b="1" dirty="0" smtClean="0">
                <a:solidFill>
                  <a:srgbClr val="002060"/>
                </a:solidFill>
                <a:latin typeface="Arial" charset="0"/>
                <a:cs typeface="Arial"/>
              </a:rPr>
              <a:t>1,045 MGD</a:t>
            </a:r>
            <a:endParaRPr lang="en-US" sz="1200" b="1" dirty="0">
              <a:solidFill>
                <a:srgbClr val="002060"/>
              </a:solidFill>
              <a:latin typeface="Arial" charset="0"/>
              <a:cs typeface="Arial"/>
            </a:endParaRPr>
          </a:p>
        </p:txBody>
      </p:sp>
      <p:sp>
        <p:nvSpPr>
          <p:cNvPr id="11" name="Text Box 5"/>
          <p:cNvSpPr txBox="1">
            <a:spLocks noChangeArrowheads="1"/>
          </p:cNvSpPr>
          <p:nvPr/>
        </p:nvSpPr>
        <p:spPr bwMode="auto">
          <a:xfrm>
            <a:off x="2514600" y="2061551"/>
            <a:ext cx="1447800" cy="276999"/>
          </a:xfrm>
          <a:prstGeom prst="rect">
            <a:avLst/>
          </a:prstGeom>
          <a:noFill/>
          <a:ln w="9525">
            <a:noFill/>
            <a:miter lim="800000"/>
            <a:headEnd/>
            <a:tailEnd/>
          </a:ln>
        </p:spPr>
        <p:txBody>
          <a:bodyPr wrap="square">
            <a:spAutoFit/>
          </a:bodyPr>
          <a:lstStyle/>
          <a:p>
            <a:pPr>
              <a:spcBef>
                <a:spcPct val="50000"/>
              </a:spcBef>
            </a:pPr>
            <a:r>
              <a:rPr lang="en-US" sz="1000" b="1" dirty="0" smtClean="0">
                <a:solidFill>
                  <a:srgbClr val="000000"/>
                </a:solidFill>
                <a:latin typeface="Arial" charset="0"/>
                <a:cs typeface="Arial"/>
              </a:rPr>
              <a:t>1979: </a:t>
            </a:r>
            <a:r>
              <a:rPr lang="en-US" sz="1200" b="1" dirty="0" smtClean="0">
                <a:solidFill>
                  <a:srgbClr val="002060"/>
                </a:solidFill>
                <a:latin typeface="Arial" charset="0"/>
                <a:cs typeface="Arial"/>
              </a:rPr>
              <a:t>1,512 MGD</a:t>
            </a:r>
            <a:endParaRPr lang="en-US" sz="1200" b="1" dirty="0">
              <a:solidFill>
                <a:srgbClr val="002060"/>
              </a:solidFill>
              <a:latin typeface="Arial" charset="0"/>
              <a:cs typeface="Arial"/>
            </a:endParaRPr>
          </a:p>
        </p:txBody>
      </p:sp>
      <p:sp>
        <p:nvSpPr>
          <p:cNvPr id="2" name="TextBox 1"/>
          <p:cNvSpPr txBox="1"/>
          <p:nvPr/>
        </p:nvSpPr>
        <p:spPr>
          <a:xfrm rot="16200000">
            <a:off x="6775189" y="3694584"/>
            <a:ext cx="1524000" cy="230832"/>
          </a:xfrm>
          <a:prstGeom prst="rect">
            <a:avLst/>
          </a:prstGeom>
          <a:noFill/>
        </p:spPr>
        <p:txBody>
          <a:bodyPr wrap="square" rtlCol="0">
            <a:spAutoFit/>
          </a:bodyPr>
          <a:lstStyle/>
          <a:p>
            <a:r>
              <a:rPr lang="en-US" b="1" dirty="0" smtClean="0">
                <a:solidFill>
                  <a:srgbClr val="000000"/>
                </a:solidFill>
                <a:latin typeface="Arial" charset="0"/>
                <a:cs typeface="Arial"/>
              </a:rPr>
              <a:t>Population in Millions</a:t>
            </a:r>
            <a:endParaRPr lang="en-US" b="1" dirty="0">
              <a:solidFill>
                <a:srgbClr val="000000"/>
              </a:solidFill>
              <a:latin typeface="Arial" charset="0"/>
              <a:cs typeface="Arial"/>
            </a:endParaRPr>
          </a:p>
        </p:txBody>
      </p:sp>
      <p:sp>
        <p:nvSpPr>
          <p:cNvPr id="17" name="TextBox 16"/>
          <p:cNvSpPr txBox="1"/>
          <p:nvPr/>
        </p:nvSpPr>
        <p:spPr>
          <a:xfrm rot="16200000">
            <a:off x="-515525" y="3748078"/>
            <a:ext cx="1409818" cy="230832"/>
          </a:xfrm>
          <a:prstGeom prst="rect">
            <a:avLst/>
          </a:prstGeom>
          <a:noFill/>
        </p:spPr>
        <p:txBody>
          <a:bodyPr wrap="square" rtlCol="0">
            <a:spAutoFit/>
          </a:bodyPr>
          <a:lstStyle/>
          <a:p>
            <a:r>
              <a:rPr lang="en-US" b="1" dirty="0" smtClean="0">
                <a:solidFill>
                  <a:srgbClr val="000000"/>
                </a:solidFill>
                <a:latin typeface="Arial" charset="0"/>
                <a:cs typeface="Arial"/>
              </a:rPr>
              <a:t>Water Demand (MGD)</a:t>
            </a:r>
            <a:endParaRPr lang="en-US" b="1" dirty="0">
              <a:solidFill>
                <a:srgbClr val="000000"/>
              </a:solidFill>
              <a:latin typeface="Arial" charset="0"/>
              <a:cs typeface="Arial"/>
            </a:endParaRPr>
          </a:p>
        </p:txBody>
      </p:sp>
      <p:sp>
        <p:nvSpPr>
          <p:cNvPr id="4" name="Rounded Rectangle 3"/>
          <p:cNvSpPr/>
          <p:nvPr/>
        </p:nvSpPr>
        <p:spPr>
          <a:xfrm>
            <a:off x="7691013" y="4162816"/>
            <a:ext cx="1300832" cy="2466584"/>
          </a:xfrm>
          <a:prstGeom prst="roundRect">
            <a:avLst/>
          </a:prstGeom>
          <a:noFill/>
          <a:ln>
            <a:solidFill>
              <a:srgbClr val="9BBB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solidFill>
                  <a:srgbClr val="000000"/>
                </a:solidFill>
              </a:rPr>
              <a:t>Per Capita Demand (GPD)</a:t>
            </a:r>
            <a:endParaRPr lang="en-US" sz="1000" b="1" dirty="0">
              <a:solidFill>
                <a:srgbClr val="000000"/>
              </a:solidFill>
            </a:endParaRPr>
          </a:p>
          <a:p>
            <a:pPr algn="ctr">
              <a:lnSpc>
                <a:spcPct val="150000"/>
              </a:lnSpc>
            </a:pPr>
            <a:r>
              <a:rPr lang="en-US" sz="1000" dirty="0" smtClean="0">
                <a:solidFill>
                  <a:srgbClr val="000000"/>
                </a:solidFill>
              </a:rPr>
              <a:t>2010:   127</a:t>
            </a:r>
          </a:p>
          <a:p>
            <a:pPr algn="ctr">
              <a:lnSpc>
                <a:spcPct val="150000"/>
              </a:lnSpc>
            </a:pPr>
            <a:r>
              <a:rPr lang="en-US" sz="1000" dirty="0" smtClean="0">
                <a:solidFill>
                  <a:srgbClr val="000000"/>
                </a:solidFill>
              </a:rPr>
              <a:t>2011:   123</a:t>
            </a:r>
          </a:p>
          <a:p>
            <a:pPr algn="ctr">
              <a:lnSpc>
                <a:spcPct val="150000"/>
              </a:lnSpc>
            </a:pPr>
            <a:r>
              <a:rPr lang="en-US" sz="1000" dirty="0" smtClean="0">
                <a:solidFill>
                  <a:srgbClr val="000000"/>
                </a:solidFill>
              </a:rPr>
              <a:t>2012:   121</a:t>
            </a:r>
          </a:p>
          <a:p>
            <a:pPr algn="ctr">
              <a:lnSpc>
                <a:spcPct val="150000"/>
              </a:lnSpc>
            </a:pPr>
            <a:r>
              <a:rPr lang="en-US" sz="1000" dirty="0" smtClean="0">
                <a:solidFill>
                  <a:srgbClr val="000000"/>
                </a:solidFill>
              </a:rPr>
              <a:t>2013:   119</a:t>
            </a:r>
          </a:p>
          <a:p>
            <a:pPr algn="ctr">
              <a:lnSpc>
                <a:spcPct val="150000"/>
              </a:lnSpc>
            </a:pPr>
            <a:r>
              <a:rPr lang="en-US" sz="1000" dirty="0" smtClean="0">
                <a:solidFill>
                  <a:srgbClr val="000000"/>
                </a:solidFill>
              </a:rPr>
              <a:t>2014:  118</a:t>
            </a:r>
          </a:p>
          <a:p>
            <a:pPr algn="ctr">
              <a:lnSpc>
                <a:spcPct val="150000"/>
              </a:lnSpc>
            </a:pPr>
            <a:r>
              <a:rPr lang="en-US" sz="1000" dirty="0" smtClean="0">
                <a:solidFill>
                  <a:srgbClr val="000000"/>
                </a:solidFill>
              </a:rPr>
              <a:t>2015:   118</a:t>
            </a:r>
          </a:p>
          <a:p>
            <a:pPr algn="ctr">
              <a:lnSpc>
                <a:spcPct val="150000"/>
              </a:lnSpc>
            </a:pPr>
            <a:r>
              <a:rPr lang="en-US" sz="1000" dirty="0" smtClean="0">
                <a:solidFill>
                  <a:srgbClr val="000000"/>
                </a:solidFill>
              </a:rPr>
              <a:t>2016:   117</a:t>
            </a:r>
          </a:p>
          <a:p>
            <a:pPr algn="ctr">
              <a:lnSpc>
                <a:spcPct val="150000"/>
              </a:lnSpc>
            </a:pPr>
            <a:r>
              <a:rPr lang="en-US" sz="1000" dirty="0" smtClean="0">
                <a:solidFill>
                  <a:srgbClr val="000000"/>
                </a:solidFill>
              </a:rPr>
              <a:t>2017:   115</a:t>
            </a:r>
          </a:p>
          <a:p>
            <a:pPr algn="ctr">
              <a:lnSpc>
                <a:spcPct val="150000"/>
              </a:lnSpc>
            </a:pPr>
            <a:r>
              <a:rPr lang="en-US" sz="1000" b="1" dirty="0" smtClean="0">
                <a:solidFill>
                  <a:srgbClr val="000000"/>
                </a:solidFill>
              </a:rPr>
              <a:t>2018:   117</a:t>
            </a:r>
            <a:endParaRPr lang="en-US" sz="1000" b="1" dirty="0">
              <a:solidFill>
                <a:srgbClr val="000000"/>
              </a:solidFill>
            </a:endParaRPr>
          </a:p>
        </p:txBody>
      </p:sp>
      <p:sp>
        <p:nvSpPr>
          <p:cNvPr id="18" name="Rounded Rectangle 17"/>
          <p:cNvSpPr/>
          <p:nvPr/>
        </p:nvSpPr>
        <p:spPr>
          <a:xfrm>
            <a:off x="7691013" y="1526955"/>
            <a:ext cx="1300832" cy="2466584"/>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solidFill>
                  <a:srgbClr val="000000"/>
                </a:solidFill>
              </a:rPr>
              <a:t>Average Daily Demand (MGD)</a:t>
            </a:r>
            <a:endParaRPr lang="en-US" sz="1000" b="1" dirty="0">
              <a:solidFill>
                <a:srgbClr val="000000"/>
              </a:solidFill>
            </a:endParaRPr>
          </a:p>
          <a:p>
            <a:pPr algn="ctr">
              <a:lnSpc>
                <a:spcPct val="150000"/>
              </a:lnSpc>
            </a:pPr>
            <a:r>
              <a:rPr lang="en-US" sz="1000" dirty="0" smtClean="0">
                <a:solidFill>
                  <a:srgbClr val="000000"/>
                </a:solidFill>
              </a:rPr>
              <a:t>2010:   1,039</a:t>
            </a:r>
          </a:p>
          <a:p>
            <a:pPr algn="ctr">
              <a:lnSpc>
                <a:spcPct val="150000"/>
              </a:lnSpc>
            </a:pPr>
            <a:r>
              <a:rPr lang="en-US" sz="1000" dirty="0" smtClean="0">
                <a:solidFill>
                  <a:srgbClr val="000000"/>
                </a:solidFill>
              </a:rPr>
              <a:t>2011:   1,021</a:t>
            </a:r>
          </a:p>
          <a:p>
            <a:pPr algn="ctr">
              <a:lnSpc>
                <a:spcPct val="150000"/>
              </a:lnSpc>
            </a:pPr>
            <a:r>
              <a:rPr lang="en-US" sz="1000" dirty="0" smtClean="0">
                <a:solidFill>
                  <a:srgbClr val="000000"/>
                </a:solidFill>
              </a:rPr>
              <a:t>2012:   1,009</a:t>
            </a:r>
          </a:p>
          <a:p>
            <a:pPr algn="ctr">
              <a:lnSpc>
                <a:spcPct val="150000"/>
              </a:lnSpc>
            </a:pPr>
            <a:r>
              <a:rPr lang="en-US" sz="1000" dirty="0" smtClean="0">
                <a:solidFill>
                  <a:srgbClr val="000000"/>
                </a:solidFill>
              </a:rPr>
              <a:t>2013:   1,006</a:t>
            </a:r>
          </a:p>
          <a:p>
            <a:pPr algn="ctr">
              <a:lnSpc>
                <a:spcPct val="150000"/>
              </a:lnSpc>
            </a:pPr>
            <a:r>
              <a:rPr lang="en-US" sz="1000" dirty="0" smtClean="0">
                <a:solidFill>
                  <a:srgbClr val="000000"/>
                </a:solidFill>
              </a:rPr>
              <a:t>2014:     996</a:t>
            </a:r>
          </a:p>
          <a:p>
            <a:pPr algn="ctr">
              <a:lnSpc>
                <a:spcPct val="150000"/>
              </a:lnSpc>
            </a:pPr>
            <a:r>
              <a:rPr lang="en-US" sz="1000" dirty="0" smtClean="0">
                <a:solidFill>
                  <a:srgbClr val="000000"/>
                </a:solidFill>
              </a:rPr>
              <a:t>2015:   1,009</a:t>
            </a:r>
          </a:p>
          <a:p>
            <a:pPr algn="ctr">
              <a:lnSpc>
                <a:spcPct val="150000"/>
              </a:lnSpc>
            </a:pPr>
            <a:r>
              <a:rPr lang="en-US" sz="1000" dirty="0" smtClean="0">
                <a:solidFill>
                  <a:srgbClr val="000000"/>
                </a:solidFill>
              </a:rPr>
              <a:t>2016:   1,002</a:t>
            </a:r>
          </a:p>
          <a:p>
            <a:pPr algn="ctr">
              <a:lnSpc>
                <a:spcPct val="150000"/>
              </a:lnSpc>
            </a:pPr>
            <a:r>
              <a:rPr lang="en-US" sz="1000" dirty="0" smtClean="0">
                <a:solidFill>
                  <a:srgbClr val="000000"/>
                </a:solidFill>
              </a:rPr>
              <a:t>2017:      990</a:t>
            </a:r>
          </a:p>
          <a:p>
            <a:pPr algn="ctr">
              <a:lnSpc>
                <a:spcPct val="150000"/>
              </a:lnSpc>
            </a:pPr>
            <a:r>
              <a:rPr lang="en-US" sz="1000" b="1" dirty="0" smtClean="0">
                <a:solidFill>
                  <a:srgbClr val="000000"/>
                </a:solidFill>
              </a:rPr>
              <a:t>2018:   1,007.5</a:t>
            </a:r>
            <a:endParaRPr lang="en-US" sz="1000" b="1" dirty="0">
              <a:solidFill>
                <a:srgbClr val="000000"/>
              </a:solidFill>
            </a:endParaRPr>
          </a:p>
        </p:txBody>
      </p:sp>
    </p:spTree>
    <p:extLst>
      <p:ext uri="{BB962C8B-B14F-4D97-AF65-F5344CB8AC3E}">
        <p14:creationId xmlns:p14="http://schemas.microsoft.com/office/powerpoint/2010/main" val="107454281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457200" y="228600"/>
            <a:ext cx="8229600" cy="914400"/>
          </a:xfrm>
        </p:spPr>
        <p:txBody>
          <a:bodyPr/>
          <a:lstStyle/>
          <a:p>
            <a:r>
              <a:rPr lang="en-US" sz="3600" b="1" dirty="0">
                <a:solidFill>
                  <a:schemeClr val="bg1"/>
                </a:solidFill>
              </a:rPr>
              <a:t>Paul V. Rush, P.E.</a:t>
            </a:r>
          </a:p>
        </p:txBody>
      </p:sp>
      <p:sp>
        <p:nvSpPr>
          <p:cNvPr id="5123" name="Rectangle 3"/>
          <p:cNvSpPr>
            <a:spLocks noGrp="1" noChangeArrowheads="1"/>
          </p:cNvSpPr>
          <p:nvPr>
            <p:ph idx="1"/>
          </p:nvPr>
        </p:nvSpPr>
        <p:spPr>
          <a:xfrm>
            <a:off x="361950" y="1143000"/>
            <a:ext cx="8420100" cy="5943600"/>
          </a:xfrm>
        </p:spPr>
        <p:txBody>
          <a:bodyPr/>
          <a:lstStyle/>
          <a:p>
            <a:r>
              <a:rPr lang="en-US" sz="1800" dirty="0">
                <a:solidFill>
                  <a:schemeClr val="bg1"/>
                </a:solidFill>
              </a:rPr>
              <a:t>Mr. Rush serves as Deputy Commissioner for the New York City Department </a:t>
            </a:r>
            <a:r>
              <a:rPr lang="en-US" sz="1800" dirty="0" smtClean="0">
                <a:solidFill>
                  <a:schemeClr val="bg1"/>
                </a:solidFill>
              </a:rPr>
              <a:t>of Environmental </a:t>
            </a:r>
            <a:r>
              <a:rPr lang="en-US" sz="1800" dirty="0">
                <a:solidFill>
                  <a:schemeClr val="bg1"/>
                </a:solidFill>
              </a:rPr>
              <a:t>Protection’s (DEP) Bureau of Water Supply and is responsible </a:t>
            </a:r>
            <a:r>
              <a:rPr lang="en-US" sz="1800" dirty="0" smtClean="0">
                <a:solidFill>
                  <a:schemeClr val="bg1"/>
                </a:solidFill>
              </a:rPr>
              <a:t>for operating </a:t>
            </a:r>
            <a:r>
              <a:rPr lang="en-US" sz="1800" dirty="0">
                <a:solidFill>
                  <a:schemeClr val="bg1"/>
                </a:solidFill>
              </a:rPr>
              <a:t>New York City’s upstate water supply system that delivers more </a:t>
            </a:r>
            <a:r>
              <a:rPr lang="en-US" sz="1800" dirty="0" smtClean="0">
                <a:solidFill>
                  <a:schemeClr val="bg1"/>
                </a:solidFill>
              </a:rPr>
              <a:t>than </a:t>
            </a:r>
            <a:r>
              <a:rPr lang="en-US" sz="1800" dirty="0">
                <a:solidFill>
                  <a:schemeClr val="bg1"/>
                </a:solidFill>
              </a:rPr>
              <a:t>1.1 </a:t>
            </a:r>
            <a:r>
              <a:rPr lang="en-US" sz="1800" dirty="0" smtClean="0">
                <a:solidFill>
                  <a:schemeClr val="bg1"/>
                </a:solidFill>
              </a:rPr>
              <a:t>billion gallons </a:t>
            </a:r>
            <a:r>
              <a:rPr lang="en-US" sz="1800" dirty="0">
                <a:solidFill>
                  <a:schemeClr val="bg1"/>
                </a:solidFill>
              </a:rPr>
              <a:t>of water daily to </a:t>
            </a:r>
            <a:r>
              <a:rPr lang="en-US" sz="1800" dirty="0" smtClean="0">
                <a:solidFill>
                  <a:schemeClr val="bg1"/>
                </a:solidFill>
              </a:rPr>
              <a:t>over </a:t>
            </a:r>
            <a:r>
              <a:rPr lang="en-US" sz="1800" dirty="0">
                <a:solidFill>
                  <a:schemeClr val="bg1"/>
                </a:solidFill>
              </a:rPr>
              <a:t>eight million residents of New York City and </a:t>
            </a:r>
            <a:r>
              <a:rPr lang="en-US" sz="1800" dirty="0" smtClean="0">
                <a:solidFill>
                  <a:schemeClr val="bg1"/>
                </a:solidFill>
              </a:rPr>
              <a:t>one million </a:t>
            </a:r>
            <a:r>
              <a:rPr lang="en-US" sz="1800" dirty="0">
                <a:solidFill>
                  <a:schemeClr val="bg1"/>
                </a:solidFill>
              </a:rPr>
              <a:t>more in four upstate counties. His responsibilities include source </a:t>
            </a:r>
            <a:r>
              <a:rPr lang="en-US" sz="1800" dirty="0" smtClean="0">
                <a:solidFill>
                  <a:schemeClr val="bg1"/>
                </a:solidFill>
              </a:rPr>
              <a:t>water protection</a:t>
            </a:r>
            <a:r>
              <a:rPr lang="en-US" sz="1800" dirty="0">
                <a:solidFill>
                  <a:schemeClr val="bg1"/>
                </a:solidFill>
              </a:rPr>
              <a:t>, infrastructure maintenance and operation north of New York City </a:t>
            </a:r>
            <a:r>
              <a:rPr lang="en-US" sz="1800" dirty="0" smtClean="0">
                <a:solidFill>
                  <a:schemeClr val="bg1"/>
                </a:solidFill>
              </a:rPr>
              <a:t>and ensuring </a:t>
            </a:r>
            <a:r>
              <a:rPr lang="en-US" sz="1800" dirty="0">
                <a:solidFill>
                  <a:schemeClr val="bg1"/>
                </a:solidFill>
              </a:rPr>
              <a:t>drinking water quality throughout the entire system that includes the </a:t>
            </a:r>
            <a:r>
              <a:rPr lang="en-US" sz="1800" dirty="0" smtClean="0">
                <a:solidFill>
                  <a:schemeClr val="bg1"/>
                </a:solidFill>
              </a:rPr>
              <a:t>2,000 square </a:t>
            </a:r>
            <a:r>
              <a:rPr lang="en-US" sz="1800" dirty="0">
                <a:solidFill>
                  <a:schemeClr val="bg1"/>
                </a:solidFill>
              </a:rPr>
              <a:t>mile watershed and the City itself. Mr. Rush was appointed deputy </a:t>
            </a:r>
            <a:r>
              <a:rPr lang="en-US" sz="1800" dirty="0" smtClean="0">
                <a:solidFill>
                  <a:schemeClr val="bg1"/>
                </a:solidFill>
              </a:rPr>
              <a:t>commissioner in </a:t>
            </a:r>
            <a:r>
              <a:rPr lang="en-US" sz="1800" dirty="0">
                <a:solidFill>
                  <a:schemeClr val="bg1"/>
                </a:solidFill>
              </a:rPr>
              <a:t>2006 and has worked for DEP since 1992. Prior to his employment with New </a:t>
            </a:r>
            <a:r>
              <a:rPr lang="en-US" sz="1800" dirty="0" smtClean="0">
                <a:solidFill>
                  <a:schemeClr val="bg1"/>
                </a:solidFill>
              </a:rPr>
              <a:t>York City </a:t>
            </a:r>
            <a:r>
              <a:rPr lang="en-US" sz="1800" dirty="0">
                <a:solidFill>
                  <a:schemeClr val="bg1"/>
                </a:solidFill>
              </a:rPr>
              <a:t>he served on active duty in the Army as an Engineer Officer</a:t>
            </a:r>
            <a:r>
              <a:rPr lang="en-US" sz="1800" dirty="0" smtClean="0">
                <a:solidFill>
                  <a:schemeClr val="bg1"/>
                </a:solidFill>
              </a:rPr>
              <a:t>.</a:t>
            </a:r>
          </a:p>
          <a:p>
            <a:endParaRPr lang="en-US" sz="1800" dirty="0">
              <a:solidFill>
                <a:schemeClr val="bg1"/>
              </a:solidFill>
            </a:endParaRPr>
          </a:p>
          <a:p>
            <a:r>
              <a:rPr lang="en-US" sz="1800" dirty="0">
                <a:solidFill>
                  <a:schemeClr val="bg1"/>
                </a:solidFill>
              </a:rPr>
              <a:t>Mr. Rush holds a Master of Science degree in Civil Engineering from </a:t>
            </a:r>
            <a:r>
              <a:rPr lang="en-US" sz="1800" dirty="0" smtClean="0">
                <a:solidFill>
                  <a:schemeClr val="bg1"/>
                </a:solidFill>
              </a:rPr>
              <a:t>Michigan Technological </a:t>
            </a:r>
            <a:r>
              <a:rPr lang="en-US" sz="1800" dirty="0">
                <a:solidFill>
                  <a:schemeClr val="bg1"/>
                </a:solidFill>
              </a:rPr>
              <a:t>University and Bachelor of Science degree in Civil Engineering from </a:t>
            </a:r>
            <a:r>
              <a:rPr lang="en-US" sz="1800" dirty="0" smtClean="0">
                <a:solidFill>
                  <a:schemeClr val="bg1"/>
                </a:solidFill>
              </a:rPr>
              <a:t>the United </a:t>
            </a:r>
            <a:r>
              <a:rPr lang="en-US" sz="1800" dirty="0">
                <a:solidFill>
                  <a:schemeClr val="bg1"/>
                </a:solidFill>
              </a:rPr>
              <a:t>States Military Academy. He is a registered professional engineer in the state </a:t>
            </a:r>
            <a:r>
              <a:rPr lang="en-US" sz="1800" dirty="0" smtClean="0">
                <a:solidFill>
                  <a:schemeClr val="bg1"/>
                </a:solidFill>
              </a:rPr>
              <a:t>of New </a:t>
            </a:r>
            <a:r>
              <a:rPr lang="en-US" sz="1800" dirty="0">
                <a:solidFill>
                  <a:schemeClr val="bg1"/>
                </a:solidFill>
              </a:rPr>
              <a:t>York.</a:t>
            </a:r>
            <a:endParaRPr lang="en-US" sz="2000" b="1" dirty="0" smtClean="0">
              <a:solidFill>
                <a:schemeClr val="bg1"/>
              </a:solidFill>
            </a:endParaRPr>
          </a:p>
        </p:txBody>
      </p:sp>
    </p:spTree>
    <p:extLst>
      <p:ext uri="{BB962C8B-B14F-4D97-AF65-F5344CB8AC3E}">
        <p14:creationId xmlns:p14="http://schemas.microsoft.com/office/powerpoint/2010/main" val="243846803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4"/>
          <p:cNvSpPr>
            <a:spLocks noGrp="1" noChangeArrowheads="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23F10D45-616E-49E2-9463-15CFA238C80E}" type="slidenum">
              <a:rPr lang="en-US" smtClean="0"/>
              <a:pPr/>
              <a:t>30</a:t>
            </a:fld>
            <a:endParaRPr lang="en-US" smtClean="0"/>
          </a:p>
        </p:txBody>
      </p:sp>
      <p:sp>
        <p:nvSpPr>
          <p:cNvPr id="31747" name="Rectangle 2"/>
          <p:cNvSpPr>
            <a:spLocks noGrp="1" noChangeArrowheads="1"/>
          </p:cNvSpPr>
          <p:nvPr>
            <p:ph type="title"/>
          </p:nvPr>
        </p:nvSpPr>
        <p:spPr/>
        <p:txBody>
          <a:bodyPr/>
          <a:lstStyle/>
          <a:p>
            <a:endParaRPr lang="en-US" smtClean="0"/>
          </a:p>
        </p:txBody>
      </p:sp>
      <p:grpSp>
        <p:nvGrpSpPr>
          <p:cNvPr id="31748" name="Group 5"/>
          <p:cNvGrpSpPr>
            <a:grpSpLocks/>
          </p:cNvGrpSpPr>
          <p:nvPr/>
        </p:nvGrpSpPr>
        <p:grpSpPr bwMode="auto">
          <a:xfrm>
            <a:off x="0" y="533400"/>
            <a:ext cx="9144000" cy="6324600"/>
            <a:chOff x="0" y="533400"/>
            <a:chExt cx="9144000" cy="6324600"/>
          </a:xfrm>
        </p:grpSpPr>
        <p:pic>
          <p:nvPicPr>
            <p:cNvPr id="31760" name="Picture 6" descr="Projeection Grap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33400"/>
              <a:ext cx="9144000" cy="63246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1761" name="Line 8"/>
            <p:cNvSpPr>
              <a:spLocks noChangeShapeType="1"/>
            </p:cNvSpPr>
            <p:nvPr/>
          </p:nvSpPr>
          <p:spPr bwMode="auto">
            <a:xfrm flipV="1">
              <a:off x="5105400" y="1066800"/>
              <a:ext cx="2362200" cy="1524000"/>
            </a:xfrm>
            <a:prstGeom prst="line">
              <a:avLst/>
            </a:prstGeom>
            <a:noFill/>
            <a:ln w="222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762" name="Freeform 13"/>
            <p:cNvSpPr>
              <a:spLocks/>
            </p:cNvSpPr>
            <p:nvPr/>
          </p:nvSpPr>
          <p:spPr bwMode="auto">
            <a:xfrm>
              <a:off x="5257800" y="1371600"/>
              <a:ext cx="2743200" cy="1143000"/>
            </a:xfrm>
            <a:custGeom>
              <a:avLst/>
              <a:gdLst>
                <a:gd name="T0" fmla="*/ 0 w 1728"/>
                <a:gd name="T1" fmla="*/ 2147483647 h 720"/>
                <a:gd name="T2" fmla="*/ 2147483647 w 1728"/>
                <a:gd name="T3" fmla="*/ 2147483647 h 720"/>
                <a:gd name="T4" fmla="*/ 2147483647 w 1728"/>
                <a:gd name="T5" fmla="*/ 0 h 720"/>
                <a:gd name="T6" fmla="*/ 0 60000 65536"/>
                <a:gd name="T7" fmla="*/ 0 60000 65536"/>
                <a:gd name="T8" fmla="*/ 0 60000 65536"/>
                <a:gd name="T9" fmla="*/ 0 w 1728"/>
                <a:gd name="T10" fmla="*/ 0 h 720"/>
                <a:gd name="T11" fmla="*/ 1728 w 1728"/>
                <a:gd name="T12" fmla="*/ 720 h 720"/>
              </a:gdLst>
              <a:ahLst/>
              <a:cxnLst>
                <a:cxn ang="T6">
                  <a:pos x="T0" y="T1"/>
                </a:cxn>
                <a:cxn ang="T7">
                  <a:pos x="T2" y="T3"/>
                </a:cxn>
                <a:cxn ang="T8">
                  <a:pos x="T4" y="T5"/>
                </a:cxn>
              </a:cxnLst>
              <a:rect l="T9" t="T10" r="T11" b="T12"/>
              <a:pathLst>
                <a:path w="1728" h="720">
                  <a:moveTo>
                    <a:pt x="0" y="720"/>
                  </a:moveTo>
                  <a:cubicBezTo>
                    <a:pt x="144" y="612"/>
                    <a:pt x="288" y="504"/>
                    <a:pt x="576" y="384"/>
                  </a:cubicBezTo>
                  <a:cubicBezTo>
                    <a:pt x="864" y="264"/>
                    <a:pt x="1536" y="64"/>
                    <a:pt x="1728" y="0"/>
                  </a:cubicBezTo>
                </a:path>
              </a:pathLst>
            </a:custGeom>
            <a:noFill/>
            <a:ln w="19050">
              <a:solidFill>
                <a:srgbClr val="00FF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pic>
        <p:nvPicPr>
          <p:cNvPr id="31749" name="Picture 6" descr="Projeection Graph"/>
          <p:cNvPicPr>
            <a:picLocks noChangeAspect="1" noChangeArrowheads="1"/>
          </p:cNvPicPr>
          <p:nvPr/>
        </p:nvPicPr>
        <p:blipFill>
          <a:blip r:embed="rId3">
            <a:extLst>
              <a:ext uri="{28A0092B-C50C-407E-A947-70E740481C1C}">
                <a14:useLocalDpi xmlns:a14="http://schemas.microsoft.com/office/drawing/2010/main" val="0"/>
              </a:ext>
            </a:extLst>
          </a:blip>
          <a:srcRect l="69753" t="79028" r="13396" b="12225"/>
          <a:stretch>
            <a:fillRect/>
          </a:stretch>
        </p:blipFill>
        <p:spPr bwMode="auto">
          <a:xfrm>
            <a:off x="4267200" y="4724400"/>
            <a:ext cx="3821113"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8" name="Straight Connector 17"/>
          <p:cNvCxnSpPr/>
          <p:nvPr/>
        </p:nvCxnSpPr>
        <p:spPr>
          <a:xfrm>
            <a:off x="577682" y="3738070"/>
            <a:ext cx="7467600" cy="0"/>
          </a:xfrm>
          <a:prstGeom prst="line">
            <a:avLst/>
          </a:prstGeom>
          <a:ln w="38100">
            <a:solidFill>
              <a:srgbClr val="92D050"/>
            </a:solidFill>
            <a:prstDash val="lgDash"/>
          </a:ln>
        </p:spPr>
        <p:style>
          <a:lnRef idx="1">
            <a:schemeClr val="accent1"/>
          </a:lnRef>
          <a:fillRef idx="0">
            <a:schemeClr val="accent1"/>
          </a:fillRef>
          <a:effectRef idx="0">
            <a:schemeClr val="accent1"/>
          </a:effectRef>
          <a:fontRef idx="minor">
            <a:schemeClr val="tx1"/>
          </a:fontRef>
        </p:style>
      </p:cxnSp>
      <p:cxnSp>
        <p:nvCxnSpPr>
          <p:cNvPr id="31752" name="Straight Connector 19"/>
          <p:cNvCxnSpPr>
            <a:cxnSpLocks noChangeShapeType="1"/>
          </p:cNvCxnSpPr>
          <p:nvPr/>
        </p:nvCxnSpPr>
        <p:spPr bwMode="auto">
          <a:xfrm flipV="1">
            <a:off x="609600" y="1752600"/>
            <a:ext cx="6400800" cy="76200"/>
          </a:xfrm>
          <a:prstGeom prst="line">
            <a:avLst/>
          </a:prstGeom>
          <a:noFill/>
          <a:ln w="38100" algn="ctr">
            <a:solidFill>
              <a:srgbClr val="C00000"/>
            </a:solidFill>
            <a:prstDash val="dash"/>
            <a:round/>
            <a:headEnd/>
            <a:tailEnd/>
          </a:ln>
          <a:extLst>
            <a:ext uri="{909E8E84-426E-40DD-AFC4-6F175D3DCCD1}">
              <a14:hiddenFill xmlns:a14="http://schemas.microsoft.com/office/drawing/2010/main">
                <a:noFill/>
              </a14:hiddenFill>
            </a:ext>
          </a:extLst>
        </p:spPr>
      </p:cxnSp>
      <p:sp>
        <p:nvSpPr>
          <p:cNvPr id="31753" name="Text Box 15"/>
          <p:cNvSpPr txBox="1">
            <a:spLocks noChangeArrowheads="1"/>
          </p:cNvSpPr>
          <p:nvPr/>
        </p:nvSpPr>
        <p:spPr bwMode="auto">
          <a:xfrm>
            <a:off x="577682" y="3415408"/>
            <a:ext cx="1872629" cy="253916"/>
          </a:xfrm>
          <a:prstGeom prst="rect">
            <a:avLst/>
          </a:prstGeom>
          <a:solidFill>
            <a:schemeClr val="bg1"/>
          </a:solidFill>
          <a:ln w="25400">
            <a:solidFill>
              <a:srgbClr val="92D050"/>
            </a:solidFill>
            <a:miter lim="800000"/>
            <a:headEnd/>
            <a:tailEnd/>
          </a:ln>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050" dirty="0" smtClean="0"/>
              <a:t>2018 Demand 1007.5 </a:t>
            </a:r>
            <a:r>
              <a:rPr lang="en-US" sz="1050" dirty="0"/>
              <a:t>MGD </a:t>
            </a:r>
          </a:p>
        </p:txBody>
      </p:sp>
      <p:sp>
        <p:nvSpPr>
          <p:cNvPr id="31755" name="Text Box 17"/>
          <p:cNvSpPr txBox="1">
            <a:spLocks noChangeArrowheads="1"/>
          </p:cNvSpPr>
          <p:nvPr/>
        </p:nvSpPr>
        <p:spPr bwMode="auto">
          <a:xfrm>
            <a:off x="584777" y="1933575"/>
            <a:ext cx="2534668" cy="253916"/>
          </a:xfrm>
          <a:prstGeom prst="rect">
            <a:avLst/>
          </a:prstGeom>
          <a:solidFill>
            <a:schemeClr val="bg1"/>
          </a:solidFill>
          <a:ln w="25400">
            <a:solidFill>
              <a:srgbClr val="C00000"/>
            </a:solidFill>
            <a:miter lim="800000"/>
            <a:headEnd/>
            <a:tailEnd/>
          </a:ln>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050" dirty="0"/>
              <a:t>1979-Peak Annual Demand 1618 MGD</a:t>
            </a:r>
          </a:p>
        </p:txBody>
      </p:sp>
      <p:sp>
        <p:nvSpPr>
          <p:cNvPr id="31756" name="Line 16"/>
          <p:cNvSpPr>
            <a:spLocks noChangeShapeType="1"/>
          </p:cNvSpPr>
          <p:nvPr/>
        </p:nvSpPr>
        <p:spPr bwMode="auto">
          <a:xfrm flipV="1">
            <a:off x="5486400" y="1676400"/>
            <a:ext cx="2514600" cy="0"/>
          </a:xfrm>
          <a:prstGeom prst="line">
            <a:avLst/>
          </a:prstGeom>
          <a:noFill/>
          <a:ln w="31750">
            <a:solidFill>
              <a:srgbClr val="FFFF99"/>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757" name="Line 17"/>
          <p:cNvSpPr>
            <a:spLocks noChangeShapeType="1"/>
          </p:cNvSpPr>
          <p:nvPr/>
        </p:nvSpPr>
        <p:spPr bwMode="auto">
          <a:xfrm>
            <a:off x="5562600" y="1143000"/>
            <a:ext cx="2438400" cy="0"/>
          </a:xfrm>
          <a:prstGeom prst="line">
            <a:avLst/>
          </a:prstGeom>
          <a:noFill/>
          <a:ln w="31750">
            <a:solidFill>
              <a:srgbClr val="FFFF99"/>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758" name="Text Box 18"/>
          <p:cNvSpPr txBox="1">
            <a:spLocks noChangeArrowheads="1"/>
          </p:cNvSpPr>
          <p:nvPr/>
        </p:nvSpPr>
        <p:spPr bwMode="auto">
          <a:xfrm>
            <a:off x="3461810" y="985880"/>
            <a:ext cx="1938351" cy="253916"/>
          </a:xfrm>
          <a:prstGeom prst="rect">
            <a:avLst/>
          </a:prstGeom>
          <a:solidFill>
            <a:schemeClr val="bg1"/>
          </a:solidFill>
          <a:ln w="25400">
            <a:solidFill>
              <a:srgbClr val="FFFF66"/>
            </a:solidFill>
            <a:miter lim="800000"/>
            <a:headEnd/>
            <a:tailEnd/>
          </a:ln>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050" dirty="0"/>
              <a:t>1954 Safe Yield : 1820  MGD</a:t>
            </a:r>
          </a:p>
        </p:txBody>
      </p:sp>
      <p:sp>
        <p:nvSpPr>
          <p:cNvPr id="31759" name="Text Box 18"/>
          <p:cNvSpPr txBox="1">
            <a:spLocks noChangeArrowheads="1"/>
          </p:cNvSpPr>
          <p:nvPr/>
        </p:nvSpPr>
        <p:spPr bwMode="auto">
          <a:xfrm>
            <a:off x="2695574" y="1368467"/>
            <a:ext cx="2704587" cy="253916"/>
          </a:xfrm>
          <a:prstGeom prst="rect">
            <a:avLst/>
          </a:prstGeom>
          <a:solidFill>
            <a:schemeClr val="bg1"/>
          </a:solidFill>
          <a:ln w="25400">
            <a:solidFill>
              <a:srgbClr val="FFFF66"/>
            </a:solidFill>
            <a:miter lim="800000"/>
            <a:headEnd/>
            <a:tailEnd/>
          </a:ln>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050" dirty="0"/>
              <a:t>1954 Safe Yield w/o pumping: 1665  MGD</a:t>
            </a:r>
          </a:p>
        </p:txBody>
      </p:sp>
      <p:sp>
        <p:nvSpPr>
          <p:cNvPr id="19" name="Rectangle 2"/>
          <p:cNvSpPr txBox="1">
            <a:spLocks noChangeArrowheads="1"/>
          </p:cNvSpPr>
          <p:nvPr/>
        </p:nvSpPr>
        <p:spPr>
          <a:xfrm>
            <a:off x="0" y="-30162"/>
            <a:ext cx="9144000" cy="1143000"/>
          </a:xfrm>
          <a:prstGeom prst="rect">
            <a:avLst/>
          </a:prstGeom>
        </p:spPr>
        <p:txBody>
          <a:bodyPr/>
          <a:lstStyle>
            <a:lvl1pPr algn="ctr" rtl="0" eaLnBrk="1" fontAlgn="base" hangingPunct="1">
              <a:spcBef>
                <a:spcPct val="0"/>
              </a:spcBef>
              <a:spcAft>
                <a:spcPct val="0"/>
              </a:spcAft>
              <a:defRPr sz="2800" b="1">
                <a:solidFill>
                  <a:schemeClr val="bg1"/>
                </a:solidFill>
                <a:latin typeface="+mj-lt"/>
                <a:ea typeface="+mj-ea"/>
                <a:cs typeface="+mj-cs"/>
              </a:defRPr>
            </a:lvl1pPr>
            <a:lvl2pPr algn="ctr" rtl="0" eaLnBrk="1" fontAlgn="base" hangingPunct="1">
              <a:spcBef>
                <a:spcPct val="0"/>
              </a:spcBef>
              <a:spcAft>
                <a:spcPct val="0"/>
              </a:spcAft>
              <a:defRPr sz="2800" b="1">
                <a:solidFill>
                  <a:schemeClr val="bg1"/>
                </a:solidFill>
                <a:latin typeface="Arial" charset="0"/>
                <a:cs typeface="Arial" charset="0"/>
              </a:defRPr>
            </a:lvl2pPr>
            <a:lvl3pPr algn="ctr" rtl="0" eaLnBrk="1" fontAlgn="base" hangingPunct="1">
              <a:spcBef>
                <a:spcPct val="0"/>
              </a:spcBef>
              <a:spcAft>
                <a:spcPct val="0"/>
              </a:spcAft>
              <a:defRPr sz="2800" b="1">
                <a:solidFill>
                  <a:schemeClr val="bg1"/>
                </a:solidFill>
                <a:latin typeface="Arial" charset="0"/>
                <a:cs typeface="Arial" charset="0"/>
              </a:defRPr>
            </a:lvl3pPr>
            <a:lvl4pPr algn="ctr" rtl="0" eaLnBrk="1" fontAlgn="base" hangingPunct="1">
              <a:spcBef>
                <a:spcPct val="0"/>
              </a:spcBef>
              <a:spcAft>
                <a:spcPct val="0"/>
              </a:spcAft>
              <a:defRPr sz="2800" b="1">
                <a:solidFill>
                  <a:schemeClr val="bg1"/>
                </a:solidFill>
                <a:latin typeface="Arial" charset="0"/>
                <a:cs typeface="Arial" charset="0"/>
              </a:defRPr>
            </a:lvl4pPr>
            <a:lvl5pPr algn="ctr" rtl="0" eaLnBrk="1" fontAlgn="base" hangingPunct="1">
              <a:spcBef>
                <a:spcPct val="0"/>
              </a:spcBef>
              <a:spcAft>
                <a:spcPct val="0"/>
              </a:spcAft>
              <a:defRPr sz="2800" b="1">
                <a:solidFill>
                  <a:schemeClr val="bg1"/>
                </a:solidFill>
                <a:latin typeface="Arial" charset="0"/>
                <a:cs typeface="Arial" charset="0"/>
              </a:defRPr>
            </a:lvl5pPr>
            <a:lvl6pPr marL="457200" algn="ctr" rtl="0" eaLnBrk="1" fontAlgn="base" hangingPunct="1">
              <a:spcBef>
                <a:spcPct val="0"/>
              </a:spcBef>
              <a:spcAft>
                <a:spcPct val="0"/>
              </a:spcAft>
              <a:defRPr sz="4000">
                <a:solidFill>
                  <a:schemeClr val="tx2"/>
                </a:solidFill>
                <a:latin typeface="Arial" charset="0"/>
                <a:cs typeface="Arial" charset="0"/>
              </a:defRPr>
            </a:lvl6pPr>
            <a:lvl7pPr marL="914400" algn="ctr" rtl="0" eaLnBrk="1" fontAlgn="base" hangingPunct="1">
              <a:spcBef>
                <a:spcPct val="0"/>
              </a:spcBef>
              <a:spcAft>
                <a:spcPct val="0"/>
              </a:spcAft>
              <a:defRPr sz="4000">
                <a:solidFill>
                  <a:schemeClr val="tx2"/>
                </a:solidFill>
                <a:latin typeface="Arial" charset="0"/>
                <a:cs typeface="Arial" charset="0"/>
              </a:defRPr>
            </a:lvl7pPr>
            <a:lvl8pPr marL="1371600" algn="ctr" rtl="0" eaLnBrk="1" fontAlgn="base" hangingPunct="1">
              <a:spcBef>
                <a:spcPct val="0"/>
              </a:spcBef>
              <a:spcAft>
                <a:spcPct val="0"/>
              </a:spcAft>
              <a:defRPr sz="4000">
                <a:solidFill>
                  <a:schemeClr val="tx2"/>
                </a:solidFill>
                <a:latin typeface="Arial" charset="0"/>
                <a:cs typeface="Arial" charset="0"/>
              </a:defRPr>
            </a:lvl8pPr>
            <a:lvl9pPr marL="1828800" algn="ctr" rtl="0" eaLnBrk="1" fontAlgn="base" hangingPunct="1">
              <a:spcBef>
                <a:spcPct val="0"/>
              </a:spcBef>
              <a:spcAft>
                <a:spcPct val="0"/>
              </a:spcAft>
              <a:defRPr sz="4000">
                <a:solidFill>
                  <a:schemeClr val="tx2"/>
                </a:solidFill>
                <a:latin typeface="Arial" charset="0"/>
                <a:cs typeface="Arial" charset="0"/>
              </a:defRPr>
            </a:lvl9pPr>
          </a:lstStyle>
          <a:p>
            <a:r>
              <a:rPr lang="en-US" b="0" dirty="0"/>
              <a:t>Historical Water Demand and Population</a:t>
            </a:r>
            <a:endParaRPr lang="en-US" b="0" dirty="0" smtClean="0"/>
          </a:p>
        </p:txBody>
      </p:sp>
      <p:cxnSp>
        <p:nvCxnSpPr>
          <p:cNvPr id="27" name="Straight Connector 26"/>
          <p:cNvCxnSpPr/>
          <p:nvPr/>
        </p:nvCxnSpPr>
        <p:spPr>
          <a:xfrm flipV="1">
            <a:off x="584777" y="2766216"/>
            <a:ext cx="7391400" cy="0"/>
          </a:xfrm>
          <a:prstGeom prst="line">
            <a:avLst/>
          </a:prstGeom>
          <a:ln w="38100">
            <a:solidFill>
              <a:srgbClr val="7030A0"/>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577682" y="3131276"/>
            <a:ext cx="7391400" cy="0"/>
          </a:xfrm>
          <a:prstGeom prst="line">
            <a:avLst/>
          </a:prstGeom>
          <a:ln w="38100">
            <a:solidFill>
              <a:schemeClr val="accent3">
                <a:lumMod val="40000"/>
                <a:lumOff val="60000"/>
              </a:schemeClr>
            </a:solidFill>
            <a:prstDash val="dash"/>
          </a:ln>
        </p:spPr>
        <p:style>
          <a:lnRef idx="1">
            <a:schemeClr val="accent1"/>
          </a:lnRef>
          <a:fillRef idx="0">
            <a:schemeClr val="accent1"/>
          </a:fillRef>
          <a:effectRef idx="0">
            <a:schemeClr val="accent1"/>
          </a:effectRef>
          <a:fontRef idx="minor">
            <a:schemeClr val="tx1"/>
          </a:fontRef>
        </p:style>
      </p:cxnSp>
      <p:sp>
        <p:nvSpPr>
          <p:cNvPr id="31" name="Text Box 15"/>
          <p:cNvSpPr txBox="1">
            <a:spLocks noChangeArrowheads="1"/>
          </p:cNvSpPr>
          <p:nvPr/>
        </p:nvSpPr>
        <p:spPr bwMode="auto">
          <a:xfrm>
            <a:off x="5273959" y="2826602"/>
            <a:ext cx="2710882" cy="253916"/>
          </a:xfrm>
          <a:prstGeom prst="rect">
            <a:avLst/>
          </a:prstGeom>
          <a:solidFill>
            <a:schemeClr val="bg1"/>
          </a:solidFill>
          <a:ln w="25400">
            <a:solidFill>
              <a:schemeClr val="accent3">
                <a:lumMod val="40000"/>
                <a:lumOff val="60000"/>
              </a:schemeClr>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050" dirty="0" smtClean="0"/>
              <a:t>2014 Safe Yield w/o pumping 1180 MGD</a:t>
            </a:r>
            <a:endParaRPr lang="en-US" sz="1100" dirty="0"/>
          </a:p>
        </p:txBody>
      </p:sp>
      <p:sp>
        <p:nvSpPr>
          <p:cNvPr id="29" name="Text Box 15"/>
          <p:cNvSpPr txBox="1">
            <a:spLocks noChangeArrowheads="1"/>
          </p:cNvSpPr>
          <p:nvPr/>
        </p:nvSpPr>
        <p:spPr bwMode="auto">
          <a:xfrm>
            <a:off x="609600" y="2387642"/>
            <a:ext cx="2555508" cy="253916"/>
          </a:xfrm>
          <a:prstGeom prst="rect">
            <a:avLst/>
          </a:prstGeom>
          <a:solidFill>
            <a:schemeClr val="bg1"/>
          </a:solidFill>
          <a:ln w="25400">
            <a:solidFill>
              <a:srgbClr val="7030A0"/>
            </a:solidFill>
          </a:ln>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050" dirty="0" smtClean="0"/>
              <a:t>2014 Safe Yield w/ pumping 1310 MGD</a:t>
            </a:r>
            <a:endParaRPr lang="en-US" sz="1100" dirty="0"/>
          </a:p>
        </p:txBody>
      </p:sp>
      <p:sp>
        <p:nvSpPr>
          <p:cNvPr id="2" name="Rectangle 1"/>
          <p:cNvSpPr/>
          <p:nvPr/>
        </p:nvSpPr>
        <p:spPr>
          <a:xfrm>
            <a:off x="4450500" y="3206173"/>
            <a:ext cx="141838" cy="17805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 Box 15"/>
          <p:cNvSpPr txBox="1">
            <a:spLocks noChangeArrowheads="1"/>
          </p:cNvSpPr>
          <p:nvPr/>
        </p:nvSpPr>
        <p:spPr bwMode="auto">
          <a:xfrm>
            <a:off x="4647445" y="3413818"/>
            <a:ext cx="3321637" cy="253916"/>
          </a:xfrm>
          <a:prstGeom prst="rect">
            <a:avLst/>
          </a:prstGeom>
          <a:solidFill>
            <a:schemeClr val="bg1"/>
          </a:solidFill>
          <a:ln w="25400">
            <a:solidFill>
              <a:srgbClr val="FF0000"/>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050" dirty="0" smtClean="0"/>
              <a:t>1954 Total Consumption Approximately 1140 MGD</a:t>
            </a:r>
            <a:endParaRPr lang="en-US" sz="1100" dirty="0"/>
          </a:p>
        </p:txBody>
      </p:sp>
      <p:sp>
        <p:nvSpPr>
          <p:cNvPr id="25" name="Text Box 15"/>
          <p:cNvSpPr txBox="1">
            <a:spLocks noChangeArrowheads="1"/>
          </p:cNvSpPr>
          <p:nvPr/>
        </p:nvSpPr>
        <p:spPr bwMode="auto">
          <a:xfrm>
            <a:off x="6070655" y="2074531"/>
            <a:ext cx="2710882" cy="253916"/>
          </a:xfrm>
          <a:prstGeom prst="rect">
            <a:avLst/>
          </a:prstGeom>
          <a:solidFill>
            <a:schemeClr val="bg1"/>
          </a:solidFill>
          <a:ln w="25400">
            <a:solidFill>
              <a:srgbClr val="00FF00"/>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050" dirty="0" smtClean="0"/>
              <a:t>2000 Estimated Consumption 1760 MGD</a:t>
            </a:r>
            <a:endParaRPr lang="en-US" sz="1100" dirty="0"/>
          </a:p>
        </p:txBody>
      </p:sp>
    </p:spTree>
    <p:extLst>
      <p:ext uri="{BB962C8B-B14F-4D97-AF65-F5344CB8AC3E}">
        <p14:creationId xmlns:p14="http://schemas.microsoft.com/office/powerpoint/2010/main" val="170954236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6373" y="999393"/>
            <a:ext cx="7995642" cy="2144177"/>
          </a:xfrm>
          <a:prstGeom prst="rect">
            <a:avLst/>
          </a:prstGeom>
          <a:noFill/>
        </p:spPr>
        <p:txBody>
          <a:bodyPr wrap="square" rtlCol="0">
            <a:spAutoFit/>
          </a:bodyPr>
          <a:lstStyle/>
          <a:p>
            <a:pPr marL="285750" indent="-285750">
              <a:spcBef>
                <a:spcPts val="400"/>
              </a:spcBef>
              <a:spcAft>
                <a:spcPts val="400"/>
              </a:spcAft>
              <a:buFont typeface="Arial" panose="020B0604020202020204" pitchFamily="34" charset="0"/>
              <a:buChar char="•"/>
            </a:pPr>
            <a:r>
              <a:rPr lang="en-US" sz="2000" dirty="0" smtClean="0">
                <a:solidFill>
                  <a:srgbClr val="000000"/>
                </a:solidFill>
              </a:rPr>
              <a:t>NYC DEP is the largest combined water and wastewater utility in the country</a:t>
            </a:r>
          </a:p>
          <a:p>
            <a:pPr marL="285750" indent="-285750">
              <a:spcBef>
                <a:spcPts val="400"/>
              </a:spcBef>
              <a:spcAft>
                <a:spcPts val="400"/>
              </a:spcAft>
              <a:buFont typeface="Arial" panose="020B0604020202020204" pitchFamily="34" charset="0"/>
              <a:buChar char="•"/>
            </a:pPr>
            <a:r>
              <a:rPr lang="en-US" sz="2000" dirty="0" smtClean="0">
                <a:solidFill>
                  <a:srgbClr val="000000"/>
                </a:solidFill>
              </a:rPr>
              <a:t>Complex water supply system built  with flexibility to meet future challenges</a:t>
            </a:r>
          </a:p>
          <a:p>
            <a:pPr marL="285750" indent="-285750">
              <a:spcBef>
                <a:spcPts val="400"/>
              </a:spcBef>
              <a:spcAft>
                <a:spcPts val="400"/>
              </a:spcAft>
              <a:buFont typeface="Arial" panose="020B0604020202020204" pitchFamily="34" charset="0"/>
              <a:buChar char="•"/>
            </a:pPr>
            <a:r>
              <a:rPr lang="en-US" sz="2000" dirty="0" smtClean="0">
                <a:solidFill>
                  <a:srgbClr val="000000"/>
                </a:solidFill>
              </a:rPr>
              <a:t>Many challenges lie ahead that demand the best science and engineering to support decisions</a:t>
            </a:r>
          </a:p>
        </p:txBody>
      </p:sp>
      <p:sp>
        <p:nvSpPr>
          <p:cNvPr id="9" name="Title 1"/>
          <p:cNvSpPr txBox="1">
            <a:spLocks/>
          </p:cNvSpPr>
          <p:nvPr/>
        </p:nvSpPr>
        <p:spPr>
          <a:xfrm>
            <a:off x="812800" y="12734"/>
            <a:ext cx="7569200" cy="533400"/>
          </a:xfrm>
          <a:prstGeom prst="rect">
            <a:avLst/>
          </a:prstGeom>
        </p:spPr>
        <p:txBody>
          <a:bodyPr/>
          <a:lstStyle>
            <a:lvl1pPr algn="ctr" rtl="0" eaLnBrk="1" fontAlgn="base" hangingPunct="1">
              <a:spcBef>
                <a:spcPct val="0"/>
              </a:spcBef>
              <a:spcAft>
                <a:spcPct val="0"/>
              </a:spcAft>
              <a:defRPr sz="2800" b="1">
                <a:solidFill>
                  <a:schemeClr val="bg1"/>
                </a:solidFill>
                <a:latin typeface="+mj-lt"/>
                <a:ea typeface="+mj-ea"/>
                <a:cs typeface="+mj-cs"/>
              </a:defRPr>
            </a:lvl1pPr>
            <a:lvl2pPr algn="ctr" rtl="0" eaLnBrk="1" fontAlgn="base" hangingPunct="1">
              <a:spcBef>
                <a:spcPct val="0"/>
              </a:spcBef>
              <a:spcAft>
                <a:spcPct val="0"/>
              </a:spcAft>
              <a:defRPr sz="2800" b="1">
                <a:solidFill>
                  <a:schemeClr val="bg1"/>
                </a:solidFill>
                <a:latin typeface="Arial" charset="0"/>
                <a:cs typeface="Arial" charset="0"/>
              </a:defRPr>
            </a:lvl2pPr>
            <a:lvl3pPr algn="ctr" rtl="0" eaLnBrk="1" fontAlgn="base" hangingPunct="1">
              <a:spcBef>
                <a:spcPct val="0"/>
              </a:spcBef>
              <a:spcAft>
                <a:spcPct val="0"/>
              </a:spcAft>
              <a:defRPr sz="2800" b="1">
                <a:solidFill>
                  <a:schemeClr val="bg1"/>
                </a:solidFill>
                <a:latin typeface="Arial" charset="0"/>
                <a:cs typeface="Arial" charset="0"/>
              </a:defRPr>
            </a:lvl3pPr>
            <a:lvl4pPr algn="ctr" rtl="0" eaLnBrk="1" fontAlgn="base" hangingPunct="1">
              <a:spcBef>
                <a:spcPct val="0"/>
              </a:spcBef>
              <a:spcAft>
                <a:spcPct val="0"/>
              </a:spcAft>
              <a:defRPr sz="2800" b="1">
                <a:solidFill>
                  <a:schemeClr val="bg1"/>
                </a:solidFill>
                <a:latin typeface="Arial" charset="0"/>
                <a:cs typeface="Arial" charset="0"/>
              </a:defRPr>
            </a:lvl4pPr>
            <a:lvl5pPr algn="ctr" rtl="0" eaLnBrk="1" fontAlgn="base" hangingPunct="1">
              <a:spcBef>
                <a:spcPct val="0"/>
              </a:spcBef>
              <a:spcAft>
                <a:spcPct val="0"/>
              </a:spcAft>
              <a:defRPr sz="2800" b="1">
                <a:solidFill>
                  <a:schemeClr val="bg1"/>
                </a:solidFill>
                <a:latin typeface="Arial" charset="0"/>
                <a:cs typeface="Arial" charset="0"/>
              </a:defRPr>
            </a:lvl5pPr>
            <a:lvl6pPr marL="457200" algn="ctr" rtl="0" eaLnBrk="1" fontAlgn="base" hangingPunct="1">
              <a:spcBef>
                <a:spcPct val="0"/>
              </a:spcBef>
              <a:spcAft>
                <a:spcPct val="0"/>
              </a:spcAft>
              <a:defRPr sz="4000">
                <a:solidFill>
                  <a:schemeClr val="tx2"/>
                </a:solidFill>
                <a:latin typeface="Arial" charset="0"/>
                <a:cs typeface="Arial" charset="0"/>
              </a:defRPr>
            </a:lvl6pPr>
            <a:lvl7pPr marL="914400" algn="ctr" rtl="0" eaLnBrk="1" fontAlgn="base" hangingPunct="1">
              <a:spcBef>
                <a:spcPct val="0"/>
              </a:spcBef>
              <a:spcAft>
                <a:spcPct val="0"/>
              </a:spcAft>
              <a:defRPr sz="4000">
                <a:solidFill>
                  <a:schemeClr val="tx2"/>
                </a:solidFill>
                <a:latin typeface="Arial" charset="0"/>
                <a:cs typeface="Arial" charset="0"/>
              </a:defRPr>
            </a:lvl7pPr>
            <a:lvl8pPr marL="1371600" algn="ctr" rtl="0" eaLnBrk="1" fontAlgn="base" hangingPunct="1">
              <a:spcBef>
                <a:spcPct val="0"/>
              </a:spcBef>
              <a:spcAft>
                <a:spcPct val="0"/>
              </a:spcAft>
              <a:defRPr sz="4000">
                <a:solidFill>
                  <a:schemeClr val="tx2"/>
                </a:solidFill>
                <a:latin typeface="Arial" charset="0"/>
                <a:cs typeface="Arial" charset="0"/>
              </a:defRPr>
            </a:lvl8pPr>
            <a:lvl9pPr marL="1828800" algn="ctr" rtl="0" eaLnBrk="1" fontAlgn="base" hangingPunct="1">
              <a:spcBef>
                <a:spcPct val="0"/>
              </a:spcBef>
              <a:spcAft>
                <a:spcPct val="0"/>
              </a:spcAft>
              <a:defRPr sz="4000">
                <a:solidFill>
                  <a:schemeClr val="tx2"/>
                </a:solidFill>
                <a:latin typeface="Arial" charset="0"/>
                <a:cs typeface="Arial" charset="0"/>
              </a:defRPr>
            </a:lvl9pPr>
          </a:lstStyle>
          <a:p>
            <a:r>
              <a:rPr lang="en-US" b="0" dirty="0" smtClean="0">
                <a:solidFill>
                  <a:srgbClr val="FFFFFF"/>
                </a:solidFill>
              </a:rPr>
              <a:t>Summary/Questions</a:t>
            </a:r>
            <a:endParaRPr lang="en-US" b="0" dirty="0">
              <a:solidFill>
                <a:srgbClr val="FFFFFF"/>
              </a:solidFill>
            </a:endParaRPr>
          </a:p>
        </p:txBody>
      </p:sp>
      <p:pic>
        <p:nvPicPr>
          <p:cNvPr id="4" name="Picture 2" descr="Y:\Cannonsville\1-19-09 West Branch &amp; WDRC from Cannonsville Dam.krista wrixon.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742536" y="3622089"/>
            <a:ext cx="4067355" cy="255112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5407" y="3622089"/>
            <a:ext cx="4067355" cy="2551122"/>
          </a:xfrm>
          <a:prstGeom prst="rect">
            <a:avLst/>
          </a:prstGeom>
        </p:spPr>
      </p:pic>
    </p:spTree>
    <p:extLst>
      <p:ext uri="{BB962C8B-B14F-4D97-AF65-F5344CB8AC3E}">
        <p14:creationId xmlns:p14="http://schemas.microsoft.com/office/powerpoint/2010/main" val="18181052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a:xfrm>
            <a:off x="381000" y="0"/>
            <a:ext cx="8229600" cy="655638"/>
          </a:xfrm>
          <a:prstGeom prst="rect">
            <a:avLst/>
          </a:prstGeom>
        </p:spPr>
        <p:txBody>
          <a:bodyPr/>
          <a:lstStyle>
            <a:lvl1pPr algn="ctr" rtl="0" eaLnBrk="1" fontAlgn="base" hangingPunct="1">
              <a:spcBef>
                <a:spcPct val="0"/>
              </a:spcBef>
              <a:spcAft>
                <a:spcPct val="0"/>
              </a:spcAft>
              <a:defRPr sz="2800" b="1">
                <a:solidFill>
                  <a:schemeClr val="bg1"/>
                </a:solidFill>
                <a:latin typeface="+mj-lt"/>
                <a:ea typeface="+mj-ea"/>
                <a:cs typeface="+mj-cs"/>
              </a:defRPr>
            </a:lvl1pPr>
            <a:lvl2pPr algn="ctr" rtl="0" eaLnBrk="1" fontAlgn="base" hangingPunct="1">
              <a:spcBef>
                <a:spcPct val="0"/>
              </a:spcBef>
              <a:spcAft>
                <a:spcPct val="0"/>
              </a:spcAft>
              <a:defRPr sz="2800" b="1">
                <a:solidFill>
                  <a:schemeClr val="bg1"/>
                </a:solidFill>
                <a:latin typeface="Arial" charset="0"/>
                <a:cs typeface="Arial" charset="0"/>
              </a:defRPr>
            </a:lvl2pPr>
            <a:lvl3pPr algn="ctr" rtl="0" eaLnBrk="1" fontAlgn="base" hangingPunct="1">
              <a:spcBef>
                <a:spcPct val="0"/>
              </a:spcBef>
              <a:spcAft>
                <a:spcPct val="0"/>
              </a:spcAft>
              <a:defRPr sz="2800" b="1">
                <a:solidFill>
                  <a:schemeClr val="bg1"/>
                </a:solidFill>
                <a:latin typeface="Arial" charset="0"/>
                <a:cs typeface="Arial" charset="0"/>
              </a:defRPr>
            </a:lvl3pPr>
            <a:lvl4pPr algn="ctr" rtl="0" eaLnBrk="1" fontAlgn="base" hangingPunct="1">
              <a:spcBef>
                <a:spcPct val="0"/>
              </a:spcBef>
              <a:spcAft>
                <a:spcPct val="0"/>
              </a:spcAft>
              <a:defRPr sz="2800" b="1">
                <a:solidFill>
                  <a:schemeClr val="bg1"/>
                </a:solidFill>
                <a:latin typeface="Arial" charset="0"/>
                <a:cs typeface="Arial" charset="0"/>
              </a:defRPr>
            </a:lvl4pPr>
            <a:lvl5pPr algn="ctr" rtl="0" eaLnBrk="1" fontAlgn="base" hangingPunct="1">
              <a:spcBef>
                <a:spcPct val="0"/>
              </a:spcBef>
              <a:spcAft>
                <a:spcPct val="0"/>
              </a:spcAft>
              <a:defRPr sz="2800" b="1">
                <a:solidFill>
                  <a:schemeClr val="bg1"/>
                </a:solidFill>
                <a:latin typeface="Arial" charset="0"/>
                <a:cs typeface="Arial" charset="0"/>
              </a:defRPr>
            </a:lvl5pPr>
            <a:lvl6pPr marL="457200" algn="ctr" rtl="0" eaLnBrk="1" fontAlgn="base" hangingPunct="1">
              <a:spcBef>
                <a:spcPct val="0"/>
              </a:spcBef>
              <a:spcAft>
                <a:spcPct val="0"/>
              </a:spcAft>
              <a:defRPr sz="4000">
                <a:solidFill>
                  <a:schemeClr val="tx2"/>
                </a:solidFill>
                <a:latin typeface="Arial" charset="0"/>
                <a:cs typeface="Arial" charset="0"/>
              </a:defRPr>
            </a:lvl6pPr>
            <a:lvl7pPr marL="914400" algn="ctr" rtl="0" eaLnBrk="1" fontAlgn="base" hangingPunct="1">
              <a:spcBef>
                <a:spcPct val="0"/>
              </a:spcBef>
              <a:spcAft>
                <a:spcPct val="0"/>
              </a:spcAft>
              <a:defRPr sz="4000">
                <a:solidFill>
                  <a:schemeClr val="tx2"/>
                </a:solidFill>
                <a:latin typeface="Arial" charset="0"/>
                <a:cs typeface="Arial" charset="0"/>
              </a:defRPr>
            </a:lvl7pPr>
            <a:lvl8pPr marL="1371600" algn="ctr" rtl="0" eaLnBrk="1" fontAlgn="base" hangingPunct="1">
              <a:spcBef>
                <a:spcPct val="0"/>
              </a:spcBef>
              <a:spcAft>
                <a:spcPct val="0"/>
              </a:spcAft>
              <a:defRPr sz="4000">
                <a:solidFill>
                  <a:schemeClr val="tx2"/>
                </a:solidFill>
                <a:latin typeface="Arial" charset="0"/>
                <a:cs typeface="Arial" charset="0"/>
              </a:defRPr>
            </a:lvl8pPr>
            <a:lvl9pPr marL="1828800" algn="ctr" rtl="0" eaLnBrk="1" fontAlgn="base" hangingPunct="1">
              <a:spcBef>
                <a:spcPct val="0"/>
              </a:spcBef>
              <a:spcAft>
                <a:spcPct val="0"/>
              </a:spcAft>
              <a:defRPr sz="4000">
                <a:solidFill>
                  <a:schemeClr val="tx2"/>
                </a:solidFill>
                <a:latin typeface="Arial" charset="0"/>
                <a:cs typeface="Arial" charset="0"/>
              </a:defRPr>
            </a:lvl9pPr>
          </a:lstStyle>
          <a:p>
            <a:r>
              <a:rPr lang="en-US" b="0" dirty="0" smtClean="0"/>
              <a:t>For more information…</a:t>
            </a:r>
            <a:endParaRPr lang="en-US" b="0"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0" y="990599"/>
            <a:ext cx="3749040" cy="2420787"/>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 y="3708400"/>
            <a:ext cx="3749040" cy="2461326"/>
          </a:xfrm>
          <a:prstGeom prst="rect">
            <a:avLst/>
          </a:prstGeom>
        </p:spPr>
      </p:pic>
      <p:sp>
        <p:nvSpPr>
          <p:cNvPr id="7" name="TextBox 6"/>
          <p:cNvSpPr txBox="1"/>
          <p:nvPr/>
        </p:nvSpPr>
        <p:spPr>
          <a:xfrm>
            <a:off x="4267200" y="1193800"/>
            <a:ext cx="4610100" cy="954107"/>
          </a:xfrm>
          <a:prstGeom prst="rect">
            <a:avLst/>
          </a:prstGeom>
        </p:spPr>
        <p:txBody>
          <a:bodyPr wrap="square" rtlCol="0">
            <a:spAutoFit/>
          </a:bodyPr>
          <a:lstStyle/>
          <a:p>
            <a:r>
              <a:rPr lang="en-US" sz="2800" dirty="0" smtClean="0">
                <a:latin typeface="+mn-lt"/>
                <a:cs typeface="Times New Roman" pitchFamily="18" charset="0"/>
              </a:rPr>
              <a:t>Visit the DEP website at </a:t>
            </a:r>
            <a:r>
              <a:rPr lang="en-US" sz="2800" dirty="0" smtClean="0">
                <a:latin typeface="+mn-lt"/>
                <a:cs typeface="Times New Roman" pitchFamily="18" charset="0"/>
                <a:hlinkClick r:id="rId4"/>
              </a:rPr>
              <a:t>www.nyc.gov/dep</a:t>
            </a:r>
            <a:endParaRPr lang="en-US" sz="2800" dirty="0" smtClean="0">
              <a:latin typeface="+mn-lt"/>
              <a:cs typeface="Times New Roman" pitchFamily="18" charset="0"/>
            </a:endParaRPr>
          </a:p>
        </p:txBody>
      </p:sp>
      <p:sp>
        <p:nvSpPr>
          <p:cNvPr id="8" name="TextBox 7"/>
          <p:cNvSpPr txBox="1"/>
          <p:nvPr/>
        </p:nvSpPr>
        <p:spPr>
          <a:xfrm>
            <a:off x="4267200" y="3708400"/>
            <a:ext cx="4775200" cy="2246769"/>
          </a:xfrm>
          <a:prstGeom prst="rect">
            <a:avLst/>
          </a:prstGeom>
        </p:spPr>
        <p:txBody>
          <a:bodyPr wrap="square" rtlCol="0">
            <a:spAutoFit/>
          </a:bodyPr>
          <a:lstStyle/>
          <a:p>
            <a:r>
              <a:rPr lang="en-US" sz="2800" dirty="0" smtClean="0">
                <a:latin typeface="+mn-lt"/>
                <a:cs typeface="Times New Roman" pitchFamily="18" charset="0"/>
              </a:rPr>
              <a:t>Follow us on Facebook</a:t>
            </a:r>
          </a:p>
          <a:p>
            <a:r>
              <a:rPr lang="en-US" sz="2800" dirty="0" smtClean="0">
                <a:latin typeface="+mn-lt"/>
                <a:cs typeface="Times New Roman" pitchFamily="18" charset="0"/>
              </a:rPr>
              <a:t>for more info about events and projects, photos and other </a:t>
            </a:r>
            <a:r>
              <a:rPr lang="en-US" sz="2800" smtClean="0">
                <a:latin typeface="+mn-lt"/>
                <a:cs typeface="Times New Roman" pitchFamily="18" charset="0"/>
              </a:rPr>
              <a:t>watershed updates: </a:t>
            </a:r>
            <a:endParaRPr lang="en-US" sz="2800" dirty="0">
              <a:latin typeface="+mn-lt"/>
              <a:cs typeface="Times New Roman" pitchFamily="18" charset="0"/>
            </a:endParaRPr>
          </a:p>
          <a:p>
            <a:r>
              <a:rPr lang="en-US" sz="2800" dirty="0" smtClean="0">
                <a:latin typeface="+mn-lt"/>
                <a:cs typeface="Times New Roman" pitchFamily="18" charset="0"/>
                <a:hlinkClick r:id="rId5"/>
              </a:rPr>
              <a:t>facebook.com/</a:t>
            </a:r>
            <a:r>
              <a:rPr lang="en-US" sz="2800" dirty="0" err="1" smtClean="0">
                <a:latin typeface="+mn-lt"/>
                <a:cs typeface="Times New Roman" pitchFamily="18" charset="0"/>
                <a:hlinkClick r:id="rId5"/>
              </a:rPr>
              <a:t>nycwatershed</a:t>
            </a:r>
            <a:endParaRPr lang="en-US" sz="2800" dirty="0" smtClean="0">
              <a:latin typeface="+mn-lt"/>
              <a:cs typeface="Times New Roman" pitchFamily="18" charset="0"/>
            </a:endParaRPr>
          </a:p>
        </p:txBody>
      </p:sp>
    </p:spTree>
    <p:extLst>
      <p:ext uri="{BB962C8B-B14F-4D97-AF65-F5344CB8AC3E}">
        <p14:creationId xmlns:p14="http://schemas.microsoft.com/office/powerpoint/2010/main" val="406632506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Placeholder 6"/>
          <p:cNvSpPr>
            <a:spLocks noGrp="1"/>
          </p:cNvSpPr>
          <p:nvPr>
            <p:ph type="body" sz="quarter" idx="11"/>
          </p:nvPr>
        </p:nvSpPr>
        <p:spPr bwMode="auto">
          <a:xfrm>
            <a:off x="571500" y="2918680"/>
            <a:ext cx="8000999" cy="685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sz="2800" dirty="0" smtClean="0"/>
              <a:t>Overview of the New York City Water Supply</a:t>
            </a:r>
            <a:endParaRPr lang="en-US" sz="2800" dirty="0"/>
          </a:p>
        </p:txBody>
      </p:sp>
      <p:sp>
        <p:nvSpPr>
          <p:cNvPr id="5123" name="Text Placeholder 7"/>
          <p:cNvSpPr>
            <a:spLocks noGrp="1"/>
          </p:cNvSpPr>
          <p:nvPr>
            <p:ph type="body" sz="quarter" idx="12"/>
          </p:nvPr>
        </p:nvSpPr>
        <p:spPr bwMode="auto">
          <a:xfrm>
            <a:off x="685799" y="4612421"/>
            <a:ext cx="7772400" cy="685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sz="2400" dirty="0" smtClean="0"/>
              <a:t>Paul V. Rush, P.E.</a:t>
            </a:r>
          </a:p>
          <a:p>
            <a:pPr>
              <a:spcBef>
                <a:spcPct val="0"/>
              </a:spcBef>
            </a:pPr>
            <a:r>
              <a:rPr lang="en-US" sz="1800" dirty="0"/>
              <a:t>Deputy Commissioner, Bureau of Water </a:t>
            </a:r>
            <a:r>
              <a:rPr lang="en-US" sz="1800" dirty="0" smtClean="0"/>
              <a:t>Supply</a:t>
            </a:r>
          </a:p>
          <a:p>
            <a:pPr>
              <a:spcBef>
                <a:spcPct val="0"/>
              </a:spcBef>
            </a:pPr>
            <a:endParaRPr lang="en-US" sz="1800" dirty="0"/>
          </a:p>
          <a:p>
            <a:pPr>
              <a:spcBef>
                <a:spcPct val="0"/>
              </a:spcBef>
            </a:pPr>
            <a:endParaRPr lang="en-US" sz="1800" dirty="0" smtClean="0"/>
          </a:p>
          <a:p>
            <a:pPr>
              <a:spcBef>
                <a:spcPct val="0"/>
              </a:spcBef>
            </a:pPr>
            <a:endParaRPr lang="en-US" sz="1800" dirty="0"/>
          </a:p>
          <a:p>
            <a:pPr>
              <a:spcBef>
                <a:spcPct val="0"/>
              </a:spcBef>
            </a:pPr>
            <a:r>
              <a:rPr lang="en-US" sz="1600" dirty="0" smtClean="0"/>
              <a:t>August 23, 2019</a:t>
            </a:r>
          </a:p>
          <a:p>
            <a:pPr>
              <a:spcBef>
                <a:spcPct val="0"/>
              </a:spcBef>
            </a:pPr>
            <a:endParaRPr lang="en-US" sz="1800" dirty="0"/>
          </a:p>
        </p:txBody>
      </p:sp>
    </p:spTree>
    <p:extLst>
      <p:ext uri="{BB962C8B-B14F-4D97-AF65-F5344CB8AC3E}">
        <p14:creationId xmlns:p14="http://schemas.microsoft.com/office/powerpoint/2010/main" val="325898554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bwMode="auto">
          <a:xfrm>
            <a:off x="803275" y="0"/>
            <a:ext cx="7537450" cy="533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sz="2800" b="0" dirty="0" smtClean="0"/>
              <a:t>Agenda</a:t>
            </a:r>
          </a:p>
        </p:txBody>
      </p:sp>
      <p:sp>
        <p:nvSpPr>
          <p:cNvPr id="6147" name="Content Placeholder 2"/>
          <p:cNvSpPr>
            <a:spLocks noGrp="1"/>
          </p:cNvSpPr>
          <p:nvPr>
            <p:ph idx="14"/>
          </p:nvPr>
        </p:nvSpPr>
        <p:spPr bwMode="auto">
          <a:xfrm>
            <a:off x="34925" y="617828"/>
            <a:ext cx="8305800" cy="580714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nSpc>
                <a:spcPct val="150000"/>
              </a:lnSpc>
            </a:pPr>
            <a:r>
              <a:rPr lang="en-US" sz="2000" dirty="0" smtClean="0"/>
              <a:t>DEP Overview</a:t>
            </a:r>
          </a:p>
          <a:p>
            <a:pPr>
              <a:lnSpc>
                <a:spcPct val="150000"/>
              </a:lnSpc>
            </a:pPr>
            <a:r>
              <a:rPr lang="en-US" sz="2000" dirty="0" smtClean="0"/>
              <a:t>Water </a:t>
            </a:r>
            <a:r>
              <a:rPr lang="en-US" sz="2000" dirty="0"/>
              <a:t>Supply System Overview</a:t>
            </a:r>
          </a:p>
          <a:p>
            <a:pPr>
              <a:lnSpc>
                <a:spcPct val="150000"/>
              </a:lnSpc>
            </a:pPr>
            <a:r>
              <a:rPr lang="en-US" sz="2000" dirty="0" smtClean="0"/>
              <a:t>Bureau of Water Supply Mission</a:t>
            </a:r>
          </a:p>
          <a:p>
            <a:pPr>
              <a:lnSpc>
                <a:spcPct val="150000"/>
              </a:lnSpc>
            </a:pPr>
            <a:r>
              <a:rPr lang="en-US" sz="2000" dirty="0" smtClean="0"/>
              <a:t>Water Supply History</a:t>
            </a:r>
          </a:p>
          <a:p>
            <a:pPr>
              <a:lnSpc>
                <a:spcPct val="150000"/>
              </a:lnSpc>
            </a:pPr>
            <a:r>
              <a:rPr lang="en-US" sz="2000" dirty="0" smtClean="0"/>
              <a:t>Filtration Avoidance Determination</a:t>
            </a:r>
          </a:p>
          <a:p>
            <a:pPr>
              <a:lnSpc>
                <a:spcPct val="150000"/>
              </a:lnSpc>
            </a:pPr>
            <a:r>
              <a:rPr lang="en-US" sz="2000" dirty="0" smtClean="0"/>
              <a:t>Operations</a:t>
            </a:r>
          </a:p>
          <a:p>
            <a:pPr>
              <a:lnSpc>
                <a:spcPct val="150000"/>
              </a:lnSpc>
            </a:pPr>
            <a:r>
              <a:rPr lang="en-US" sz="2000" dirty="0" smtClean="0"/>
              <a:t>Water Quality</a:t>
            </a:r>
          </a:p>
          <a:p>
            <a:pPr>
              <a:lnSpc>
                <a:spcPct val="150000"/>
              </a:lnSpc>
            </a:pPr>
            <a:r>
              <a:rPr lang="en-US" sz="2000" dirty="0" smtClean="0"/>
              <a:t>Treatment</a:t>
            </a:r>
          </a:p>
          <a:p>
            <a:pPr>
              <a:lnSpc>
                <a:spcPct val="150000"/>
              </a:lnSpc>
            </a:pPr>
            <a:r>
              <a:rPr lang="en-US" sz="2000" dirty="0" smtClean="0"/>
              <a:t>Current Challenges</a:t>
            </a:r>
          </a:p>
          <a:p>
            <a:pPr>
              <a:lnSpc>
                <a:spcPct val="150000"/>
              </a:lnSpc>
            </a:pPr>
            <a:r>
              <a:rPr lang="en-US" sz="2000" dirty="0" smtClean="0"/>
              <a:t>Summary/Questions</a:t>
            </a:r>
          </a:p>
        </p:txBody>
      </p:sp>
      <p:pic>
        <p:nvPicPr>
          <p:cNvPr id="4098" name="Picture 2" descr="Y:\Cross River\Cross River Spillway - James Teeva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81501" y="809624"/>
            <a:ext cx="4524374" cy="566737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524750" y="1190625"/>
            <a:ext cx="1238251" cy="230832"/>
          </a:xfrm>
          <a:prstGeom prst="rect">
            <a:avLst/>
          </a:prstGeom>
        </p:spPr>
        <p:txBody>
          <a:bodyPr wrap="square" rtlCol="0">
            <a:spAutoFit/>
          </a:bodyPr>
          <a:lstStyle/>
          <a:p>
            <a:r>
              <a:rPr lang="en-US" dirty="0" smtClean="0">
                <a:solidFill>
                  <a:schemeClr val="bg1"/>
                </a:solidFill>
              </a:rPr>
              <a:t>Cross River Spillway</a:t>
            </a:r>
          </a:p>
        </p:txBody>
      </p:sp>
    </p:spTree>
    <p:extLst>
      <p:ext uri="{BB962C8B-B14F-4D97-AF65-F5344CB8AC3E}">
        <p14:creationId xmlns:p14="http://schemas.microsoft.com/office/powerpoint/2010/main" val="232943066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49213" y="-17584"/>
            <a:ext cx="8610601" cy="533400"/>
          </a:xfrm>
          <a:extLst/>
        </p:spPr>
        <p:txBody>
          <a:bodyPr anchor="t"/>
          <a:lstStyle/>
          <a:p>
            <a:pPr eaLnBrk="1" hangingPunct="1">
              <a:defRPr/>
            </a:pPr>
            <a:r>
              <a:rPr lang="en-US" sz="2800" b="0" kern="1200" dirty="0">
                <a:solidFill>
                  <a:schemeClr val="bg1"/>
                </a:solidFill>
                <a:ea typeface="+mn-ea"/>
              </a:rPr>
              <a:t>NYC Department of Environmental Protection</a:t>
            </a:r>
          </a:p>
        </p:txBody>
      </p:sp>
      <p:sp>
        <p:nvSpPr>
          <p:cNvPr id="3" name="Rectangle 2"/>
          <p:cNvSpPr/>
          <p:nvPr/>
        </p:nvSpPr>
        <p:spPr>
          <a:xfrm>
            <a:off x="2394438" y="670348"/>
            <a:ext cx="6934200" cy="4555093"/>
          </a:xfrm>
          <a:prstGeom prst="rect">
            <a:avLst/>
          </a:prstGeom>
        </p:spPr>
        <p:txBody>
          <a:bodyPr>
            <a:spAutoFit/>
          </a:bodyPr>
          <a:lstStyle/>
          <a:p>
            <a:pPr>
              <a:spcAft>
                <a:spcPts val="600"/>
              </a:spcAft>
              <a:tabLst>
                <a:tab pos="461963" algn="l"/>
              </a:tabLst>
              <a:defRPr/>
            </a:pPr>
            <a:r>
              <a:rPr lang="en-US" sz="2000" dirty="0" smtClean="0">
                <a:solidFill>
                  <a:srgbClr val="000000"/>
                </a:solidFill>
                <a:latin typeface="Arial" charset="0"/>
                <a:cs typeface="Arial" charset="0"/>
              </a:rPr>
              <a:t>Operating Bureaus:</a:t>
            </a:r>
          </a:p>
          <a:p>
            <a:pPr marL="342900" indent="-342900">
              <a:spcAft>
                <a:spcPts val="600"/>
              </a:spcAft>
              <a:buFont typeface="Arial" panose="020B0604020202020204" pitchFamily="34" charset="0"/>
              <a:buChar char="•"/>
              <a:tabLst>
                <a:tab pos="461963" algn="l"/>
              </a:tabLst>
              <a:defRPr/>
            </a:pPr>
            <a:r>
              <a:rPr lang="en-US" sz="2000" dirty="0" smtClean="0">
                <a:solidFill>
                  <a:srgbClr val="000000"/>
                </a:solidFill>
                <a:latin typeface="Arial" charset="0"/>
                <a:cs typeface="Arial" charset="0"/>
              </a:rPr>
              <a:t>Bureau of Water Supply</a:t>
            </a:r>
          </a:p>
          <a:p>
            <a:pPr marL="342900" indent="-342900">
              <a:spcAft>
                <a:spcPts val="600"/>
              </a:spcAft>
              <a:buFont typeface="Arial" panose="020B0604020202020204" pitchFamily="34" charset="0"/>
              <a:buChar char="•"/>
              <a:tabLst>
                <a:tab pos="461963" algn="l"/>
              </a:tabLst>
              <a:defRPr/>
            </a:pPr>
            <a:r>
              <a:rPr lang="en-US" sz="2000" dirty="0" smtClean="0">
                <a:solidFill>
                  <a:srgbClr val="000000"/>
                </a:solidFill>
                <a:latin typeface="Arial" charset="0"/>
                <a:cs typeface="Arial" charset="0"/>
              </a:rPr>
              <a:t>Bureau of Water &amp; Sewer Operations</a:t>
            </a:r>
          </a:p>
          <a:p>
            <a:pPr marL="342900" indent="-342900">
              <a:spcAft>
                <a:spcPts val="600"/>
              </a:spcAft>
              <a:buFont typeface="Arial" panose="020B0604020202020204" pitchFamily="34" charset="0"/>
              <a:buChar char="•"/>
              <a:tabLst>
                <a:tab pos="461963" algn="l"/>
              </a:tabLst>
              <a:defRPr/>
            </a:pPr>
            <a:r>
              <a:rPr lang="en-US" sz="2000" dirty="0" smtClean="0">
                <a:solidFill>
                  <a:srgbClr val="000000"/>
                </a:solidFill>
                <a:latin typeface="Arial" charset="0"/>
                <a:cs typeface="Arial" charset="0"/>
              </a:rPr>
              <a:t>Bureau of Wastewater Treatment</a:t>
            </a:r>
            <a:br>
              <a:rPr lang="en-US" sz="2000" dirty="0" smtClean="0">
                <a:solidFill>
                  <a:srgbClr val="000000"/>
                </a:solidFill>
                <a:latin typeface="Arial" charset="0"/>
                <a:cs typeface="Arial" charset="0"/>
              </a:rPr>
            </a:br>
            <a:endParaRPr lang="en-US" sz="2000" dirty="0" smtClean="0">
              <a:solidFill>
                <a:srgbClr val="000000"/>
              </a:solidFill>
              <a:latin typeface="Arial" charset="0"/>
              <a:cs typeface="Arial" charset="0"/>
            </a:endParaRPr>
          </a:p>
          <a:p>
            <a:pPr marL="0" lvl="1">
              <a:spcAft>
                <a:spcPts val="600"/>
              </a:spcAft>
              <a:defRPr/>
            </a:pPr>
            <a:r>
              <a:rPr lang="en-US" sz="2000" dirty="0" smtClean="0">
                <a:solidFill>
                  <a:srgbClr val="000000"/>
                </a:solidFill>
                <a:latin typeface="Arial" charset="0"/>
                <a:cs typeface="Arial" charset="0"/>
              </a:rPr>
              <a:t>Major Supporting Bureaus:</a:t>
            </a:r>
            <a:endParaRPr lang="en-US" sz="2000" dirty="0">
              <a:solidFill>
                <a:srgbClr val="000000"/>
              </a:solidFill>
              <a:latin typeface="Arial" charset="0"/>
              <a:cs typeface="Arial" charset="0"/>
            </a:endParaRPr>
          </a:p>
          <a:p>
            <a:pPr marL="342900" indent="-342900">
              <a:spcAft>
                <a:spcPts val="600"/>
              </a:spcAft>
              <a:buFont typeface="Arial" panose="020B0604020202020204" pitchFamily="34" charset="0"/>
              <a:buChar char="•"/>
              <a:defRPr/>
            </a:pPr>
            <a:r>
              <a:rPr lang="en-US" sz="2000" dirty="0" smtClean="0">
                <a:solidFill>
                  <a:srgbClr val="000000"/>
                </a:solidFill>
                <a:latin typeface="Arial" charset="0"/>
                <a:cs typeface="Arial" charset="0"/>
              </a:rPr>
              <a:t>Bureau of Engineering, Design and Construction</a:t>
            </a:r>
          </a:p>
          <a:p>
            <a:pPr marL="342900" indent="-342900">
              <a:spcAft>
                <a:spcPts val="600"/>
              </a:spcAft>
              <a:buFont typeface="Arial" panose="020B0604020202020204" pitchFamily="34" charset="0"/>
              <a:buChar char="•"/>
              <a:defRPr/>
            </a:pPr>
            <a:r>
              <a:rPr lang="en-US" sz="2000" dirty="0" smtClean="0">
                <a:solidFill>
                  <a:srgbClr val="000000"/>
                </a:solidFill>
                <a:latin typeface="Arial" charset="0"/>
                <a:cs typeface="Arial" charset="0"/>
              </a:rPr>
              <a:t>Bureau of Police and Security</a:t>
            </a:r>
          </a:p>
          <a:p>
            <a:pPr marL="342900" indent="-342900">
              <a:spcAft>
                <a:spcPts val="600"/>
              </a:spcAft>
              <a:buFont typeface="Arial" panose="020B0604020202020204" pitchFamily="34" charset="0"/>
              <a:buChar char="•"/>
              <a:defRPr/>
            </a:pPr>
            <a:r>
              <a:rPr lang="en-US" sz="2000" dirty="0" smtClean="0">
                <a:solidFill>
                  <a:srgbClr val="000000"/>
                </a:solidFill>
                <a:latin typeface="Arial" charset="0"/>
                <a:cs typeface="Arial" charset="0"/>
              </a:rPr>
              <a:t>Bureau of Environmental Planning and Analysis</a:t>
            </a:r>
          </a:p>
          <a:p>
            <a:pPr marL="342900" indent="-342900">
              <a:spcAft>
                <a:spcPts val="600"/>
              </a:spcAft>
              <a:buFont typeface="Arial" panose="020B0604020202020204" pitchFamily="34" charset="0"/>
              <a:buChar char="•"/>
              <a:defRPr/>
            </a:pPr>
            <a:r>
              <a:rPr lang="en-US" sz="2000" dirty="0" smtClean="0">
                <a:solidFill>
                  <a:srgbClr val="000000"/>
                </a:solidFill>
                <a:latin typeface="Arial" charset="0"/>
                <a:cs typeface="Arial" charset="0"/>
              </a:rPr>
              <a:t>Bureau of Customer Service</a:t>
            </a:r>
          </a:p>
          <a:p>
            <a:pPr lvl="1">
              <a:spcAft>
                <a:spcPts val="600"/>
              </a:spcAft>
              <a:defRPr/>
            </a:pPr>
            <a:endParaRPr lang="en-US" sz="2000" dirty="0" smtClean="0">
              <a:solidFill>
                <a:srgbClr val="000000"/>
              </a:solidFill>
              <a:latin typeface="Arial" charset="0"/>
              <a:cs typeface="Arial" charset="0"/>
            </a:endParaRPr>
          </a:p>
          <a:p>
            <a:pPr marL="0" lvl="1">
              <a:spcAft>
                <a:spcPts val="600"/>
              </a:spcAft>
              <a:defRPr/>
            </a:pPr>
            <a:r>
              <a:rPr lang="en-US" sz="2000" dirty="0" smtClean="0">
                <a:solidFill>
                  <a:srgbClr val="000000"/>
                </a:solidFill>
                <a:latin typeface="Arial" charset="0"/>
                <a:cs typeface="Arial" charset="0"/>
              </a:rPr>
              <a:t>The Agency has 10 other supporting bureaus/offices</a:t>
            </a:r>
            <a:endParaRPr lang="en-US" sz="2000" dirty="0">
              <a:solidFill>
                <a:srgbClr val="000000"/>
              </a:solidFill>
              <a:latin typeface="Arial" charset="0"/>
              <a:cs typeface="Arial" charset="0"/>
            </a:endParaRPr>
          </a:p>
        </p:txBody>
      </p:sp>
      <p:pic>
        <p:nvPicPr>
          <p:cNvPr id="717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33400"/>
            <a:ext cx="2209800" cy="16605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193925"/>
            <a:ext cx="2209800" cy="166528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5" name="Picture 11" descr="Newtown Creek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859214"/>
            <a:ext cx="2209800" cy="168275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7" descr="AM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39073" y="5535612"/>
            <a:ext cx="2203450" cy="131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3" descr="Optimizing our existing sewer network is a key part of the NYC Green Infrastructure Plan."/>
          <p:cNvPicPr>
            <a:picLocks noChangeAspect="1" noChangeArrowheads="1"/>
          </p:cNvPicPr>
          <p:nvPr/>
        </p:nvPicPr>
        <p:blipFill>
          <a:blip r:embed="rId7">
            <a:extLst>
              <a:ext uri="{28A0092B-C50C-407E-A947-70E740481C1C}">
                <a14:useLocalDpi xmlns:a14="http://schemas.microsoft.com/office/drawing/2010/main" val="0"/>
              </a:ext>
            </a:extLst>
          </a:blip>
          <a:srcRect l="36703" t="-6308" r="16908" b="37923"/>
          <a:stretch>
            <a:fillRect/>
          </a:stretch>
        </p:blipFill>
        <p:spPr bwMode="auto">
          <a:xfrm>
            <a:off x="0" y="5400676"/>
            <a:ext cx="2980592" cy="145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6" descr="C:\Users\Chawkins\Desktop\autumn after cropped.jpg"/>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42523" y="5541964"/>
            <a:ext cx="2209800" cy="131603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2" descr="BoroughHallEylandt06"/>
          <p:cNvPicPr>
            <a:picLocks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345973" y="5535612"/>
            <a:ext cx="1798027" cy="131603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296076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Text Box 2"/>
          <p:cNvSpPr txBox="1">
            <a:spLocks noChangeArrowheads="1"/>
          </p:cNvSpPr>
          <p:nvPr/>
        </p:nvSpPr>
        <p:spPr bwMode="auto">
          <a:xfrm>
            <a:off x="5231423" y="675336"/>
            <a:ext cx="3837645" cy="5863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marL="342900" indent="-342900" eaLnBrk="0" hangingPunct="0">
              <a:lnSpc>
                <a:spcPct val="125000"/>
              </a:lnSpc>
              <a:spcAft>
                <a:spcPts val="600"/>
              </a:spcAft>
              <a:buClr>
                <a:schemeClr val="tx1"/>
              </a:buClr>
              <a:buFont typeface="Arial" panose="020B0604020202020204" pitchFamily="34" charset="0"/>
              <a:buChar char="•"/>
            </a:pPr>
            <a:r>
              <a:rPr lang="en-US" sz="2000" dirty="0">
                <a:latin typeface="+mn-lt"/>
                <a:cs typeface="Arial" charset="0"/>
              </a:rPr>
              <a:t>Primarily a surface water supply</a:t>
            </a:r>
          </a:p>
          <a:p>
            <a:pPr marL="342900" indent="-342900" eaLnBrk="0" hangingPunct="0">
              <a:lnSpc>
                <a:spcPct val="125000"/>
              </a:lnSpc>
              <a:spcAft>
                <a:spcPts val="600"/>
              </a:spcAft>
              <a:buClr>
                <a:schemeClr val="tx1"/>
              </a:buClr>
              <a:buFont typeface="Arial" panose="020B0604020202020204" pitchFamily="34" charset="0"/>
              <a:buChar char="•"/>
            </a:pPr>
            <a:r>
              <a:rPr lang="en-US" sz="2000" dirty="0">
                <a:latin typeface="+mn-lt"/>
                <a:cs typeface="Arial" charset="0"/>
              </a:rPr>
              <a:t>19 reservoirs &amp; 3 controlled lakes</a:t>
            </a:r>
          </a:p>
          <a:p>
            <a:pPr marL="342900" indent="-342900" eaLnBrk="0" hangingPunct="0">
              <a:lnSpc>
                <a:spcPct val="125000"/>
              </a:lnSpc>
              <a:spcAft>
                <a:spcPts val="600"/>
              </a:spcAft>
              <a:buClr>
                <a:schemeClr val="tx1"/>
              </a:buClr>
              <a:buFont typeface="Arial" panose="020B0604020202020204" pitchFamily="34" charset="0"/>
              <a:buChar char="•"/>
            </a:pPr>
            <a:r>
              <a:rPr lang="en-US" sz="2000" dirty="0">
                <a:latin typeface="+mn-lt"/>
                <a:cs typeface="Arial" charset="0"/>
              </a:rPr>
              <a:t>System Capacity: </a:t>
            </a:r>
            <a:r>
              <a:rPr lang="en-US" sz="2000" dirty="0" smtClean="0">
                <a:latin typeface="+mn-lt"/>
                <a:cs typeface="Arial" charset="0"/>
              </a:rPr>
              <a:t>570 </a:t>
            </a:r>
            <a:r>
              <a:rPr lang="en-US" sz="2000" dirty="0">
                <a:latin typeface="+mn-lt"/>
                <a:cs typeface="Arial" charset="0"/>
              </a:rPr>
              <a:t>billion gallons</a:t>
            </a:r>
          </a:p>
          <a:p>
            <a:pPr marL="342900" indent="-342900" eaLnBrk="0" hangingPunct="0">
              <a:lnSpc>
                <a:spcPct val="125000"/>
              </a:lnSpc>
              <a:spcAft>
                <a:spcPts val="600"/>
              </a:spcAft>
              <a:buClr>
                <a:schemeClr val="tx1"/>
              </a:buClr>
              <a:buFont typeface="Arial" panose="020B0604020202020204" pitchFamily="34" charset="0"/>
              <a:buChar char="•"/>
            </a:pPr>
            <a:r>
              <a:rPr lang="en-US" sz="2000" dirty="0">
                <a:latin typeface="+mn-lt"/>
                <a:cs typeface="Arial" charset="0"/>
              </a:rPr>
              <a:t>Serves </a:t>
            </a:r>
            <a:r>
              <a:rPr lang="en-US" sz="2000" dirty="0" smtClean="0">
                <a:latin typeface="+mn-lt"/>
                <a:cs typeface="Arial" charset="0"/>
              </a:rPr>
              <a:t>9.4 </a:t>
            </a:r>
            <a:r>
              <a:rPr lang="en-US" sz="2000" dirty="0">
                <a:latin typeface="+mn-lt"/>
                <a:cs typeface="Arial" charset="0"/>
              </a:rPr>
              <a:t>million people (1/2 of population of New York State)</a:t>
            </a:r>
          </a:p>
          <a:p>
            <a:pPr marL="342900" indent="-342900" eaLnBrk="0" hangingPunct="0">
              <a:lnSpc>
                <a:spcPct val="125000"/>
              </a:lnSpc>
              <a:spcAft>
                <a:spcPts val="600"/>
              </a:spcAft>
              <a:buClr>
                <a:schemeClr val="tx1"/>
              </a:buClr>
              <a:buFont typeface="Arial" panose="020B0604020202020204" pitchFamily="34" charset="0"/>
              <a:buChar char="•"/>
            </a:pPr>
            <a:r>
              <a:rPr lang="en-US" sz="2000" dirty="0">
                <a:latin typeface="+mn-lt"/>
                <a:cs typeface="Arial" charset="0"/>
              </a:rPr>
              <a:t>Delivers approx. 1.1 billion gallons per day</a:t>
            </a:r>
          </a:p>
          <a:p>
            <a:pPr marL="342900" indent="-342900" eaLnBrk="0" hangingPunct="0">
              <a:lnSpc>
                <a:spcPct val="125000"/>
              </a:lnSpc>
              <a:spcAft>
                <a:spcPts val="600"/>
              </a:spcAft>
              <a:buClr>
                <a:schemeClr val="tx1"/>
              </a:buClr>
              <a:buFont typeface="Arial" panose="020B0604020202020204" pitchFamily="34" charset="0"/>
              <a:buChar char="•"/>
            </a:pPr>
            <a:r>
              <a:rPr lang="en-US" sz="2000" dirty="0">
                <a:latin typeface="+mn-lt"/>
                <a:cs typeface="Arial" charset="0"/>
              </a:rPr>
              <a:t>Source of water is a 2,000 square mile watershed in parts of 8 upstate </a:t>
            </a:r>
            <a:r>
              <a:rPr lang="en-US" sz="2000" dirty="0" smtClean="0">
                <a:latin typeface="+mn-lt"/>
                <a:cs typeface="Arial" charset="0"/>
              </a:rPr>
              <a:t>counties</a:t>
            </a:r>
            <a:endParaRPr lang="en-US" sz="2000" dirty="0">
              <a:latin typeface="+mn-lt"/>
              <a:cs typeface="Arial" charset="0"/>
            </a:endParaRPr>
          </a:p>
        </p:txBody>
      </p:sp>
      <p:sp>
        <p:nvSpPr>
          <p:cNvPr id="4" name="Rectangle 2"/>
          <p:cNvSpPr txBox="1">
            <a:spLocks noChangeArrowheads="1"/>
          </p:cNvSpPr>
          <p:nvPr/>
        </p:nvSpPr>
        <p:spPr>
          <a:xfrm>
            <a:off x="381000" y="-21476"/>
            <a:ext cx="8229600" cy="630936"/>
          </a:xfrm>
          <a:prstGeom prst="rect">
            <a:avLst/>
          </a:prstGeom>
        </p:spPr>
        <p:txBody>
          <a:bodyPr/>
          <a:lstStyle>
            <a:lvl1pPr algn="ctr" rtl="0" eaLnBrk="1" fontAlgn="base" hangingPunct="1">
              <a:spcBef>
                <a:spcPct val="0"/>
              </a:spcBef>
              <a:spcAft>
                <a:spcPct val="0"/>
              </a:spcAft>
              <a:defRPr sz="2800" b="1">
                <a:solidFill>
                  <a:schemeClr val="bg1"/>
                </a:solidFill>
                <a:latin typeface="+mj-lt"/>
                <a:ea typeface="+mj-ea"/>
                <a:cs typeface="+mj-cs"/>
              </a:defRPr>
            </a:lvl1pPr>
            <a:lvl2pPr algn="ctr" rtl="0" eaLnBrk="1" fontAlgn="base" hangingPunct="1">
              <a:spcBef>
                <a:spcPct val="0"/>
              </a:spcBef>
              <a:spcAft>
                <a:spcPct val="0"/>
              </a:spcAft>
              <a:defRPr sz="2800" b="1">
                <a:solidFill>
                  <a:schemeClr val="bg1"/>
                </a:solidFill>
                <a:latin typeface="Arial" charset="0"/>
                <a:cs typeface="Arial" charset="0"/>
              </a:defRPr>
            </a:lvl2pPr>
            <a:lvl3pPr algn="ctr" rtl="0" eaLnBrk="1" fontAlgn="base" hangingPunct="1">
              <a:spcBef>
                <a:spcPct val="0"/>
              </a:spcBef>
              <a:spcAft>
                <a:spcPct val="0"/>
              </a:spcAft>
              <a:defRPr sz="2800" b="1">
                <a:solidFill>
                  <a:schemeClr val="bg1"/>
                </a:solidFill>
                <a:latin typeface="Arial" charset="0"/>
                <a:cs typeface="Arial" charset="0"/>
              </a:defRPr>
            </a:lvl3pPr>
            <a:lvl4pPr algn="ctr" rtl="0" eaLnBrk="1" fontAlgn="base" hangingPunct="1">
              <a:spcBef>
                <a:spcPct val="0"/>
              </a:spcBef>
              <a:spcAft>
                <a:spcPct val="0"/>
              </a:spcAft>
              <a:defRPr sz="2800" b="1">
                <a:solidFill>
                  <a:schemeClr val="bg1"/>
                </a:solidFill>
                <a:latin typeface="Arial" charset="0"/>
                <a:cs typeface="Arial" charset="0"/>
              </a:defRPr>
            </a:lvl4pPr>
            <a:lvl5pPr algn="ctr" rtl="0" eaLnBrk="1" fontAlgn="base" hangingPunct="1">
              <a:spcBef>
                <a:spcPct val="0"/>
              </a:spcBef>
              <a:spcAft>
                <a:spcPct val="0"/>
              </a:spcAft>
              <a:defRPr sz="2800" b="1">
                <a:solidFill>
                  <a:schemeClr val="bg1"/>
                </a:solidFill>
                <a:latin typeface="Arial" charset="0"/>
                <a:cs typeface="Arial" charset="0"/>
              </a:defRPr>
            </a:lvl5pPr>
            <a:lvl6pPr marL="457200" algn="ctr" rtl="0" eaLnBrk="1" fontAlgn="base" hangingPunct="1">
              <a:spcBef>
                <a:spcPct val="0"/>
              </a:spcBef>
              <a:spcAft>
                <a:spcPct val="0"/>
              </a:spcAft>
              <a:defRPr sz="4000">
                <a:solidFill>
                  <a:schemeClr val="tx2"/>
                </a:solidFill>
                <a:latin typeface="Arial" charset="0"/>
                <a:cs typeface="Arial" charset="0"/>
              </a:defRPr>
            </a:lvl6pPr>
            <a:lvl7pPr marL="914400" algn="ctr" rtl="0" eaLnBrk="1" fontAlgn="base" hangingPunct="1">
              <a:spcBef>
                <a:spcPct val="0"/>
              </a:spcBef>
              <a:spcAft>
                <a:spcPct val="0"/>
              </a:spcAft>
              <a:defRPr sz="4000">
                <a:solidFill>
                  <a:schemeClr val="tx2"/>
                </a:solidFill>
                <a:latin typeface="Arial" charset="0"/>
                <a:cs typeface="Arial" charset="0"/>
              </a:defRPr>
            </a:lvl7pPr>
            <a:lvl8pPr marL="1371600" algn="ctr" rtl="0" eaLnBrk="1" fontAlgn="base" hangingPunct="1">
              <a:spcBef>
                <a:spcPct val="0"/>
              </a:spcBef>
              <a:spcAft>
                <a:spcPct val="0"/>
              </a:spcAft>
              <a:defRPr sz="4000">
                <a:solidFill>
                  <a:schemeClr val="tx2"/>
                </a:solidFill>
                <a:latin typeface="Arial" charset="0"/>
                <a:cs typeface="Arial" charset="0"/>
              </a:defRPr>
            </a:lvl8pPr>
            <a:lvl9pPr marL="1828800" algn="ctr" rtl="0" eaLnBrk="1" fontAlgn="base" hangingPunct="1">
              <a:spcBef>
                <a:spcPct val="0"/>
              </a:spcBef>
              <a:spcAft>
                <a:spcPct val="0"/>
              </a:spcAft>
              <a:defRPr sz="4000">
                <a:solidFill>
                  <a:schemeClr val="tx2"/>
                </a:solidFill>
                <a:latin typeface="Arial" charset="0"/>
                <a:cs typeface="Arial" charset="0"/>
              </a:defRPr>
            </a:lvl9pPr>
          </a:lstStyle>
          <a:p>
            <a:r>
              <a:rPr lang="en-US" b="0" dirty="0" smtClean="0"/>
              <a:t>System Overview</a:t>
            </a:r>
            <a:endParaRPr lang="en-US" sz="3200" b="0" dirty="0"/>
          </a:p>
        </p:txBody>
      </p:sp>
      <p:pic>
        <p:nvPicPr>
          <p:cNvPr id="5122" name="Picture 2" descr="C:\Users\jgarigliano\AppData\Local\Microsoft\Windows\Temporary Internet Files\Content.Outlook\JXPF87MJ\GeneralMapLetter_0611_6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92" y="527725"/>
            <a:ext cx="5152292" cy="632059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stretch>
            <a:fillRect/>
          </a:stretch>
        </p:blipFill>
        <p:spPr>
          <a:xfrm>
            <a:off x="8793" y="4659923"/>
            <a:ext cx="3045694" cy="2188398"/>
          </a:xfrm>
          <a:prstGeom prst="rect">
            <a:avLst/>
          </a:prstGeom>
        </p:spPr>
      </p:pic>
    </p:spTree>
    <p:extLst>
      <p:ext uri="{BB962C8B-B14F-4D97-AF65-F5344CB8AC3E}">
        <p14:creationId xmlns:p14="http://schemas.microsoft.com/office/powerpoint/2010/main" val="919869010"/>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Grp="1" noChangeArrowheads="1"/>
          </p:cNvSpPr>
          <p:nvPr>
            <p:ph type="body" idx="1"/>
          </p:nvPr>
        </p:nvSpPr>
        <p:spPr>
          <a:xfrm>
            <a:off x="384034" y="934633"/>
            <a:ext cx="8229600" cy="5852160"/>
          </a:xfrm>
        </p:spPr>
        <p:txBody>
          <a:bodyPr/>
          <a:lstStyle/>
          <a:p>
            <a:pPr marL="0" indent="0" algn="ctr">
              <a:lnSpc>
                <a:spcPct val="90000"/>
              </a:lnSpc>
              <a:buNone/>
            </a:pPr>
            <a:r>
              <a:rPr lang="en-US" sz="2000" dirty="0">
                <a:solidFill>
                  <a:schemeClr val="tx2"/>
                </a:solidFill>
              </a:rPr>
              <a:t>The mission of the Bureau of Water Supply </a:t>
            </a:r>
            <a:r>
              <a:rPr lang="en-US" sz="2000" dirty="0" smtClean="0">
                <a:solidFill>
                  <a:schemeClr val="tx2"/>
                </a:solidFill>
              </a:rPr>
              <a:t>is </a:t>
            </a:r>
            <a:r>
              <a:rPr lang="en-US" sz="2000" dirty="0">
                <a:solidFill>
                  <a:schemeClr val="tx2"/>
                </a:solidFill>
              </a:rPr>
              <a:t>to reliably deliver a sufficient quantity of high quality drinking water to </a:t>
            </a:r>
            <a:r>
              <a:rPr lang="en-US" sz="2000" dirty="0" smtClean="0">
                <a:solidFill>
                  <a:schemeClr val="tx2"/>
                </a:solidFill>
              </a:rPr>
              <a:t>protect </a:t>
            </a:r>
            <a:r>
              <a:rPr lang="en-US" sz="2000" dirty="0">
                <a:solidFill>
                  <a:schemeClr val="tx2"/>
                </a:solidFill>
              </a:rPr>
              <a:t>public health and quality of life of the City of New </a:t>
            </a:r>
            <a:r>
              <a:rPr lang="en-US" sz="2000" dirty="0" smtClean="0">
                <a:solidFill>
                  <a:schemeClr val="tx2"/>
                </a:solidFill>
              </a:rPr>
              <a:t>York.</a:t>
            </a:r>
            <a:br>
              <a:rPr lang="en-US" sz="2000" dirty="0" smtClean="0">
                <a:solidFill>
                  <a:schemeClr val="tx2"/>
                </a:solidFill>
              </a:rPr>
            </a:br>
            <a:endParaRPr lang="en-US" sz="2000" dirty="0" smtClean="0">
              <a:solidFill>
                <a:schemeClr val="tx2"/>
              </a:solidFill>
            </a:endParaRPr>
          </a:p>
        </p:txBody>
      </p:sp>
      <p:sp>
        <p:nvSpPr>
          <p:cNvPr id="4" name="Rectangle 2"/>
          <p:cNvSpPr>
            <a:spLocks noGrp="1" noChangeArrowheads="1"/>
          </p:cNvSpPr>
          <p:nvPr>
            <p:ph type="title"/>
          </p:nvPr>
        </p:nvSpPr>
        <p:spPr>
          <a:xfrm>
            <a:off x="381000" y="-21476"/>
            <a:ext cx="8229600" cy="630936"/>
          </a:xfrm>
        </p:spPr>
        <p:txBody>
          <a:bodyPr/>
          <a:lstStyle/>
          <a:p>
            <a:r>
              <a:rPr lang="en-US" sz="2800" dirty="0" smtClean="0"/>
              <a:t>Bureau of Water Supply</a:t>
            </a:r>
            <a:endParaRPr lang="en-US" sz="2800"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231" y="2341948"/>
            <a:ext cx="4378569" cy="3520130"/>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36478" y="2341948"/>
            <a:ext cx="4378569" cy="3520130"/>
          </a:xfrm>
          <a:prstGeom prst="rect">
            <a:avLst/>
          </a:prstGeom>
        </p:spPr>
      </p:pic>
    </p:spTree>
    <p:extLst>
      <p:ext uri="{BB962C8B-B14F-4D97-AF65-F5344CB8AC3E}">
        <p14:creationId xmlns:p14="http://schemas.microsoft.com/office/powerpoint/2010/main" val="273995675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Text Box 3"/>
          <p:cNvSpPr txBox="1">
            <a:spLocks noChangeArrowheads="1"/>
          </p:cNvSpPr>
          <p:nvPr/>
        </p:nvSpPr>
        <p:spPr bwMode="auto">
          <a:xfrm>
            <a:off x="533400" y="0"/>
            <a:ext cx="7772400" cy="523220"/>
          </a:xfrm>
          <a:prstGeom prst="rect">
            <a:avLst/>
          </a:prstGeom>
          <a:noFill/>
          <a:ln w="9525">
            <a:noFill/>
            <a:miter lim="800000"/>
            <a:headEnd/>
            <a:tailEnd/>
          </a:ln>
          <a:effectLst/>
        </p:spPr>
        <p:txBody>
          <a:bodyPr wrap="square">
            <a:spAutoFit/>
          </a:bodyPr>
          <a:lstStyle/>
          <a:p>
            <a:pPr algn="ctr">
              <a:spcBef>
                <a:spcPct val="50000"/>
              </a:spcBef>
            </a:pPr>
            <a:r>
              <a:rPr lang="en-US" sz="2800" dirty="0" smtClean="0">
                <a:solidFill>
                  <a:schemeClr val="bg1"/>
                </a:solidFill>
                <a:latin typeface="+mj-lt"/>
                <a:cs typeface="Times New Roman" pitchFamily="18" charset="0"/>
              </a:rPr>
              <a:t>History of NYC’s Water </a:t>
            </a:r>
            <a:r>
              <a:rPr lang="en-US" sz="2800" dirty="0">
                <a:solidFill>
                  <a:schemeClr val="bg1"/>
                </a:solidFill>
                <a:latin typeface="+mj-lt"/>
                <a:cs typeface="Times New Roman" pitchFamily="18" charset="0"/>
              </a:rPr>
              <a:t>Supply</a:t>
            </a:r>
          </a:p>
        </p:txBody>
      </p:sp>
      <p:sp>
        <p:nvSpPr>
          <p:cNvPr id="8196" name="Rectangle 4"/>
          <p:cNvSpPr>
            <a:spLocks noChangeArrowheads="1"/>
          </p:cNvSpPr>
          <p:nvPr/>
        </p:nvSpPr>
        <p:spPr bwMode="auto">
          <a:xfrm>
            <a:off x="149469" y="674074"/>
            <a:ext cx="4574931" cy="5260733"/>
          </a:xfrm>
          <a:prstGeom prst="rect">
            <a:avLst/>
          </a:prstGeom>
          <a:noFill/>
          <a:ln w="9525">
            <a:noFill/>
            <a:miter lim="800000"/>
            <a:headEnd/>
            <a:tailEnd/>
          </a:ln>
          <a:effectLst/>
        </p:spPr>
        <p:txBody>
          <a:bodyPr/>
          <a:lstStyle/>
          <a:p>
            <a:pPr marL="285750" indent="-285750">
              <a:spcBef>
                <a:spcPts val="600"/>
              </a:spcBef>
              <a:spcAft>
                <a:spcPts val="1200"/>
              </a:spcAft>
              <a:buSzPct val="100000"/>
              <a:buFont typeface="Arial" panose="020B0604020202020204" pitchFamily="34" charset="0"/>
              <a:buChar char="•"/>
            </a:pPr>
            <a:r>
              <a:rPr lang="en-US" sz="1800" b="1" u="sng" dirty="0" smtClean="0">
                <a:latin typeface="+mn-lt"/>
              </a:rPr>
              <a:t>Early 1600s</a:t>
            </a:r>
            <a:r>
              <a:rPr lang="en-US" sz="1800" b="1" dirty="0" smtClean="0">
                <a:latin typeface="+mn-lt"/>
              </a:rPr>
              <a:t>:  </a:t>
            </a:r>
            <a:r>
              <a:rPr lang="en-US" sz="1800" dirty="0" smtClean="0">
                <a:latin typeface="+mn-lt"/>
              </a:rPr>
              <a:t>48-acre pond in lower Manhattan</a:t>
            </a:r>
            <a:endParaRPr lang="en-US" sz="1800" b="1" dirty="0" smtClean="0">
              <a:latin typeface="+mn-lt"/>
            </a:endParaRPr>
          </a:p>
          <a:p>
            <a:pPr marL="285750" indent="-285750">
              <a:spcBef>
                <a:spcPts val="600"/>
              </a:spcBef>
              <a:spcAft>
                <a:spcPts val="1200"/>
              </a:spcAft>
              <a:buSzPct val="100000"/>
              <a:buFont typeface="Arial" panose="020B0604020202020204" pitchFamily="34" charset="0"/>
              <a:buChar char="•"/>
            </a:pPr>
            <a:r>
              <a:rPr lang="en-US" sz="1800" b="1" u="sng" dirty="0" smtClean="0">
                <a:latin typeface="+mn-lt"/>
              </a:rPr>
              <a:t>1677</a:t>
            </a:r>
            <a:r>
              <a:rPr lang="en-US" sz="1800" b="1" dirty="0" smtClean="0">
                <a:latin typeface="+mn-lt"/>
              </a:rPr>
              <a:t>: </a:t>
            </a:r>
            <a:r>
              <a:rPr lang="en-US" sz="1800" dirty="0" smtClean="0">
                <a:latin typeface="+mn-lt"/>
              </a:rPr>
              <a:t>First public well dug in lower Manhattan</a:t>
            </a:r>
            <a:endParaRPr lang="en-US" sz="1800" b="1" dirty="0" smtClean="0">
              <a:latin typeface="+mn-lt"/>
            </a:endParaRPr>
          </a:p>
          <a:p>
            <a:pPr marL="285750" indent="-285750">
              <a:spcBef>
                <a:spcPts val="600"/>
              </a:spcBef>
              <a:spcAft>
                <a:spcPts val="1200"/>
              </a:spcAft>
              <a:buSzPct val="100000"/>
              <a:buFont typeface="Arial" panose="020B0604020202020204" pitchFamily="34" charset="0"/>
              <a:buChar char="•"/>
            </a:pPr>
            <a:r>
              <a:rPr lang="en-US" sz="1800" b="1" u="sng" dirty="0" smtClean="0">
                <a:latin typeface="+mn-lt"/>
              </a:rPr>
              <a:t>1776</a:t>
            </a:r>
            <a:r>
              <a:rPr lang="en-US" sz="1800" b="1" dirty="0" smtClean="0">
                <a:latin typeface="+mn-lt"/>
              </a:rPr>
              <a:t>:  </a:t>
            </a:r>
            <a:r>
              <a:rPr lang="en-US" sz="1800" dirty="0" smtClean="0">
                <a:latin typeface="+mn-lt"/>
              </a:rPr>
              <a:t>First reservoir constructed on East side of Manhattan – groundwater also pumped from wells</a:t>
            </a:r>
            <a:endParaRPr lang="en-US" sz="1800" b="1" dirty="0" smtClean="0">
              <a:solidFill>
                <a:srgbClr val="C00000"/>
              </a:solidFill>
              <a:latin typeface="+mn-lt"/>
            </a:endParaRPr>
          </a:p>
          <a:p>
            <a:pPr marL="285750" lvl="2" indent="-285750">
              <a:spcBef>
                <a:spcPts val="600"/>
              </a:spcBef>
              <a:spcAft>
                <a:spcPts val="1200"/>
              </a:spcAft>
              <a:buSzPct val="70000"/>
              <a:buFont typeface="Arial" panose="020B0604020202020204" pitchFamily="34" charset="0"/>
              <a:buChar char="•"/>
            </a:pPr>
            <a:r>
              <a:rPr lang="en-US" altLang="en-US" sz="1800" b="1" u="sng" dirty="0" smtClean="0">
                <a:latin typeface="+mn-lt"/>
              </a:rPr>
              <a:t>1799</a:t>
            </a:r>
            <a:r>
              <a:rPr lang="en-US" altLang="en-US" sz="1800" b="1" dirty="0" smtClean="0">
                <a:latin typeface="+mn-lt"/>
              </a:rPr>
              <a:t>: </a:t>
            </a:r>
            <a:r>
              <a:rPr lang="en-US" altLang="en-US" sz="1800" dirty="0" smtClean="0">
                <a:latin typeface="+mn-lt"/>
              </a:rPr>
              <a:t>State </a:t>
            </a:r>
            <a:r>
              <a:rPr lang="en-US" altLang="en-US" sz="1800" dirty="0">
                <a:latin typeface="+mn-lt"/>
              </a:rPr>
              <a:t>legislation confers exclusive authority to the Manhattan Company to convey water to the City of New </a:t>
            </a:r>
            <a:r>
              <a:rPr lang="en-US" altLang="en-US" sz="1800" dirty="0" smtClean="0">
                <a:latin typeface="+mn-lt"/>
              </a:rPr>
              <a:t>York</a:t>
            </a:r>
            <a:endParaRPr lang="en-US" sz="1800" b="1" dirty="0" smtClean="0">
              <a:latin typeface="+mn-lt"/>
            </a:endParaRPr>
          </a:p>
          <a:p>
            <a:pPr marL="285750" indent="-285750">
              <a:spcBef>
                <a:spcPts val="600"/>
              </a:spcBef>
              <a:spcAft>
                <a:spcPts val="1200"/>
              </a:spcAft>
              <a:buSzPct val="100000"/>
              <a:buFont typeface="Arial" panose="020B0604020202020204" pitchFamily="34" charset="0"/>
              <a:buChar char="•"/>
            </a:pPr>
            <a:r>
              <a:rPr lang="en-US" sz="1800" b="1" u="sng" dirty="0" smtClean="0">
                <a:latin typeface="+mn-lt"/>
              </a:rPr>
              <a:t>Early 1800s</a:t>
            </a:r>
            <a:r>
              <a:rPr lang="en-US" sz="1800" b="1" dirty="0" smtClean="0">
                <a:latin typeface="+mn-lt"/>
              </a:rPr>
              <a:t>:  </a:t>
            </a:r>
            <a:r>
              <a:rPr lang="en-US" sz="1800" dirty="0" smtClean="0">
                <a:latin typeface="+mn-lt"/>
              </a:rPr>
              <a:t>Inadequate water supply leads to public health (disease) &amp; safety (fires) problems</a:t>
            </a:r>
            <a:endParaRPr lang="en-US" sz="1800" dirty="0">
              <a:latin typeface="+mn-lt"/>
            </a:endParaRPr>
          </a:p>
          <a:p>
            <a:pPr marL="285750" indent="-285750">
              <a:spcBef>
                <a:spcPts val="600"/>
              </a:spcBef>
              <a:spcAft>
                <a:spcPts val="1200"/>
              </a:spcAft>
              <a:buSzPct val="100000"/>
              <a:buFont typeface="Arial" panose="020B0604020202020204" pitchFamily="34" charset="0"/>
              <a:buChar char="•"/>
            </a:pPr>
            <a:r>
              <a:rPr lang="en-US" sz="1800" b="1" u="sng" dirty="0" smtClean="0">
                <a:latin typeface="+mn-lt"/>
              </a:rPr>
              <a:t>1832: </a:t>
            </a:r>
            <a:r>
              <a:rPr lang="en-US" sz="1800" dirty="0" smtClean="0">
                <a:latin typeface="+mn-lt"/>
              </a:rPr>
              <a:t>The Manhattan fire</a:t>
            </a:r>
          </a:p>
          <a:p>
            <a:pPr marL="285750" indent="-285750">
              <a:spcBef>
                <a:spcPts val="600"/>
              </a:spcBef>
              <a:spcAft>
                <a:spcPts val="1200"/>
              </a:spcAft>
              <a:buSzPct val="100000"/>
              <a:buFont typeface="Arial" panose="020B0604020202020204" pitchFamily="34" charset="0"/>
              <a:buChar char="•"/>
            </a:pPr>
            <a:r>
              <a:rPr lang="en-US" sz="1800" b="1" u="sng" dirty="0" smtClean="0">
                <a:latin typeface="+mn-lt"/>
              </a:rPr>
              <a:t>1842:</a:t>
            </a:r>
            <a:r>
              <a:rPr lang="en-US" sz="1800" dirty="0" smtClean="0">
                <a:latin typeface="+mn-lt"/>
              </a:rPr>
              <a:t> </a:t>
            </a:r>
            <a:r>
              <a:rPr lang="en-US" sz="1800" dirty="0">
                <a:latin typeface="+mn-lt"/>
              </a:rPr>
              <a:t>Croton Aqueduct placed in service</a:t>
            </a:r>
            <a:endParaRPr lang="en-US" sz="1800" b="1" dirty="0" smtClean="0">
              <a:latin typeface="+mn-lt"/>
            </a:endParaRPr>
          </a:p>
          <a:p>
            <a:pPr>
              <a:spcBef>
                <a:spcPts val="600"/>
              </a:spcBef>
              <a:buClr>
                <a:schemeClr val="accent2"/>
              </a:buClr>
              <a:buSzPct val="70000"/>
              <a:tabLst>
                <a:tab pos="341313" algn="l"/>
              </a:tabLst>
            </a:pPr>
            <a:endParaRPr lang="en-US" sz="2000" b="1" dirty="0">
              <a:latin typeface="+mn-lt"/>
            </a:endParaRPr>
          </a:p>
          <a:p>
            <a:pPr>
              <a:spcBef>
                <a:spcPts val="600"/>
              </a:spcBef>
              <a:buClr>
                <a:schemeClr val="accent2"/>
              </a:buClr>
              <a:buSzPct val="70000"/>
              <a:tabLst>
                <a:tab pos="341313" algn="l"/>
              </a:tabLst>
            </a:pPr>
            <a:endParaRPr lang="en-US" sz="2000" b="1" dirty="0">
              <a:latin typeface="+mn-lt"/>
            </a:endParaRP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724400" y="3837650"/>
            <a:ext cx="4419600" cy="3011640"/>
          </a:xfrm>
          <a:prstGeom prst="rect">
            <a:avLst/>
          </a:prstGeom>
        </p:spPr>
      </p:pic>
      <p:pic>
        <p:nvPicPr>
          <p:cNvPr id="4" name="Picture 3"/>
          <p:cNvPicPr>
            <a:picLocks noChangeAspect="1"/>
          </p:cNvPicPr>
          <p:nvPr/>
        </p:nvPicPr>
        <p:blipFill>
          <a:blip r:embed="rId4"/>
          <a:stretch>
            <a:fillRect/>
          </a:stretch>
        </p:blipFill>
        <p:spPr>
          <a:xfrm>
            <a:off x="4719498" y="523221"/>
            <a:ext cx="4424501" cy="3314430"/>
          </a:xfrm>
          <a:prstGeom prst="rect">
            <a:avLst/>
          </a:prstGeom>
        </p:spPr>
      </p:pic>
    </p:spTree>
    <p:extLst>
      <p:ext uri="{BB962C8B-B14F-4D97-AF65-F5344CB8AC3E}">
        <p14:creationId xmlns:p14="http://schemas.microsoft.com/office/powerpoint/2010/main" val="20621058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1_blank">
  <a:themeElements>
    <a:clrScheme name="Custom 1">
      <a:dk1>
        <a:srgbClr val="FFFFFF"/>
      </a:dk1>
      <a:lt1>
        <a:srgbClr val="FFFFFF"/>
      </a:lt1>
      <a:dk2>
        <a:srgbClr val="000000"/>
      </a:dk2>
      <a:lt2>
        <a:srgbClr val="808080"/>
      </a:lt2>
      <a:accent1>
        <a:srgbClr val="00529B"/>
      </a:accent1>
      <a:accent2>
        <a:srgbClr val="009E58"/>
      </a:accent2>
      <a:accent3>
        <a:srgbClr val="EF8C00"/>
      </a:accent3>
      <a:accent4>
        <a:srgbClr val="5C98CD"/>
      </a:accent4>
      <a:accent5>
        <a:srgbClr val="C00000"/>
      </a:accent5>
      <a:accent6>
        <a:srgbClr val="6A9D27"/>
      </a:accent6>
      <a:hlink>
        <a:srgbClr val="FFFFFF"/>
      </a:hlink>
      <a:folHlink>
        <a:srgbClr val="E5E5E5"/>
      </a:folHlink>
    </a:clrScheme>
    <a:fontScheme name="Slide template-NYC">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lide template-NYC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lide template-NYC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lide template-NYC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lide template-NYC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lide template-NYC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lide template-NYC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lide template-NYC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lide template-NYC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lide template-NYC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lide template-NYC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lide template-NYC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lide template-NYC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lank">
  <a:themeElements>
    <a:clrScheme name="DEP_Colors">
      <a:dk1>
        <a:srgbClr val="000000"/>
      </a:dk1>
      <a:lt1>
        <a:srgbClr val="FFFFFF"/>
      </a:lt1>
      <a:dk2>
        <a:srgbClr val="000000"/>
      </a:dk2>
      <a:lt2>
        <a:srgbClr val="808080"/>
      </a:lt2>
      <a:accent1>
        <a:srgbClr val="00529B"/>
      </a:accent1>
      <a:accent2>
        <a:srgbClr val="009E58"/>
      </a:accent2>
      <a:accent3>
        <a:srgbClr val="1700A6"/>
      </a:accent3>
      <a:accent4>
        <a:srgbClr val="000000"/>
      </a:accent4>
      <a:accent5>
        <a:srgbClr val="DAEDEF"/>
      </a:accent5>
      <a:accent6>
        <a:srgbClr val="2D2D8A"/>
      </a:accent6>
      <a:hlink>
        <a:srgbClr val="009999"/>
      </a:hlink>
      <a:folHlink>
        <a:srgbClr val="99CC00"/>
      </a:folHlink>
    </a:clrScheme>
    <a:fontScheme name="Slide template-NYC">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a:lstStyle>
        <a:defPPr>
          <a:defRPr dirty="0" smtClean="0"/>
        </a:defPPr>
      </a:lstStyle>
    </a:txDef>
  </a:objectDefaults>
  <a:extraClrSchemeLst>
    <a:extraClrScheme>
      <a:clrScheme name="Slide template-NYC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lide template-NYC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lide template-NYC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lide template-NYC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lide template-NYC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lide template-NYC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lide template-NYC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lide template-NYC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lide template-NYC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lide template-NYC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lide template-NYC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lide template-NYC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Slide template-NYC">
  <a:themeElements>
    <a:clrScheme name="Slide master template-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lide master template-2">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39933"/>
        </a:solidFill>
        <a:ln>
          <a:noFill/>
        </a:ln>
        <a:scene3d>
          <a:camera prst="orthographicFront">
            <a:rot lat="10800000" lon="0" rev="0"/>
          </a:camera>
          <a:lightRig rig="threePt" dir="t"/>
        </a:scene3d>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solidFill>
          <a:schemeClr val="accent2"/>
        </a:solidFill>
      </a:spPr>
      <a:bodyPr wrap="square" rtlCol="0">
        <a:spAutoFit/>
      </a:bodyPr>
      <a:lstStyle>
        <a:defPPr marL="231775" indent="-231775">
          <a:spcAft>
            <a:spcPts val="600"/>
          </a:spcAft>
          <a:buFont typeface="Arial" pitchFamily="34" charset="0"/>
          <a:buChar char="•"/>
          <a:defRPr sz="1800" dirty="0" smtClean="0">
            <a:solidFill>
              <a:schemeClr val="bg1"/>
            </a:solidFill>
          </a:defRPr>
        </a:defPPr>
      </a:lstStyle>
    </a:txDef>
  </a:objectDefaults>
  <a:extraClrSchemeLst>
    <a:extraClrScheme>
      <a:clrScheme name="Slide master template-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lide master template-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lide master template-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lide master template-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lide master template-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lide master template-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lide master template-2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lide master template-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lide master template-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lide master template-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lide master template-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lide master template-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Slide master template-2">
  <a:themeElements>
    <a:clrScheme name="Slide master template-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lide master template-2">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lide master template-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lide master template-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lide master template-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lide master template-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lide master template-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lide master template-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lide master template-2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lide master template-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lide master template-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lide master template-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lide master template-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lide master template-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blank">
  <a:themeElements>
    <a:clrScheme name="DEP_Colors">
      <a:dk1>
        <a:srgbClr val="000000"/>
      </a:dk1>
      <a:lt1>
        <a:srgbClr val="FFFFFF"/>
      </a:lt1>
      <a:dk2>
        <a:srgbClr val="000000"/>
      </a:dk2>
      <a:lt2>
        <a:srgbClr val="808080"/>
      </a:lt2>
      <a:accent1>
        <a:srgbClr val="00529B"/>
      </a:accent1>
      <a:accent2>
        <a:srgbClr val="009E58"/>
      </a:accent2>
      <a:accent3>
        <a:srgbClr val="1700A6"/>
      </a:accent3>
      <a:accent4>
        <a:srgbClr val="000000"/>
      </a:accent4>
      <a:accent5>
        <a:srgbClr val="DAEDEF"/>
      </a:accent5>
      <a:accent6>
        <a:srgbClr val="2D2D8A"/>
      </a:accent6>
      <a:hlink>
        <a:srgbClr val="009999"/>
      </a:hlink>
      <a:folHlink>
        <a:srgbClr val="99CC00"/>
      </a:folHlink>
    </a:clrScheme>
    <a:fontScheme name="Slide template-NYC">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a:lstStyle>
        <a:defPPr>
          <a:defRPr dirty="0" smtClean="0"/>
        </a:defPPr>
      </a:lstStyle>
    </a:txDef>
  </a:objectDefaults>
  <a:extraClrSchemeLst>
    <a:extraClrScheme>
      <a:clrScheme name="Slide template-NYC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lide template-NYC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lide template-NYC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lide template-NYC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lide template-NYC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lide template-NYC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lide template-NYC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lide template-NYC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lide template-NYC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lide template-NYC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lide template-NYC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lide template-NYC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Slide template-NYC">
  <a:themeElements>
    <a:clrScheme name="Slide template-NYC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lide template-NYC">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lide template-NYC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lide template-NYC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lide template-NYC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lide template-NYC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lide template-NYC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lide template-NYC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lide template-NYC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lide template-NYC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lide template-NYC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lide template-NYC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lide template-NYC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lide template-NYC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Theme">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blank</Template>
  <TotalTime>6650</TotalTime>
  <Words>1840</Words>
  <Application>Microsoft Office PowerPoint</Application>
  <PresentationFormat>On-screen Show (4:3)</PresentationFormat>
  <Paragraphs>305</Paragraphs>
  <Slides>32</Slides>
  <Notes>15</Notes>
  <HiddenSlides>0</HiddenSlides>
  <MMClips>0</MMClips>
  <ScaleCrop>false</ScaleCrop>
  <HeadingPairs>
    <vt:vector size="6" baseType="variant">
      <vt:variant>
        <vt:lpstr>Fonts Used</vt:lpstr>
      </vt:variant>
      <vt:variant>
        <vt:i4>6</vt:i4>
      </vt:variant>
      <vt:variant>
        <vt:lpstr>Theme</vt:lpstr>
      </vt:variant>
      <vt:variant>
        <vt:i4>7</vt:i4>
      </vt:variant>
      <vt:variant>
        <vt:lpstr>Slide Titles</vt:lpstr>
      </vt:variant>
      <vt:variant>
        <vt:i4>32</vt:i4>
      </vt:variant>
    </vt:vector>
  </HeadingPairs>
  <TitlesOfParts>
    <vt:vector size="45" baseType="lpstr">
      <vt:lpstr>ＭＳ Ｐゴシック</vt:lpstr>
      <vt:lpstr>Arial</vt:lpstr>
      <vt:lpstr>Calibri</vt:lpstr>
      <vt:lpstr>Courier New</vt:lpstr>
      <vt:lpstr>Times New Roman</vt:lpstr>
      <vt:lpstr>Wingdings</vt:lpstr>
      <vt:lpstr>1_blank</vt:lpstr>
      <vt:lpstr>blank</vt:lpstr>
      <vt:lpstr>Slide template-NYC</vt:lpstr>
      <vt:lpstr>Slide master template-2</vt:lpstr>
      <vt:lpstr>2_blank</vt:lpstr>
      <vt:lpstr>1_Slide template-NYC</vt:lpstr>
      <vt:lpstr>Office Theme</vt:lpstr>
      <vt:lpstr>PowerPoint Presentation</vt:lpstr>
      <vt:lpstr>BEFORE WE BEGIN</vt:lpstr>
      <vt:lpstr>Paul V. Rush, P.E.</vt:lpstr>
      <vt:lpstr>PowerPoint Presentation</vt:lpstr>
      <vt:lpstr>Agenda</vt:lpstr>
      <vt:lpstr>NYC Department of Environmental Protection</vt:lpstr>
      <vt:lpstr>PowerPoint Presentation</vt:lpstr>
      <vt:lpstr>Bureau of Water Supply</vt:lpstr>
      <vt:lpstr>PowerPoint Presentation</vt:lpstr>
      <vt:lpstr>Freeman Report (1900)</vt:lpstr>
      <vt:lpstr>Burr, Herring, Freeman Report (1903)</vt:lpstr>
      <vt:lpstr>Water Supply Act of 1905</vt:lpstr>
      <vt:lpstr>PowerPoint Presentation</vt:lpstr>
      <vt:lpstr>Early Source Water Protection</vt:lpstr>
      <vt:lpstr>Surface Water Treatment Rule</vt:lpstr>
      <vt:lpstr>Catskill/Delaware Protection Strategy</vt:lpstr>
      <vt:lpstr>PowerPoint Presentation</vt:lpstr>
      <vt:lpstr>FAD Program Costs</vt:lpstr>
      <vt:lpstr>Water System Operations</vt:lpstr>
      <vt:lpstr>Reservoir Operations</vt:lpstr>
      <vt:lpstr>Water Quality and Operational Decisions</vt:lpstr>
      <vt:lpstr>Operations Support Tool</vt:lpstr>
      <vt:lpstr>Water Treatment Operations Facilities</vt:lpstr>
      <vt:lpstr>Delaware Shaft 18 – Kensico Reservoir</vt:lpstr>
      <vt:lpstr>Catskill-Delaware UV Disinfection Facility</vt:lpstr>
      <vt:lpstr>Hillview Reservoir</vt:lpstr>
      <vt:lpstr>Croton Filtration Plant</vt:lpstr>
      <vt:lpstr>Current Challenges</vt:lpstr>
      <vt:lpstr>Historical Water Demand and Population</vt:lpstr>
      <vt:lpstr>PowerPoint Presentation</vt:lpstr>
      <vt:lpstr>PowerPoint Presentation</vt:lpstr>
      <vt:lpstr>PowerPoint Presentation</vt:lpstr>
    </vt:vector>
  </TitlesOfParts>
  <Company>City of New York DEP</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Garigliano, Jennifer</dc:creator>
  <cp:lastModifiedBy>Slaby, Pamela</cp:lastModifiedBy>
  <cp:revision>873</cp:revision>
  <cp:lastPrinted>2019-08-21T16:52:21Z</cp:lastPrinted>
  <dcterms:created xsi:type="dcterms:W3CDTF">2012-10-24T18:35:08Z</dcterms:created>
  <dcterms:modified xsi:type="dcterms:W3CDTF">2019-08-23T16:57:17Z</dcterms:modified>
</cp:coreProperties>
</file>