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 id="2147483682" r:id="rId2"/>
    <p:sldMasterId id="2147483697" r:id="rId3"/>
    <p:sldMasterId id="2147483712" r:id="rId4"/>
  </p:sldMasterIdLst>
  <p:notesMasterIdLst>
    <p:notesMasterId r:id="rId58"/>
  </p:notesMasterIdLst>
  <p:handoutMasterIdLst>
    <p:handoutMasterId r:id="rId59"/>
  </p:handoutMasterIdLst>
  <p:sldIdLst>
    <p:sldId id="342" r:id="rId5"/>
    <p:sldId id="350" r:id="rId6"/>
    <p:sldId id="351" r:id="rId7"/>
    <p:sldId id="259" r:id="rId8"/>
    <p:sldId id="260" r:id="rId9"/>
    <p:sldId id="261" r:id="rId10"/>
    <p:sldId id="262" r:id="rId11"/>
    <p:sldId id="302" r:id="rId12"/>
    <p:sldId id="263" r:id="rId13"/>
    <p:sldId id="264" r:id="rId14"/>
    <p:sldId id="303" r:id="rId15"/>
    <p:sldId id="265" r:id="rId16"/>
    <p:sldId id="314" r:id="rId17"/>
    <p:sldId id="267" r:id="rId18"/>
    <p:sldId id="268" r:id="rId19"/>
    <p:sldId id="304" r:id="rId20"/>
    <p:sldId id="266" r:id="rId21"/>
    <p:sldId id="305" r:id="rId22"/>
    <p:sldId id="269" r:id="rId23"/>
    <p:sldId id="309" r:id="rId24"/>
    <p:sldId id="270" r:id="rId25"/>
    <p:sldId id="272" r:id="rId26"/>
    <p:sldId id="271" r:id="rId27"/>
    <p:sldId id="273" r:id="rId28"/>
    <p:sldId id="275" r:id="rId29"/>
    <p:sldId id="276" r:id="rId30"/>
    <p:sldId id="278" r:id="rId31"/>
    <p:sldId id="279" r:id="rId32"/>
    <p:sldId id="281" r:id="rId33"/>
    <p:sldId id="282" r:id="rId34"/>
    <p:sldId id="284" r:id="rId35"/>
    <p:sldId id="285" r:id="rId36"/>
    <p:sldId id="286" r:id="rId37"/>
    <p:sldId id="287" r:id="rId38"/>
    <p:sldId id="288" r:id="rId39"/>
    <p:sldId id="289" r:id="rId40"/>
    <p:sldId id="290" r:id="rId41"/>
    <p:sldId id="291" r:id="rId42"/>
    <p:sldId id="292" r:id="rId43"/>
    <p:sldId id="293" r:id="rId44"/>
    <p:sldId id="294" r:id="rId45"/>
    <p:sldId id="311" r:id="rId46"/>
    <p:sldId id="300" r:id="rId47"/>
    <p:sldId id="308" r:id="rId48"/>
    <p:sldId id="299" r:id="rId49"/>
    <p:sldId id="306" r:id="rId50"/>
    <p:sldId id="307" r:id="rId51"/>
    <p:sldId id="296" r:id="rId52"/>
    <p:sldId id="301" r:id="rId53"/>
    <p:sldId id="310" r:id="rId54"/>
    <p:sldId id="313" r:id="rId55"/>
    <p:sldId id="297" r:id="rId56"/>
    <p:sldId id="312" r:id="rId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D6A2"/>
    <a:srgbClr val="1F83BF"/>
    <a:srgbClr val="0075B8"/>
    <a:srgbClr val="C7D89F"/>
    <a:srgbClr val="1B57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94660"/>
  </p:normalViewPr>
  <p:slideViewPr>
    <p:cSldViewPr>
      <p:cViewPr varScale="1">
        <p:scale>
          <a:sx n="101" d="100"/>
          <a:sy n="101" d="100"/>
        </p:scale>
        <p:origin x="270" y="10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446941AA-064C-4072-9DB8-2A954A0DBF28}" type="datetimeFigureOut">
              <a:rPr lang="en-US" smtClean="0"/>
              <a:t>10/25/2019</a:t>
            </a:fld>
            <a:endParaRPr lang="en-US"/>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731DB665-FA7B-4E85-9A3E-1664E080A29E}" type="slidenum">
              <a:rPr lang="en-US" smtClean="0"/>
              <a:t>‹#›</a:t>
            </a:fld>
            <a:endParaRPr lang="en-US"/>
          </a:p>
        </p:txBody>
      </p:sp>
    </p:spTree>
    <p:extLst>
      <p:ext uri="{BB962C8B-B14F-4D97-AF65-F5344CB8AC3E}">
        <p14:creationId xmlns:p14="http://schemas.microsoft.com/office/powerpoint/2010/main" val="1118694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F6682D0F-5308-47B9-9D71-C2014F854024}" type="datetimeFigureOut">
              <a:rPr lang="en-US" smtClean="0"/>
              <a:t>10/25/2019</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3E57A789-C663-4319-A7E4-D53A51C34A36}" type="slidenum">
              <a:rPr lang="en-US" smtClean="0"/>
              <a:t>‹#›</a:t>
            </a:fld>
            <a:endParaRPr lang="en-US" dirty="0"/>
          </a:p>
        </p:txBody>
      </p:sp>
    </p:spTree>
    <p:extLst>
      <p:ext uri="{BB962C8B-B14F-4D97-AF65-F5344CB8AC3E}">
        <p14:creationId xmlns:p14="http://schemas.microsoft.com/office/powerpoint/2010/main" val="2973085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F6A921E-90D2-4139-82A6-9840314433E1}"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13654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everyone</a:t>
            </a:r>
            <a:r>
              <a:rPr lang="en-US"/>
              <a:t>.  For </a:t>
            </a:r>
            <a:r>
              <a:rPr lang="en-US" dirty="0"/>
              <a:t>those of you who</a:t>
            </a:r>
            <a:r>
              <a:rPr lang="en-US" baseline="0" dirty="0"/>
              <a:t> attended WEFTEC last month, this will be a familiar topic.  Ryan Christopher of G&amp;H and I presented this.  But for you, you will get the live, extended version, with a drum solo in the middle.  I’m sure Tom and Ginger will forgive me.</a:t>
            </a:r>
            <a:endParaRPr lang="en-US" dirty="0"/>
          </a:p>
        </p:txBody>
      </p:sp>
      <p:sp>
        <p:nvSpPr>
          <p:cNvPr id="4" name="Slide Number Placeholder 3"/>
          <p:cNvSpPr>
            <a:spLocks noGrp="1"/>
          </p:cNvSpPr>
          <p:nvPr>
            <p:ph type="sldNum" sz="quarter" idx="10"/>
          </p:nvPr>
        </p:nvSpPr>
        <p:spPr/>
        <p:txBody>
          <a:bodyPr/>
          <a:lstStyle/>
          <a:p>
            <a:fld id="{3E57A789-C663-4319-A7E4-D53A51C34A36}" type="slidenum">
              <a:rPr lang="en-US" smtClean="0"/>
              <a:t>4</a:t>
            </a:fld>
            <a:endParaRPr lang="en-US" dirty="0"/>
          </a:p>
        </p:txBody>
      </p:sp>
    </p:spTree>
    <p:extLst>
      <p:ext uri="{BB962C8B-B14F-4D97-AF65-F5344CB8AC3E}">
        <p14:creationId xmlns:p14="http://schemas.microsoft.com/office/powerpoint/2010/main" val="145960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You all know these figures</a:t>
            </a:r>
            <a:r>
              <a:rPr lang="en-US" baseline="0" dirty="0"/>
              <a:t> and could probably recite them in your sleep.  </a:t>
            </a:r>
            <a:endParaRPr lang="en-US" dirty="0"/>
          </a:p>
        </p:txBody>
      </p:sp>
      <p:sp>
        <p:nvSpPr>
          <p:cNvPr id="4" name="Slide Number Placeholder 3"/>
          <p:cNvSpPr>
            <a:spLocks noGrp="1"/>
          </p:cNvSpPr>
          <p:nvPr>
            <p:ph type="sldNum" sz="quarter" idx="10"/>
          </p:nvPr>
        </p:nvSpPr>
        <p:spPr/>
        <p:txBody>
          <a:bodyPr/>
          <a:lstStyle/>
          <a:p>
            <a:fld id="{3E57A789-C663-4319-A7E4-D53A51C34A36}" type="slidenum">
              <a:rPr lang="en-US" smtClean="0"/>
              <a:t>6</a:t>
            </a:fld>
            <a:endParaRPr lang="en-US" dirty="0"/>
          </a:p>
        </p:txBody>
      </p:sp>
    </p:spTree>
    <p:extLst>
      <p:ext uri="{BB962C8B-B14F-4D97-AF65-F5344CB8AC3E}">
        <p14:creationId xmlns:p14="http://schemas.microsoft.com/office/powerpoint/2010/main" val="3204936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Aerial from 1938</a:t>
            </a:r>
          </a:p>
        </p:txBody>
      </p:sp>
      <p:sp>
        <p:nvSpPr>
          <p:cNvPr id="4" name="Slide Number Placeholder 3"/>
          <p:cNvSpPr>
            <a:spLocks noGrp="1"/>
          </p:cNvSpPr>
          <p:nvPr>
            <p:ph type="sldNum" sz="quarter" idx="10"/>
          </p:nvPr>
        </p:nvSpPr>
        <p:spPr/>
        <p:txBody>
          <a:bodyPr/>
          <a:lstStyle/>
          <a:p>
            <a:fld id="{3E57A789-C663-4319-A7E4-D53A51C34A36}" type="slidenum">
              <a:rPr lang="en-US" smtClean="0"/>
              <a:t>8</a:t>
            </a:fld>
            <a:endParaRPr lang="en-US" dirty="0"/>
          </a:p>
        </p:txBody>
      </p:sp>
    </p:spTree>
    <p:extLst>
      <p:ext uri="{BB962C8B-B14F-4D97-AF65-F5344CB8AC3E}">
        <p14:creationId xmlns:p14="http://schemas.microsoft.com/office/powerpoint/2010/main" val="481394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Gas piping replacement project.  Note also that we will either have to continue to feed Imhoff for the foreseeable future or stop completely, as the bugs within the Imhoff tanks will die if not provided with food.  R&amp;D says one month is the most we can go w/o sending sewage to IBAT B&amp;C.</a:t>
            </a:r>
          </a:p>
        </p:txBody>
      </p:sp>
      <p:sp>
        <p:nvSpPr>
          <p:cNvPr id="4" name="Slide Number Placeholder 3"/>
          <p:cNvSpPr>
            <a:spLocks noGrp="1"/>
          </p:cNvSpPr>
          <p:nvPr>
            <p:ph type="sldNum" sz="quarter" idx="5"/>
          </p:nvPr>
        </p:nvSpPr>
        <p:spPr/>
        <p:txBody>
          <a:bodyPr/>
          <a:lstStyle/>
          <a:p>
            <a:fld id="{3E57A789-C663-4319-A7E4-D53A51C34A36}" type="slidenum">
              <a:rPr lang="en-US" smtClean="0"/>
              <a:t>50</a:t>
            </a:fld>
            <a:endParaRPr lang="en-US" dirty="0"/>
          </a:p>
        </p:txBody>
      </p:sp>
    </p:spTree>
    <p:extLst>
      <p:ext uri="{BB962C8B-B14F-4D97-AF65-F5344CB8AC3E}">
        <p14:creationId xmlns:p14="http://schemas.microsoft.com/office/powerpoint/2010/main" val="22176017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1219200"/>
            <a:ext cx="6629400" cy="1371600"/>
          </a:xfrm>
        </p:spPr>
        <p:txBody>
          <a:bodyPr bIns="0" anchor="t" anchorCtr="0"/>
          <a:lstStyle>
            <a:lvl1pPr>
              <a:defRPr b="1"/>
            </a:lvl1pPr>
          </a:lstStyle>
          <a:p>
            <a:r>
              <a:rPr lang="en-US" dirty="0"/>
              <a:t>Click To Edit Master Title Style</a:t>
            </a:r>
          </a:p>
        </p:txBody>
      </p:sp>
      <p:sp>
        <p:nvSpPr>
          <p:cNvPr id="3" name="Subtitle 2"/>
          <p:cNvSpPr>
            <a:spLocks noGrp="1"/>
          </p:cNvSpPr>
          <p:nvPr>
            <p:ph type="subTitle" idx="1"/>
          </p:nvPr>
        </p:nvSpPr>
        <p:spPr>
          <a:xfrm>
            <a:off x="609600" y="2590800"/>
            <a:ext cx="6629400" cy="609600"/>
          </a:xfrm>
        </p:spPr>
        <p:txBody>
          <a:bodyPr tIns="0">
            <a:normAutofit/>
          </a:bodyPr>
          <a:lstStyle>
            <a:lvl1pPr marL="0" indent="0" algn="l">
              <a:spcBef>
                <a:spcPts val="0"/>
              </a:spcBef>
              <a:buNone/>
              <a:defRPr sz="1800">
                <a:solidFill>
                  <a:schemeClr val="bg1"/>
                </a:solidFill>
                <a:latin typeface="Arial Narrow" panose="020B0606020202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5" name="Rectangle 4"/>
          <p:cNvSpPr/>
          <p:nvPr userDrawn="1"/>
        </p:nvSpPr>
        <p:spPr>
          <a:xfrm>
            <a:off x="6686550" y="6400800"/>
            <a:ext cx="2112168"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US" sz="1800" dirty="0"/>
              <a:t>TECHNICAL SESSIONS</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005" y="5848350"/>
            <a:ext cx="1714500" cy="307338"/>
          </a:xfrm>
          <a:prstGeom prst="rect">
            <a:avLst/>
          </a:prstGeom>
        </p:spPr>
      </p:pic>
      <p:grpSp>
        <p:nvGrpSpPr>
          <p:cNvPr id="7" name="Group 6"/>
          <p:cNvGrpSpPr/>
          <p:nvPr userDrawn="1"/>
        </p:nvGrpSpPr>
        <p:grpSpPr>
          <a:xfrm>
            <a:off x="457200" y="526228"/>
            <a:ext cx="1645920" cy="390792"/>
            <a:chOff x="152400" y="6382138"/>
            <a:chExt cx="2194560" cy="390792"/>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400" y="6382138"/>
              <a:ext cx="2194560" cy="390792"/>
            </a:xfrm>
            <a:prstGeom prst="rect">
              <a:avLst/>
            </a:prstGeom>
          </p:spPr>
        </p:pic>
        <p:sp>
          <p:nvSpPr>
            <p:cNvPr id="9" name="TextBox 8"/>
            <p:cNvSpPr txBox="1"/>
            <p:nvPr userDrawn="1"/>
          </p:nvSpPr>
          <p:spPr>
            <a:xfrm>
              <a:off x="1575308" y="6385187"/>
              <a:ext cx="253601" cy="173124"/>
            </a:xfrm>
            <a:prstGeom prst="rect">
              <a:avLst/>
            </a:prstGeom>
            <a:noFill/>
          </p:spPr>
          <p:txBody>
            <a:bodyPr wrap="square" rtlCol="0">
              <a:spAutoFit/>
            </a:bodyPr>
            <a:lstStyle/>
            <a:p>
              <a:pPr algn="r"/>
              <a:r>
                <a:rPr lang="en-US" sz="525" dirty="0">
                  <a:solidFill>
                    <a:schemeClr val="bg1"/>
                  </a:solidFill>
                </a:rPr>
                <a:t>®</a:t>
              </a:r>
            </a:p>
          </p:txBody>
        </p:sp>
        <p:sp>
          <p:nvSpPr>
            <p:cNvPr id="10" name="TextBox 9"/>
            <p:cNvSpPr txBox="1"/>
            <p:nvPr userDrawn="1"/>
          </p:nvSpPr>
          <p:spPr>
            <a:xfrm>
              <a:off x="1321707" y="6625814"/>
              <a:ext cx="253601" cy="138499"/>
            </a:xfrm>
            <a:prstGeom prst="rect">
              <a:avLst/>
            </a:prstGeom>
            <a:noFill/>
          </p:spPr>
          <p:txBody>
            <a:bodyPr wrap="square" rtlCol="0">
              <a:spAutoFit/>
            </a:bodyPr>
            <a:lstStyle/>
            <a:p>
              <a:pPr algn="r"/>
              <a:r>
                <a:rPr lang="en-US" sz="300" dirty="0">
                  <a:solidFill>
                    <a:schemeClr val="bg1"/>
                  </a:solidFill>
                </a:rPr>
                <a:t>™</a:t>
              </a:r>
            </a:p>
          </p:txBody>
        </p:sp>
      </p:grpSp>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8281" y="5094817"/>
            <a:ext cx="571500" cy="762000"/>
          </a:xfrm>
          <a:prstGeom prst="rect">
            <a:avLst/>
          </a:prstGeom>
        </p:spPr>
      </p:pic>
    </p:spTree>
    <p:extLst>
      <p:ext uri="{BB962C8B-B14F-4D97-AF65-F5344CB8AC3E}">
        <p14:creationId xmlns:p14="http://schemas.microsoft.com/office/powerpoint/2010/main" val="739110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ppb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20259" name="Rectangle 3"/>
          <p:cNvSpPr>
            <a:spLocks noGrp="1" noChangeArrowheads="1"/>
          </p:cNvSpPr>
          <p:nvPr>
            <p:ph type="ctrTitle"/>
          </p:nvPr>
        </p:nvSpPr>
        <p:spPr>
          <a:xfrm>
            <a:off x="685800" y="1828800"/>
            <a:ext cx="7772400" cy="1524000"/>
          </a:xfrm>
        </p:spPr>
        <p:txBody>
          <a:bodyPr/>
          <a:lstStyle>
            <a:lvl1pPr>
              <a:defRPr sz="2700"/>
            </a:lvl1pPr>
          </a:lstStyle>
          <a:p>
            <a:r>
              <a:rPr lang="en-US"/>
              <a:t>Click to edit Master title style</a:t>
            </a:r>
          </a:p>
        </p:txBody>
      </p:sp>
      <p:sp>
        <p:nvSpPr>
          <p:cNvPr id="1120260" name="Rectangle 4"/>
          <p:cNvSpPr>
            <a:spLocks noGrp="1" noChangeArrowheads="1"/>
          </p:cNvSpPr>
          <p:nvPr>
            <p:ph type="subTitle" idx="1"/>
          </p:nvPr>
        </p:nvSpPr>
        <p:spPr>
          <a:xfrm>
            <a:off x="685800" y="3505200"/>
            <a:ext cx="6400800" cy="2819400"/>
          </a:xfrm>
        </p:spPr>
        <p:txBody>
          <a:bodyPr/>
          <a:lstStyle>
            <a:lvl1pPr marL="0" indent="0">
              <a:buFontTx/>
              <a:buNone/>
              <a:defRPr/>
            </a:lvl1pPr>
          </a:lstStyle>
          <a:p>
            <a:r>
              <a:rPr lang="en-US"/>
              <a:t>Click to edit Master subtitle style</a:t>
            </a:r>
          </a:p>
        </p:txBody>
      </p:sp>
    </p:spTree>
    <p:extLst>
      <p:ext uri="{BB962C8B-B14F-4D97-AF65-F5344CB8AC3E}">
        <p14:creationId xmlns:p14="http://schemas.microsoft.com/office/powerpoint/2010/main" val="1713921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234039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389086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25146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25146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3536371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2893182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27594817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7984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2629607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39218669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2674412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No Pictur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066800"/>
            <a:ext cx="7391400" cy="1362075"/>
          </a:xfrm>
        </p:spPr>
        <p:txBody>
          <a:bodyPr bIns="0" anchor="b" anchorCtr="0"/>
          <a:lstStyle>
            <a:lvl1pPr algn="l">
              <a:defRPr sz="3000" b="1" cap="none"/>
            </a:lvl1pPr>
          </a:lstStyle>
          <a:p>
            <a:r>
              <a:rPr lang="en-US" dirty="0"/>
              <a:t>Click To Edit Master Title Style</a:t>
            </a:r>
          </a:p>
        </p:txBody>
      </p:sp>
      <p:sp>
        <p:nvSpPr>
          <p:cNvPr id="10" name="Subtitle 2"/>
          <p:cNvSpPr>
            <a:spLocks noGrp="1"/>
          </p:cNvSpPr>
          <p:nvPr>
            <p:ph type="subTitle" idx="1"/>
          </p:nvPr>
        </p:nvSpPr>
        <p:spPr>
          <a:xfrm>
            <a:off x="609600" y="2428872"/>
            <a:ext cx="7391400" cy="1066800"/>
          </a:xfrm>
        </p:spPr>
        <p:txBody>
          <a:bodyPr tIns="0">
            <a:normAutofit/>
          </a:bodyPr>
          <a:lstStyle>
            <a:lvl1pPr marL="0" indent="0" algn="l">
              <a:spcBef>
                <a:spcPts val="0"/>
              </a:spcBef>
              <a:buNone/>
              <a:defRPr sz="1800">
                <a:solidFill>
                  <a:schemeClr val="bg1"/>
                </a:solidFill>
                <a:latin typeface="Arial Narrow" panose="020B0606020202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822194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1524002"/>
            <a:ext cx="215265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1524002"/>
            <a:ext cx="6305550" cy="5516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1562225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0"/>
            <a:ext cx="8229600" cy="990600"/>
          </a:xfrm>
        </p:spPr>
        <p:txBody>
          <a:bodyPr/>
          <a:lstStyle/>
          <a:p>
            <a:r>
              <a:rPr lang="en-US"/>
              <a:t>Click to edit Master title style</a:t>
            </a:r>
          </a:p>
        </p:txBody>
      </p:sp>
      <p:sp>
        <p:nvSpPr>
          <p:cNvPr id="3" name="Text Placeholder 2"/>
          <p:cNvSpPr>
            <a:spLocks noGrp="1"/>
          </p:cNvSpPr>
          <p:nvPr>
            <p:ph type="body" sz="half" idx="1"/>
          </p:nvPr>
        </p:nvSpPr>
        <p:spPr>
          <a:xfrm>
            <a:off x="533400" y="25146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25146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2968683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1524002"/>
            <a:ext cx="8610600" cy="5516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2170146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CFFA98-22B6-4344-9DB7-48BCE3473ED1}" type="slidenum">
              <a:rPr lang="en-US">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2248880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ppb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120259" name="Rectangle 3"/>
          <p:cNvSpPr>
            <a:spLocks noGrp="1" noChangeArrowheads="1"/>
          </p:cNvSpPr>
          <p:nvPr>
            <p:ph type="ctrTitle"/>
          </p:nvPr>
        </p:nvSpPr>
        <p:spPr>
          <a:xfrm>
            <a:off x="685800" y="1828800"/>
            <a:ext cx="7772400" cy="1524000"/>
          </a:xfrm>
        </p:spPr>
        <p:txBody>
          <a:bodyPr/>
          <a:lstStyle>
            <a:lvl1pPr>
              <a:defRPr sz="2700"/>
            </a:lvl1pPr>
          </a:lstStyle>
          <a:p>
            <a:r>
              <a:rPr lang="en-US"/>
              <a:t>Click to edit Master title style</a:t>
            </a:r>
          </a:p>
        </p:txBody>
      </p:sp>
      <p:sp>
        <p:nvSpPr>
          <p:cNvPr id="1120260" name="Rectangle 4"/>
          <p:cNvSpPr>
            <a:spLocks noGrp="1" noChangeArrowheads="1"/>
          </p:cNvSpPr>
          <p:nvPr>
            <p:ph type="subTitle" idx="1"/>
          </p:nvPr>
        </p:nvSpPr>
        <p:spPr>
          <a:xfrm>
            <a:off x="685800" y="3505200"/>
            <a:ext cx="6400800" cy="2819400"/>
          </a:xfrm>
        </p:spPr>
        <p:txBody>
          <a:bodyPr/>
          <a:lstStyle>
            <a:lvl1pPr marL="0" indent="0">
              <a:buFontTx/>
              <a:buNone/>
              <a:defRPr/>
            </a:lvl1pPr>
          </a:lstStyle>
          <a:p>
            <a:r>
              <a:rPr lang="en-US"/>
              <a:t>Click to edit Master subtitle style</a:t>
            </a:r>
          </a:p>
        </p:txBody>
      </p:sp>
    </p:spTree>
    <p:extLst>
      <p:ext uri="{BB962C8B-B14F-4D97-AF65-F5344CB8AC3E}">
        <p14:creationId xmlns:p14="http://schemas.microsoft.com/office/powerpoint/2010/main" val="3560550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1988878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3795014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25146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25146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1111068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40811370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1627766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066800"/>
            <a:ext cx="7391400" cy="1362075"/>
          </a:xfrm>
        </p:spPr>
        <p:txBody>
          <a:bodyPr bIns="0" anchor="b" anchorCtr="0"/>
          <a:lstStyle>
            <a:lvl1pPr algn="l">
              <a:defRPr sz="3000" b="1" cap="none"/>
            </a:lvl1pPr>
          </a:lstStyle>
          <a:p>
            <a:r>
              <a:rPr lang="en-US" dirty="0"/>
              <a:t>Click To Edit Master Title Style</a:t>
            </a:r>
          </a:p>
        </p:txBody>
      </p:sp>
      <p:sp>
        <p:nvSpPr>
          <p:cNvPr id="10" name="Subtitle 2"/>
          <p:cNvSpPr>
            <a:spLocks noGrp="1"/>
          </p:cNvSpPr>
          <p:nvPr>
            <p:ph type="subTitle" idx="1"/>
          </p:nvPr>
        </p:nvSpPr>
        <p:spPr>
          <a:xfrm>
            <a:off x="609600" y="2428872"/>
            <a:ext cx="7391400" cy="1066800"/>
          </a:xfrm>
        </p:spPr>
        <p:txBody>
          <a:bodyPr tIns="0">
            <a:normAutofit/>
          </a:bodyPr>
          <a:lstStyle>
            <a:lvl1pPr marL="0" indent="0" algn="l">
              <a:spcBef>
                <a:spcPts val="0"/>
              </a:spcBef>
              <a:buNone/>
              <a:defRPr sz="1800">
                <a:solidFill>
                  <a:schemeClr val="bg1"/>
                </a:solidFill>
                <a:latin typeface="Arial Narrow" panose="020B060602020203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9005" y="5848350"/>
            <a:ext cx="1714500" cy="307338"/>
          </a:xfrm>
          <a:prstGeom prst="rect">
            <a:avLst/>
          </a:prstGeom>
        </p:spPr>
      </p:pic>
      <p:grpSp>
        <p:nvGrpSpPr>
          <p:cNvPr id="5" name="Group 4"/>
          <p:cNvGrpSpPr/>
          <p:nvPr userDrawn="1"/>
        </p:nvGrpSpPr>
        <p:grpSpPr>
          <a:xfrm>
            <a:off x="457200" y="526228"/>
            <a:ext cx="1645920" cy="390792"/>
            <a:chOff x="152400" y="6382138"/>
            <a:chExt cx="2194560" cy="390792"/>
          </a:xfrm>
        </p:grpSpPr>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400" y="6382138"/>
              <a:ext cx="2194560" cy="390792"/>
            </a:xfrm>
            <a:prstGeom prst="rect">
              <a:avLst/>
            </a:prstGeom>
          </p:spPr>
        </p:pic>
        <p:sp>
          <p:nvSpPr>
            <p:cNvPr id="7" name="TextBox 6"/>
            <p:cNvSpPr txBox="1"/>
            <p:nvPr userDrawn="1"/>
          </p:nvSpPr>
          <p:spPr>
            <a:xfrm>
              <a:off x="1575308" y="6385187"/>
              <a:ext cx="253601" cy="173124"/>
            </a:xfrm>
            <a:prstGeom prst="rect">
              <a:avLst/>
            </a:prstGeom>
            <a:noFill/>
          </p:spPr>
          <p:txBody>
            <a:bodyPr wrap="square" rtlCol="0">
              <a:spAutoFit/>
            </a:bodyPr>
            <a:lstStyle/>
            <a:p>
              <a:pPr algn="r"/>
              <a:r>
                <a:rPr lang="en-US" sz="525" dirty="0">
                  <a:solidFill>
                    <a:schemeClr val="bg1"/>
                  </a:solidFill>
                </a:rPr>
                <a:t>®</a:t>
              </a:r>
            </a:p>
          </p:txBody>
        </p:sp>
        <p:sp>
          <p:nvSpPr>
            <p:cNvPr id="8" name="TextBox 7"/>
            <p:cNvSpPr txBox="1"/>
            <p:nvPr userDrawn="1"/>
          </p:nvSpPr>
          <p:spPr>
            <a:xfrm>
              <a:off x="1321707" y="6625814"/>
              <a:ext cx="253601" cy="138499"/>
            </a:xfrm>
            <a:prstGeom prst="rect">
              <a:avLst/>
            </a:prstGeom>
            <a:noFill/>
          </p:spPr>
          <p:txBody>
            <a:bodyPr wrap="square" rtlCol="0">
              <a:spAutoFit/>
            </a:bodyPr>
            <a:lstStyle/>
            <a:p>
              <a:pPr algn="r"/>
              <a:r>
                <a:rPr lang="en-US" sz="300" dirty="0">
                  <a:solidFill>
                    <a:schemeClr val="bg1"/>
                  </a:solidFill>
                </a:rPr>
                <a:t>™</a:t>
              </a:r>
            </a:p>
          </p:txBody>
        </p:sp>
      </p:gr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8281" y="5094817"/>
            <a:ext cx="571500" cy="762000"/>
          </a:xfrm>
          <a:prstGeom prst="rect">
            <a:avLst/>
          </a:prstGeom>
        </p:spPr>
      </p:pic>
    </p:spTree>
    <p:extLst>
      <p:ext uri="{BB962C8B-B14F-4D97-AF65-F5344CB8AC3E}">
        <p14:creationId xmlns:p14="http://schemas.microsoft.com/office/powerpoint/2010/main" val="3177121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433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2284887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21911250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570545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1350" y="1524002"/>
            <a:ext cx="215265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1524002"/>
            <a:ext cx="6305550" cy="5516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32700018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0"/>
            <a:ext cx="8229600" cy="990600"/>
          </a:xfrm>
        </p:spPr>
        <p:txBody>
          <a:bodyPr/>
          <a:lstStyle/>
          <a:p>
            <a:r>
              <a:rPr lang="en-US"/>
              <a:t>Click to edit Master title style</a:t>
            </a:r>
          </a:p>
        </p:txBody>
      </p:sp>
      <p:sp>
        <p:nvSpPr>
          <p:cNvPr id="3" name="Text Placeholder 2"/>
          <p:cNvSpPr>
            <a:spLocks noGrp="1"/>
          </p:cNvSpPr>
          <p:nvPr>
            <p:ph type="body" sz="half" idx="1"/>
          </p:nvPr>
        </p:nvSpPr>
        <p:spPr>
          <a:xfrm>
            <a:off x="533400" y="25146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25146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2004210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1524002"/>
            <a:ext cx="8610600" cy="5516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sldNum" sz="quarter" idx="10"/>
          </p:nvPr>
        </p:nvSpPr>
        <p:spPr>
          <a:ln/>
        </p:spPr>
        <p:txBody>
          <a:bodyPr/>
          <a:lstStyle>
            <a:lvl1pPr>
              <a:defRPr/>
            </a:lvl1pPr>
          </a:lstStyle>
          <a:p>
            <a:fld id="{A8CFFA98-22B6-4344-9DB7-48BCE3473ED1}" type="slidenum">
              <a:rPr lang="en-US" smtClean="0">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19191155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8CFFA98-22B6-4344-9DB7-48BCE3473ED1}" type="slidenum">
              <a:rPr lang="en-US">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2563941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069E66E-5FF8-4930-B331-9C1D15031FF1}" type="slidenum">
              <a:rPr lang="en-US"/>
              <a:pPr>
                <a:defRPr/>
              </a:pPr>
              <a:t>‹#›</a:t>
            </a:fld>
            <a:endParaRPr lang="en-US" dirty="0"/>
          </a:p>
        </p:txBody>
      </p:sp>
    </p:spTree>
    <p:extLst>
      <p:ext uri="{BB962C8B-B14F-4D97-AF65-F5344CB8AC3E}">
        <p14:creationId xmlns:p14="http://schemas.microsoft.com/office/powerpoint/2010/main" val="3417606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7CCAF250-40D8-4B10-97C8-7708DA927079}" type="slidenum">
              <a:rPr lang="en-US"/>
              <a:pPr>
                <a:defRPr/>
              </a:pPr>
              <a:t>‹#›</a:t>
            </a:fld>
            <a:endParaRPr lang="en-US" dirty="0"/>
          </a:p>
        </p:txBody>
      </p:sp>
    </p:spTree>
    <p:extLst>
      <p:ext uri="{BB962C8B-B14F-4D97-AF65-F5344CB8AC3E}">
        <p14:creationId xmlns:p14="http://schemas.microsoft.com/office/powerpoint/2010/main" val="1081884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450"/>
              </a:spcBef>
              <a:spcAft>
                <a:spcPts val="0"/>
              </a:spcAft>
              <a:defRPr>
                <a:latin typeface="Arial Narrow" panose="020B0606020202030204" pitchFamily="34" charset="0"/>
              </a:defRPr>
            </a:lvl1pPr>
            <a:lvl2pPr>
              <a:spcBef>
                <a:spcPts val="0"/>
              </a:spcBef>
              <a:defRPr>
                <a:latin typeface="Arial Narrow" panose="020B0606020202030204" pitchFamily="34" charset="0"/>
              </a:defRPr>
            </a:lvl2pPr>
            <a:lvl3pPr>
              <a:spcBef>
                <a:spcPts val="0"/>
              </a:spcBef>
              <a:defRPr>
                <a:latin typeface="Arial Narrow" panose="020B0606020202030204" pitchFamily="34" charset="0"/>
              </a:defRPr>
            </a:lvl3pPr>
            <a:lvl4pPr>
              <a:defRPr>
                <a:latin typeface="Myriad Pro Cond" panose="020B0506030403020204" pitchFamily="34" charset="0"/>
              </a:defRPr>
            </a:lvl4pPr>
            <a:lvl5pPr>
              <a:defRPr>
                <a:latin typeface="Myriad Pro Cond" panose="020B0506030403020204" pitchFamily="34" charset="0"/>
              </a:defRPr>
            </a:lvl5p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p:cNvSpPr>
          <p:nvPr>
            <p:ph type="sldNum" sz="quarter" idx="10"/>
          </p:nvPr>
        </p:nvSpPr>
        <p:spPr/>
        <p:txBody>
          <a:bodyPr/>
          <a:lstStyle/>
          <a:p>
            <a:fld id="{375C010A-E19C-48A6-ADBB-B1172F7F25C1}" type="slidenum">
              <a:rPr lang="en-US" smtClean="0"/>
              <a:pPr/>
              <a:t>‹#›</a:t>
            </a:fld>
            <a:endParaRPr lang="en-US" dirty="0"/>
          </a:p>
        </p:txBody>
      </p:sp>
    </p:spTree>
    <p:extLst>
      <p:ext uri="{BB962C8B-B14F-4D97-AF65-F5344CB8AC3E}">
        <p14:creationId xmlns:p14="http://schemas.microsoft.com/office/powerpoint/2010/main" val="2118975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700E919-C74E-4971-ADC4-83989D3A3C0E}" type="slidenum">
              <a:rPr lang="en-US"/>
              <a:pPr>
                <a:defRPr/>
              </a:pPr>
              <a:t>‹#›</a:t>
            </a:fld>
            <a:endParaRPr lang="en-US" dirty="0"/>
          </a:p>
        </p:txBody>
      </p:sp>
    </p:spTree>
    <p:extLst>
      <p:ext uri="{BB962C8B-B14F-4D97-AF65-F5344CB8AC3E}">
        <p14:creationId xmlns:p14="http://schemas.microsoft.com/office/powerpoint/2010/main" val="21041736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BD9AE56-A357-4123-85A4-C380F9336765}" type="slidenum">
              <a:rPr lang="en-US"/>
              <a:pPr>
                <a:defRPr/>
              </a:pPr>
              <a:t>‹#›</a:t>
            </a:fld>
            <a:endParaRPr lang="en-US" dirty="0"/>
          </a:p>
        </p:txBody>
      </p:sp>
    </p:spTree>
    <p:extLst>
      <p:ext uri="{BB962C8B-B14F-4D97-AF65-F5344CB8AC3E}">
        <p14:creationId xmlns:p14="http://schemas.microsoft.com/office/powerpoint/2010/main" val="21453253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484A3CD1-9DDF-4A90-A07E-36C388D94275}" type="slidenum">
              <a:rPr lang="en-US"/>
              <a:pPr>
                <a:defRPr/>
              </a:pPr>
              <a:t>‹#›</a:t>
            </a:fld>
            <a:endParaRPr lang="en-US" dirty="0"/>
          </a:p>
        </p:txBody>
      </p:sp>
    </p:spTree>
    <p:extLst>
      <p:ext uri="{BB962C8B-B14F-4D97-AF65-F5344CB8AC3E}">
        <p14:creationId xmlns:p14="http://schemas.microsoft.com/office/powerpoint/2010/main" val="40882764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0CF62EA9-7517-485D-B68A-BBDDA559F346}" type="slidenum">
              <a:rPr lang="en-US"/>
              <a:pPr>
                <a:defRPr/>
              </a:pPr>
              <a:t>‹#›</a:t>
            </a:fld>
            <a:endParaRPr lang="en-US" dirty="0"/>
          </a:p>
        </p:txBody>
      </p:sp>
    </p:spTree>
    <p:extLst>
      <p:ext uri="{BB962C8B-B14F-4D97-AF65-F5344CB8AC3E}">
        <p14:creationId xmlns:p14="http://schemas.microsoft.com/office/powerpoint/2010/main" val="41923741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FFB80070-E1A6-4B24-BBB0-F349B7C91234}" type="slidenum">
              <a:rPr lang="en-US"/>
              <a:pPr>
                <a:defRPr/>
              </a:pPr>
              <a:t>‹#›</a:t>
            </a:fld>
            <a:endParaRPr lang="en-US" dirty="0"/>
          </a:p>
        </p:txBody>
      </p:sp>
    </p:spTree>
    <p:extLst>
      <p:ext uri="{BB962C8B-B14F-4D97-AF65-F5344CB8AC3E}">
        <p14:creationId xmlns:p14="http://schemas.microsoft.com/office/powerpoint/2010/main" val="16645465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0CF4346-FF7E-406E-9AC8-A0862642E550}" type="slidenum">
              <a:rPr lang="en-US"/>
              <a:pPr>
                <a:defRPr/>
              </a:pPr>
              <a:t>‹#›</a:t>
            </a:fld>
            <a:endParaRPr lang="en-US" dirty="0"/>
          </a:p>
        </p:txBody>
      </p:sp>
    </p:spTree>
    <p:extLst>
      <p:ext uri="{BB962C8B-B14F-4D97-AF65-F5344CB8AC3E}">
        <p14:creationId xmlns:p14="http://schemas.microsoft.com/office/powerpoint/2010/main" val="6187444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4B78722E-59B3-4ADB-B20C-B2CE6D3014F8}" type="slidenum">
              <a:rPr lang="en-US"/>
              <a:pPr>
                <a:defRPr/>
              </a:pPr>
              <a:t>‹#›</a:t>
            </a:fld>
            <a:endParaRPr lang="en-US" dirty="0"/>
          </a:p>
        </p:txBody>
      </p:sp>
    </p:spTree>
    <p:extLst>
      <p:ext uri="{BB962C8B-B14F-4D97-AF65-F5344CB8AC3E}">
        <p14:creationId xmlns:p14="http://schemas.microsoft.com/office/powerpoint/2010/main" val="40879727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09450D89-F386-412F-A7C8-E62AA9F17B42}" type="slidenum">
              <a:rPr lang="en-US"/>
              <a:pPr>
                <a:defRPr/>
              </a:pPr>
              <a:t>‹#›</a:t>
            </a:fld>
            <a:endParaRPr lang="en-US" dirty="0"/>
          </a:p>
        </p:txBody>
      </p:sp>
    </p:spTree>
    <p:extLst>
      <p:ext uri="{BB962C8B-B14F-4D97-AF65-F5344CB8AC3E}">
        <p14:creationId xmlns:p14="http://schemas.microsoft.com/office/powerpoint/2010/main" val="3405088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EE5BB09-DDE7-48A8-A723-1F30DB5A8EB0}" type="slidenum">
              <a:rPr lang="en-US"/>
              <a:pPr>
                <a:defRPr/>
              </a:pPr>
              <a:t>‹#›</a:t>
            </a:fld>
            <a:endParaRPr lang="en-US" dirty="0"/>
          </a:p>
        </p:txBody>
      </p:sp>
    </p:spTree>
    <p:extLst>
      <p:ext uri="{BB962C8B-B14F-4D97-AF65-F5344CB8AC3E}">
        <p14:creationId xmlns:p14="http://schemas.microsoft.com/office/powerpoint/2010/main" val="38737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600204"/>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10" name="Slide Number Placeholder 9"/>
          <p:cNvSpPr>
            <a:spLocks noGrp="1"/>
          </p:cNvSpPr>
          <p:nvPr>
            <p:ph type="sldNum" sz="quarter" idx="12"/>
          </p:nvPr>
        </p:nvSpPr>
        <p:spPr/>
        <p:txBody>
          <a:bodyPr/>
          <a:lstStyle/>
          <a:p>
            <a:fld id="{375C010A-E19C-48A6-ADBB-B1172F7F25C1}" type="slidenum">
              <a:rPr lang="en-US" smtClean="0"/>
              <a:pPr/>
              <a:t>‹#›</a:t>
            </a:fld>
            <a:endParaRPr lang="en-US" dirty="0"/>
          </a:p>
        </p:txBody>
      </p:sp>
    </p:spTree>
    <p:extLst>
      <p:ext uri="{BB962C8B-B14F-4D97-AF65-F5344CB8AC3E}">
        <p14:creationId xmlns:p14="http://schemas.microsoft.com/office/powerpoint/2010/main" val="3370398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solidFill>
            <a:srgbClr val="C2D6A2"/>
          </a:solidFill>
        </p:spPr>
        <p:txBody>
          <a:bodyPr anchor="ctr">
            <a:normAutofit/>
          </a:bodyPr>
          <a:lstStyle>
            <a:lvl1pPr marL="0" indent="0" algn="ctr">
              <a:buNone/>
              <a:defRPr sz="1500" b="1">
                <a:latin typeface="Arial Narrow" panose="020B0606020202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27" y="1535113"/>
            <a:ext cx="4041775" cy="639762"/>
          </a:xfrm>
          <a:solidFill>
            <a:srgbClr val="C2D6A2"/>
          </a:solidFill>
        </p:spPr>
        <p:txBody>
          <a:bodyPr anchor="ctr">
            <a:normAutofit/>
          </a:bodyPr>
          <a:lstStyle>
            <a:lvl1pPr marL="0" indent="0" algn="ctr">
              <a:buNone/>
              <a:defRPr sz="1500" b="1">
                <a:latin typeface="Arial Narrow" panose="020B060602020203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p:txBody>
      </p:sp>
      <p:sp>
        <p:nvSpPr>
          <p:cNvPr id="9" name="Slide Number Placeholder 8"/>
          <p:cNvSpPr>
            <a:spLocks noGrp="1"/>
          </p:cNvSpPr>
          <p:nvPr>
            <p:ph type="sldNum" sz="quarter" idx="12"/>
          </p:nvPr>
        </p:nvSpPr>
        <p:spPr/>
        <p:txBody>
          <a:bodyPr/>
          <a:lstStyle/>
          <a:p>
            <a:fld id="{375C010A-E19C-48A6-ADBB-B1172F7F25C1}" type="slidenum">
              <a:rPr lang="en-US" smtClean="0"/>
              <a:pPr/>
              <a:t>‹#›</a:t>
            </a:fld>
            <a:endParaRPr lang="en-US" dirty="0"/>
          </a:p>
        </p:txBody>
      </p:sp>
    </p:spTree>
    <p:extLst>
      <p:ext uri="{BB962C8B-B14F-4D97-AF65-F5344CB8AC3E}">
        <p14:creationId xmlns:p14="http://schemas.microsoft.com/office/powerpoint/2010/main" val="2983175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375C010A-E19C-48A6-ADBB-B1172F7F25C1}" type="slidenum">
              <a:rPr lang="en-US" smtClean="0"/>
              <a:pPr/>
              <a:t>‹#›</a:t>
            </a:fld>
            <a:endParaRPr lang="en-US" dirty="0"/>
          </a:p>
        </p:txBody>
      </p:sp>
    </p:spTree>
    <p:extLst>
      <p:ext uri="{BB962C8B-B14F-4D97-AF65-F5344CB8AC3E}">
        <p14:creationId xmlns:p14="http://schemas.microsoft.com/office/powerpoint/2010/main" val="4057318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Header">
    <p:bg>
      <p:bgPr>
        <a:solidFill>
          <a:schemeClr val="bg1"/>
        </a:soli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lvl1pPr>
              <a:defRPr>
                <a:solidFill>
                  <a:schemeClr val="tx1">
                    <a:lumMod val="50000"/>
                    <a:lumOff val="50000"/>
                  </a:schemeClr>
                </a:solidFill>
              </a:defRPr>
            </a:lvl1pPr>
          </a:lstStyle>
          <a:p>
            <a:fld id="{375C010A-E19C-48A6-ADBB-B1172F7F25C1}" type="slidenum">
              <a:rPr lang="en-US" smtClean="0"/>
              <a:pPr/>
              <a:t>‹#›</a:t>
            </a:fld>
            <a:endParaRPr lang="en-US" dirty="0"/>
          </a:p>
        </p:txBody>
      </p:sp>
    </p:spTree>
    <p:extLst>
      <p:ext uri="{BB962C8B-B14F-4D97-AF65-F5344CB8AC3E}">
        <p14:creationId xmlns:p14="http://schemas.microsoft.com/office/powerpoint/2010/main" val="2617380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lvl1pPr>
              <a:defRPr>
                <a:solidFill>
                  <a:schemeClr val="tx1">
                    <a:lumMod val="50000"/>
                    <a:lumOff val="50000"/>
                  </a:schemeClr>
                </a:solidFill>
              </a:defRPr>
            </a:lvl1pPr>
          </a:lstStyle>
          <a:p>
            <a:fld id="{375C010A-E19C-48A6-ADBB-B1172F7F25C1}" type="slidenum">
              <a:rPr lang="en-US" smtClean="0"/>
              <a:pPr/>
              <a:t>‹#›</a:t>
            </a:fld>
            <a:endParaRPr lang="en-US" dirty="0"/>
          </a:p>
        </p:txBody>
      </p:sp>
    </p:spTree>
    <p:extLst>
      <p:ext uri="{BB962C8B-B14F-4D97-AF65-F5344CB8AC3E}">
        <p14:creationId xmlns:p14="http://schemas.microsoft.com/office/powerpoint/2010/main" val="1249191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7.jpe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theme" Target="../theme/theme2.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6" Type="http://schemas.openxmlformats.org/officeDocument/2006/relationships/image" Target="../media/image7.jpe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60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8722518" y="38100"/>
            <a:ext cx="381000" cy="258762"/>
          </a:xfrm>
          <a:prstGeom prst="rect">
            <a:avLst/>
          </a:prstGeom>
        </p:spPr>
        <p:txBody>
          <a:bodyPr vert="horz" lIns="91440" tIns="45720" rIns="91440" bIns="45720" rtlCol="0" anchor="ctr"/>
          <a:lstStyle>
            <a:lvl1pPr algn="r">
              <a:defRPr sz="900">
                <a:solidFill>
                  <a:schemeClr val="bg1"/>
                </a:solidFill>
                <a:latin typeface="Arial Narrow" panose="020B0606020202030204" pitchFamily="34" charset="0"/>
              </a:defRPr>
            </a:lvl1pPr>
          </a:lstStyle>
          <a:p>
            <a:fld id="{375C010A-E19C-48A6-ADBB-B1172F7F25C1}" type="slidenum">
              <a:rPr lang="en-US" smtClean="0"/>
              <a:pPr/>
              <a:t>‹#›</a:t>
            </a:fld>
            <a:endParaRPr lang="en-US" dirty="0"/>
          </a:p>
        </p:txBody>
      </p:sp>
      <p:sp>
        <p:nvSpPr>
          <p:cNvPr id="4" name="Rectangle 3"/>
          <p:cNvSpPr/>
          <p:nvPr userDrawn="1"/>
        </p:nvSpPr>
        <p:spPr>
          <a:xfrm>
            <a:off x="0" y="6248401"/>
            <a:ext cx="9163050" cy="609600"/>
          </a:xfrm>
          <a:prstGeom prst="rect">
            <a:avLst/>
          </a:prstGeom>
          <a:solidFill>
            <a:srgbClr val="007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p:cNvSpPr/>
          <p:nvPr userDrawn="1"/>
        </p:nvSpPr>
        <p:spPr>
          <a:xfrm>
            <a:off x="6515100" y="6377787"/>
            <a:ext cx="2588418" cy="3508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800" dirty="0"/>
              <a:t>TECHNICAL SESSIONS</a:t>
            </a:r>
          </a:p>
        </p:txBody>
      </p:sp>
      <p:grpSp>
        <p:nvGrpSpPr>
          <p:cNvPr id="15" name="Group 14"/>
          <p:cNvGrpSpPr/>
          <p:nvPr userDrawn="1"/>
        </p:nvGrpSpPr>
        <p:grpSpPr>
          <a:xfrm>
            <a:off x="114300" y="6382138"/>
            <a:ext cx="1645920" cy="390792"/>
            <a:chOff x="152400" y="6382138"/>
            <a:chExt cx="2194560" cy="390792"/>
          </a:xfrm>
        </p:grpSpPr>
        <p:pic>
          <p:nvPicPr>
            <p:cNvPr id="9" name="Picture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2400" y="6382138"/>
              <a:ext cx="2194560" cy="390792"/>
            </a:xfrm>
            <a:prstGeom prst="rect">
              <a:avLst/>
            </a:prstGeom>
          </p:spPr>
        </p:pic>
        <p:sp>
          <p:nvSpPr>
            <p:cNvPr id="10" name="TextBox 9"/>
            <p:cNvSpPr txBox="1"/>
            <p:nvPr userDrawn="1"/>
          </p:nvSpPr>
          <p:spPr>
            <a:xfrm>
              <a:off x="1575308" y="6385187"/>
              <a:ext cx="253601" cy="173124"/>
            </a:xfrm>
            <a:prstGeom prst="rect">
              <a:avLst/>
            </a:prstGeom>
            <a:noFill/>
          </p:spPr>
          <p:txBody>
            <a:bodyPr wrap="square" rtlCol="0">
              <a:spAutoFit/>
            </a:bodyPr>
            <a:lstStyle/>
            <a:p>
              <a:pPr algn="r"/>
              <a:r>
                <a:rPr lang="en-US" sz="525" dirty="0">
                  <a:solidFill>
                    <a:schemeClr val="bg1"/>
                  </a:solidFill>
                </a:rPr>
                <a:t>®</a:t>
              </a:r>
            </a:p>
          </p:txBody>
        </p:sp>
        <p:sp>
          <p:nvSpPr>
            <p:cNvPr id="11" name="TextBox 10"/>
            <p:cNvSpPr txBox="1"/>
            <p:nvPr userDrawn="1"/>
          </p:nvSpPr>
          <p:spPr>
            <a:xfrm>
              <a:off x="1321707" y="6625814"/>
              <a:ext cx="253601" cy="138499"/>
            </a:xfrm>
            <a:prstGeom prst="rect">
              <a:avLst/>
            </a:prstGeom>
            <a:noFill/>
          </p:spPr>
          <p:txBody>
            <a:bodyPr wrap="square" rtlCol="0">
              <a:spAutoFit/>
            </a:bodyPr>
            <a:lstStyle/>
            <a:p>
              <a:pPr algn="r"/>
              <a:r>
                <a:rPr lang="en-US" sz="300" dirty="0">
                  <a:solidFill>
                    <a:schemeClr val="bg1"/>
                  </a:solidFill>
                </a:rPr>
                <a:t>™</a:t>
              </a:r>
            </a:p>
          </p:txBody>
        </p:sp>
      </p:grpSp>
    </p:spTree>
    <p:extLst>
      <p:ext uri="{BB962C8B-B14F-4D97-AF65-F5344CB8AC3E}">
        <p14:creationId xmlns:p14="http://schemas.microsoft.com/office/powerpoint/2010/main" val="93321526"/>
      </p:ext>
    </p:extLst>
  </p:cSld>
  <p:clrMap bg1="lt1" tx1="dk1" bg2="lt2" tx2="dk2" accent1="accent1" accent2="accent2" accent3="accent3" accent4="accent4" accent5="accent5" accent6="accent6" hlink="hlink" folHlink="folHlink"/>
  <p:sldLayoutIdLst>
    <p:sldLayoutId id="2147483677" r:id="rId1"/>
    <p:sldLayoutId id="2147483679" r:id="rId2"/>
    <p:sldLayoutId id="2147483681" r:id="rId3"/>
    <p:sldLayoutId id="2147483669" r:id="rId4"/>
    <p:sldLayoutId id="2147483670" r:id="rId5"/>
    <p:sldLayoutId id="2147483671" r:id="rId6"/>
    <p:sldLayoutId id="2147483672" r:id="rId7"/>
    <p:sldLayoutId id="2147483673" r:id="rId8"/>
    <p:sldLayoutId id="2147483680" r:id="rId9"/>
  </p:sldLayoutIdLst>
  <p:hf hdr="0" ftr="0" dt="0"/>
  <p:txStyles>
    <p:titleStyle>
      <a:lvl1pPr algn="l" defTabSz="685800" rtl="0" eaLnBrk="1" latinLnBrk="0" hangingPunct="1">
        <a:spcBef>
          <a:spcPct val="0"/>
        </a:spcBef>
        <a:buNone/>
        <a:defRPr sz="3000" kern="1200">
          <a:solidFill>
            <a:schemeClr val="bg1"/>
          </a:solidFill>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spcBef>
          <a:spcPts val="450"/>
        </a:spcBef>
        <a:buClr>
          <a:srgbClr val="C5DE87"/>
        </a:buClr>
        <a:buFont typeface="Arial" pitchFamily="34" charset="0"/>
        <a:buChar char="•"/>
        <a:defRPr sz="2400" kern="1200">
          <a:solidFill>
            <a:schemeClr val="tx1"/>
          </a:solidFill>
          <a:latin typeface="Arial Narrow" panose="020B0606020202030204" pitchFamily="34" charset="0"/>
          <a:ea typeface="+mn-ea"/>
          <a:cs typeface="+mn-cs"/>
        </a:defRPr>
      </a:lvl1pPr>
      <a:lvl2pPr marL="557213" indent="-214313" algn="l" defTabSz="685800" rtl="0" eaLnBrk="1" latinLnBrk="0" hangingPunct="1">
        <a:spcBef>
          <a:spcPts val="0"/>
        </a:spcBef>
        <a:buClr>
          <a:srgbClr val="C5DE87"/>
        </a:buClr>
        <a:buFont typeface="Arial" pitchFamily="34" charset="0"/>
        <a:buChar char="–"/>
        <a:defRPr lang="en-US" sz="2100" kern="1200" dirty="0" smtClean="0">
          <a:solidFill>
            <a:schemeClr val="tx1"/>
          </a:solidFill>
          <a:latin typeface="Arial Narrow" panose="020B0606020202030204" pitchFamily="34" charset="0"/>
          <a:ea typeface="+mn-ea"/>
          <a:cs typeface="+mn-cs"/>
        </a:defRPr>
      </a:lvl2pPr>
      <a:lvl3pPr marL="857250" indent="-171450" algn="l" defTabSz="685800" rtl="0" eaLnBrk="1" latinLnBrk="0" hangingPunct="1">
        <a:spcBef>
          <a:spcPts val="0"/>
        </a:spcBef>
        <a:buClr>
          <a:srgbClr val="C5DE87"/>
        </a:buClr>
        <a:buFont typeface="Wingdings" panose="05000000000000000000" pitchFamily="2" charset="2"/>
        <a:buChar char="§"/>
        <a:defRPr lang="en-US" sz="2100" kern="1200" dirty="0" smtClean="0">
          <a:solidFill>
            <a:schemeClr val="tx1"/>
          </a:solidFill>
          <a:latin typeface="Arial Narrow" panose="020B0606020202030204" pitchFamily="34" charset="0"/>
          <a:ea typeface="+mn-ea"/>
          <a:cs typeface="+mn-cs"/>
        </a:defRPr>
      </a:lvl3pPr>
      <a:lvl4pPr marL="1200150" indent="-171450" algn="l" defTabSz="685800" rtl="0" eaLnBrk="1" latinLnBrk="0" hangingPunct="1">
        <a:spcBef>
          <a:spcPct val="20000"/>
        </a:spcBef>
        <a:buClr>
          <a:srgbClr val="C5DE87"/>
        </a:buClr>
        <a:buFont typeface="Arial" pitchFamily="34" charset="0"/>
        <a:buChar char="–"/>
        <a:defRPr sz="1500" kern="1200">
          <a:solidFill>
            <a:schemeClr val="tx1"/>
          </a:solidFill>
          <a:latin typeface="Myriad Pro" pitchFamily="34" charset="0"/>
          <a:ea typeface="+mn-ea"/>
          <a:cs typeface="+mn-cs"/>
        </a:defRPr>
      </a:lvl4pPr>
      <a:lvl5pPr marL="1543050" indent="-171450" algn="l" defTabSz="685800" rtl="0" eaLnBrk="1" latinLnBrk="0" hangingPunct="1">
        <a:spcBef>
          <a:spcPct val="20000"/>
        </a:spcBef>
        <a:buClr>
          <a:srgbClr val="C5DE87"/>
        </a:buClr>
        <a:buFont typeface="Arial" pitchFamily="34" charset="0"/>
        <a:buChar char="»"/>
        <a:defRPr sz="1500" kern="1200">
          <a:solidFill>
            <a:schemeClr val="tx1"/>
          </a:solidFill>
          <a:latin typeface="Myriad Pro" pitchFamily="34" charset="0"/>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ppbg"/>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914400" y="1524000"/>
            <a:ext cx="82296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533400" y="25146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119237" name="Rectangle 5"/>
          <p:cNvSpPr>
            <a:spLocks noGrp="1" noChangeArrowheads="1"/>
          </p:cNvSpPr>
          <p:nvPr>
            <p:ph type="sldNum" sz="quarter" idx="4"/>
          </p:nvPr>
        </p:nvSpPr>
        <p:spPr bwMode="auto">
          <a:xfrm>
            <a:off x="-1295400" y="6619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600" b="0" baseline="0" smtClean="0">
                <a:solidFill>
                  <a:schemeClr val="accent1"/>
                </a:solidFill>
                <a:latin typeface="+mn-lt"/>
              </a:defRPr>
            </a:lvl1pPr>
          </a:lstStyle>
          <a:p>
            <a:fld id="{A8CFFA98-22B6-4344-9DB7-48BCE3473ED1}" type="slidenum">
              <a:rPr lang="en-US">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232171121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Lst>
  <p:txStyles>
    <p:titleStyle>
      <a:lvl1pPr algn="l" rtl="0" eaLnBrk="1" fontAlgn="base" hangingPunct="1">
        <a:spcBef>
          <a:spcPct val="0"/>
        </a:spcBef>
        <a:spcAft>
          <a:spcPct val="0"/>
        </a:spcAft>
        <a:defRPr sz="2250" b="1">
          <a:solidFill>
            <a:schemeClr val="bg1"/>
          </a:solidFill>
          <a:latin typeface="+mj-lt"/>
          <a:ea typeface="+mj-ea"/>
          <a:cs typeface="+mj-cs"/>
        </a:defRPr>
      </a:lvl1pPr>
      <a:lvl2pPr algn="l" rtl="0" eaLnBrk="1" fontAlgn="base" hangingPunct="1">
        <a:spcBef>
          <a:spcPct val="0"/>
        </a:spcBef>
        <a:spcAft>
          <a:spcPct val="0"/>
        </a:spcAft>
        <a:defRPr sz="2250" b="1">
          <a:solidFill>
            <a:schemeClr val="bg1"/>
          </a:solidFill>
          <a:latin typeface="Arial" pitchFamily="34" charset="0"/>
        </a:defRPr>
      </a:lvl2pPr>
      <a:lvl3pPr algn="l" rtl="0" eaLnBrk="1" fontAlgn="base" hangingPunct="1">
        <a:spcBef>
          <a:spcPct val="0"/>
        </a:spcBef>
        <a:spcAft>
          <a:spcPct val="0"/>
        </a:spcAft>
        <a:defRPr sz="2250" b="1">
          <a:solidFill>
            <a:schemeClr val="bg1"/>
          </a:solidFill>
          <a:latin typeface="Arial" pitchFamily="34" charset="0"/>
        </a:defRPr>
      </a:lvl3pPr>
      <a:lvl4pPr algn="l" rtl="0" eaLnBrk="1" fontAlgn="base" hangingPunct="1">
        <a:spcBef>
          <a:spcPct val="0"/>
        </a:spcBef>
        <a:spcAft>
          <a:spcPct val="0"/>
        </a:spcAft>
        <a:defRPr sz="2250" b="1">
          <a:solidFill>
            <a:schemeClr val="bg1"/>
          </a:solidFill>
          <a:latin typeface="Arial" pitchFamily="34" charset="0"/>
        </a:defRPr>
      </a:lvl4pPr>
      <a:lvl5pPr algn="l" rtl="0" eaLnBrk="1" fontAlgn="base" hangingPunct="1">
        <a:spcBef>
          <a:spcPct val="0"/>
        </a:spcBef>
        <a:spcAft>
          <a:spcPct val="0"/>
        </a:spcAft>
        <a:defRPr sz="2250" b="1">
          <a:solidFill>
            <a:schemeClr val="bg1"/>
          </a:solidFill>
          <a:latin typeface="Arial" pitchFamily="34" charset="0"/>
        </a:defRPr>
      </a:lvl5pPr>
      <a:lvl6pPr marL="342900" algn="l" rtl="0" eaLnBrk="1" fontAlgn="base" hangingPunct="1">
        <a:spcBef>
          <a:spcPct val="0"/>
        </a:spcBef>
        <a:spcAft>
          <a:spcPct val="0"/>
        </a:spcAft>
        <a:defRPr sz="2250" b="1">
          <a:solidFill>
            <a:schemeClr val="bg1"/>
          </a:solidFill>
          <a:latin typeface="Arial" pitchFamily="34" charset="0"/>
        </a:defRPr>
      </a:lvl6pPr>
      <a:lvl7pPr marL="685800" algn="l" rtl="0" eaLnBrk="1" fontAlgn="base" hangingPunct="1">
        <a:spcBef>
          <a:spcPct val="0"/>
        </a:spcBef>
        <a:spcAft>
          <a:spcPct val="0"/>
        </a:spcAft>
        <a:defRPr sz="2250" b="1">
          <a:solidFill>
            <a:schemeClr val="bg1"/>
          </a:solidFill>
          <a:latin typeface="Arial" pitchFamily="34" charset="0"/>
        </a:defRPr>
      </a:lvl7pPr>
      <a:lvl8pPr marL="1028700" algn="l" rtl="0" eaLnBrk="1" fontAlgn="base" hangingPunct="1">
        <a:spcBef>
          <a:spcPct val="0"/>
        </a:spcBef>
        <a:spcAft>
          <a:spcPct val="0"/>
        </a:spcAft>
        <a:defRPr sz="2250" b="1">
          <a:solidFill>
            <a:schemeClr val="bg1"/>
          </a:solidFill>
          <a:latin typeface="Arial" pitchFamily="34" charset="0"/>
        </a:defRPr>
      </a:lvl8pPr>
      <a:lvl9pPr marL="1371600" algn="l" rtl="0" eaLnBrk="1" fontAlgn="base" hangingPunct="1">
        <a:spcBef>
          <a:spcPct val="0"/>
        </a:spcBef>
        <a:spcAft>
          <a:spcPct val="0"/>
        </a:spcAft>
        <a:defRPr sz="2250" b="1">
          <a:solidFill>
            <a:schemeClr val="bg1"/>
          </a:solidFill>
          <a:latin typeface="Arial" pitchFamily="34" charset="0"/>
        </a:defRPr>
      </a:lvl9pPr>
    </p:titleStyle>
    <p:bodyStyle>
      <a:lvl1pPr marL="257175" indent="-257175" algn="l" rtl="0" eaLnBrk="1" fontAlgn="base" hangingPunct="1">
        <a:spcBef>
          <a:spcPct val="20000"/>
        </a:spcBef>
        <a:spcAft>
          <a:spcPct val="0"/>
        </a:spcAft>
        <a:buClr>
          <a:schemeClr val="accent1"/>
        </a:buClr>
        <a:buChar char="•"/>
        <a:defRPr sz="1500">
          <a:solidFill>
            <a:schemeClr val="bg1"/>
          </a:solidFill>
          <a:latin typeface="+mn-lt"/>
          <a:ea typeface="+mn-ea"/>
          <a:cs typeface="+mn-cs"/>
        </a:defRPr>
      </a:lvl1pPr>
      <a:lvl2pPr marL="557213" indent="-214313" algn="l" rtl="0" eaLnBrk="1" fontAlgn="base" hangingPunct="1">
        <a:spcBef>
          <a:spcPct val="20000"/>
        </a:spcBef>
        <a:spcAft>
          <a:spcPct val="0"/>
        </a:spcAft>
        <a:buChar char="–"/>
        <a:defRPr sz="1125">
          <a:solidFill>
            <a:schemeClr val="bg1"/>
          </a:solidFill>
          <a:latin typeface="+mn-lt"/>
        </a:defRPr>
      </a:lvl2pPr>
      <a:lvl3pPr marL="857250" indent="-171450" algn="l" rtl="0" eaLnBrk="1" fontAlgn="base" hangingPunct="1">
        <a:spcBef>
          <a:spcPct val="20000"/>
        </a:spcBef>
        <a:spcAft>
          <a:spcPct val="0"/>
        </a:spcAft>
        <a:buChar char="•"/>
        <a:defRPr sz="1125" i="1">
          <a:solidFill>
            <a:schemeClr val="bg1"/>
          </a:solidFill>
          <a:latin typeface="+mn-lt"/>
        </a:defRPr>
      </a:lvl3pPr>
      <a:lvl4pPr marL="1200150" indent="-171450" algn="l" rtl="0" eaLnBrk="1" fontAlgn="base" hangingPunct="1">
        <a:spcBef>
          <a:spcPct val="20000"/>
        </a:spcBef>
        <a:spcAft>
          <a:spcPct val="0"/>
        </a:spcAft>
        <a:buChar char="–"/>
        <a:defRPr sz="1500">
          <a:solidFill>
            <a:schemeClr val="bg1"/>
          </a:solidFill>
          <a:latin typeface="+mn-lt"/>
        </a:defRPr>
      </a:lvl4pPr>
      <a:lvl5pPr marL="1543050" indent="-171450" algn="l" rtl="0" eaLnBrk="1" fontAlgn="base" hangingPunct="1">
        <a:spcBef>
          <a:spcPct val="20000"/>
        </a:spcBef>
        <a:spcAft>
          <a:spcPct val="0"/>
        </a:spcAft>
        <a:buChar char="»"/>
        <a:defRPr sz="1500">
          <a:solidFill>
            <a:schemeClr val="bg1"/>
          </a:solidFill>
          <a:latin typeface="+mn-lt"/>
        </a:defRPr>
      </a:lvl5pPr>
      <a:lvl6pPr marL="1885950" indent="-171450" algn="l" rtl="0" eaLnBrk="1" fontAlgn="base" hangingPunct="1">
        <a:spcBef>
          <a:spcPct val="20000"/>
        </a:spcBef>
        <a:spcAft>
          <a:spcPct val="0"/>
        </a:spcAft>
        <a:buChar char="»"/>
        <a:defRPr sz="1500">
          <a:solidFill>
            <a:schemeClr val="bg1"/>
          </a:solidFill>
          <a:latin typeface="+mn-lt"/>
        </a:defRPr>
      </a:lvl6pPr>
      <a:lvl7pPr marL="2228850" indent="-171450" algn="l" rtl="0" eaLnBrk="1" fontAlgn="base" hangingPunct="1">
        <a:spcBef>
          <a:spcPct val="20000"/>
        </a:spcBef>
        <a:spcAft>
          <a:spcPct val="0"/>
        </a:spcAft>
        <a:buChar char="»"/>
        <a:defRPr sz="1500">
          <a:solidFill>
            <a:schemeClr val="bg1"/>
          </a:solidFill>
          <a:latin typeface="+mn-lt"/>
        </a:defRPr>
      </a:lvl7pPr>
      <a:lvl8pPr marL="2571750" indent="-171450" algn="l" rtl="0" eaLnBrk="1" fontAlgn="base" hangingPunct="1">
        <a:spcBef>
          <a:spcPct val="20000"/>
        </a:spcBef>
        <a:spcAft>
          <a:spcPct val="0"/>
        </a:spcAft>
        <a:buChar char="»"/>
        <a:defRPr sz="1500">
          <a:solidFill>
            <a:schemeClr val="bg1"/>
          </a:solidFill>
          <a:latin typeface="+mn-lt"/>
        </a:defRPr>
      </a:lvl8pPr>
      <a:lvl9pPr marL="2914650" indent="-171450" algn="l" rtl="0" eaLnBrk="1" fontAlgn="base" hangingPunct="1">
        <a:spcBef>
          <a:spcPct val="20000"/>
        </a:spcBef>
        <a:spcAft>
          <a:spcPct val="0"/>
        </a:spcAft>
        <a:buChar char="»"/>
        <a:defRPr sz="1500">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ppbg"/>
          <p:cNvPicPr>
            <a:picLocks noChangeAspect="1" noChangeArrowheads="1"/>
          </p:cNvPicPr>
          <p:nvPr/>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1027" name="Rectangle 3"/>
          <p:cNvSpPr>
            <a:spLocks noGrp="1" noChangeArrowheads="1"/>
          </p:cNvSpPr>
          <p:nvPr>
            <p:ph type="title"/>
          </p:nvPr>
        </p:nvSpPr>
        <p:spPr bwMode="auto">
          <a:xfrm>
            <a:off x="914400" y="1524000"/>
            <a:ext cx="8229600" cy="99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533400" y="2514602"/>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119237" name="Rectangle 5"/>
          <p:cNvSpPr>
            <a:spLocks noGrp="1" noChangeArrowheads="1"/>
          </p:cNvSpPr>
          <p:nvPr>
            <p:ph type="sldNum" sz="quarter" idx="4"/>
          </p:nvPr>
        </p:nvSpPr>
        <p:spPr bwMode="auto">
          <a:xfrm>
            <a:off x="-1295400" y="661987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600" b="0" baseline="0" smtClean="0">
                <a:solidFill>
                  <a:schemeClr val="accent1"/>
                </a:solidFill>
                <a:latin typeface="+mn-lt"/>
              </a:defRPr>
            </a:lvl1pPr>
          </a:lstStyle>
          <a:p>
            <a:fld id="{A8CFFA98-22B6-4344-9DB7-48BCE3473ED1}" type="slidenum">
              <a:rPr lang="en-US">
                <a:solidFill>
                  <a:srgbClr val="BBE0E3"/>
                </a:solidFill>
              </a:rPr>
              <a:pPr/>
              <a:t>‹#›</a:t>
            </a:fld>
            <a:endParaRPr lang="en-US">
              <a:solidFill>
                <a:srgbClr val="BBE0E3"/>
              </a:solidFill>
            </a:endParaRPr>
          </a:p>
        </p:txBody>
      </p:sp>
    </p:spTree>
    <p:extLst>
      <p:ext uri="{BB962C8B-B14F-4D97-AF65-F5344CB8AC3E}">
        <p14:creationId xmlns:p14="http://schemas.microsoft.com/office/powerpoint/2010/main" val="107201119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txStyles>
    <p:titleStyle>
      <a:lvl1pPr algn="l" rtl="0" eaLnBrk="1" fontAlgn="base" hangingPunct="1">
        <a:spcBef>
          <a:spcPct val="0"/>
        </a:spcBef>
        <a:spcAft>
          <a:spcPct val="0"/>
        </a:spcAft>
        <a:defRPr sz="2250" b="1">
          <a:solidFill>
            <a:schemeClr val="bg1"/>
          </a:solidFill>
          <a:latin typeface="+mj-lt"/>
          <a:ea typeface="+mj-ea"/>
          <a:cs typeface="+mj-cs"/>
        </a:defRPr>
      </a:lvl1pPr>
      <a:lvl2pPr algn="l" rtl="0" eaLnBrk="1" fontAlgn="base" hangingPunct="1">
        <a:spcBef>
          <a:spcPct val="0"/>
        </a:spcBef>
        <a:spcAft>
          <a:spcPct val="0"/>
        </a:spcAft>
        <a:defRPr sz="2250" b="1">
          <a:solidFill>
            <a:schemeClr val="bg1"/>
          </a:solidFill>
          <a:latin typeface="Arial" pitchFamily="34" charset="0"/>
        </a:defRPr>
      </a:lvl2pPr>
      <a:lvl3pPr algn="l" rtl="0" eaLnBrk="1" fontAlgn="base" hangingPunct="1">
        <a:spcBef>
          <a:spcPct val="0"/>
        </a:spcBef>
        <a:spcAft>
          <a:spcPct val="0"/>
        </a:spcAft>
        <a:defRPr sz="2250" b="1">
          <a:solidFill>
            <a:schemeClr val="bg1"/>
          </a:solidFill>
          <a:latin typeface="Arial" pitchFamily="34" charset="0"/>
        </a:defRPr>
      </a:lvl3pPr>
      <a:lvl4pPr algn="l" rtl="0" eaLnBrk="1" fontAlgn="base" hangingPunct="1">
        <a:spcBef>
          <a:spcPct val="0"/>
        </a:spcBef>
        <a:spcAft>
          <a:spcPct val="0"/>
        </a:spcAft>
        <a:defRPr sz="2250" b="1">
          <a:solidFill>
            <a:schemeClr val="bg1"/>
          </a:solidFill>
          <a:latin typeface="Arial" pitchFamily="34" charset="0"/>
        </a:defRPr>
      </a:lvl4pPr>
      <a:lvl5pPr algn="l" rtl="0" eaLnBrk="1" fontAlgn="base" hangingPunct="1">
        <a:spcBef>
          <a:spcPct val="0"/>
        </a:spcBef>
        <a:spcAft>
          <a:spcPct val="0"/>
        </a:spcAft>
        <a:defRPr sz="2250" b="1">
          <a:solidFill>
            <a:schemeClr val="bg1"/>
          </a:solidFill>
          <a:latin typeface="Arial" pitchFamily="34" charset="0"/>
        </a:defRPr>
      </a:lvl5pPr>
      <a:lvl6pPr marL="342900" algn="l" rtl="0" eaLnBrk="1" fontAlgn="base" hangingPunct="1">
        <a:spcBef>
          <a:spcPct val="0"/>
        </a:spcBef>
        <a:spcAft>
          <a:spcPct val="0"/>
        </a:spcAft>
        <a:defRPr sz="2250" b="1">
          <a:solidFill>
            <a:schemeClr val="bg1"/>
          </a:solidFill>
          <a:latin typeface="Arial" pitchFamily="34" charset="0"/>
        </a:defRPr>
      </a:lvl6pPr>
      <a:lvl7pPr marL="685800" algn="l" rtl="0" eaLnBrk="1" fontAlgn="base" hangingPunct="1">
        <a:spcBef>
          <a:spcPct val="0"/>
        </a:spcBef>
        <a:spcAft>
          <a:spcPct val="0"/>
        </a:spcAft>
        <a:defRPr sz="2250" b="1">
          <a:solidFill>
            <a:schemeClr val="bg1"/>
          </a:solidFill>
          <a:latin typeface="Arial" pitchFamily="34" charset="0"/>
        </a:defRPr>
      </a:lvl7pPr>
      <a:lvl8pPr marL="1028700" algn="l" rtl="0" eaLnBrk="1" fontAlgn="base" hangingPunct="1">
        <a:spcBef>
          <a:spcPct val="0"/>
        </a:spcBef>
        <a:spcAft>
          <a:spcPct val="0"/>
        </a:spcAft>
        <a:defRPr sz="2250" b="1">
          <a:solidFill>
            <a:schemeClr val="bg1"/>
          </a:solidFill>
          <a:latin typeface="Arial" pitchFamily="34" charset="0"/>
        </a:defRPr>
      </a:lvl8pPr>
      <a:lvl9pPr marL="1371600" algn="l" rtl="0" eaLnBrk="1" fontAlgn="base" hangingPunct="1">
        <a:spcBef>
          <a:spcPct val="0"/>
        </a:spcBef>
        <a:spcAft>
          <a:spcPct val="0"/>
        </a:spcAft>
        <a:defRPr sz="2250" b="1">
          <a:solidFill>
            <a:schemeClr val="bg1"/>
          </a:solidFill>
          <a:latin typeface="Arial" pitchFamily="34" charset="0"/>
        </a:defRPr>
      </a:lvl9pPr>
    </p:titleStyle>
    <p:bodyStyle>
      <a:lvl1pPr marL="257175" indent="-257175" algn="l" rtl="0" eaLnBrk="1" fontAlgn="base" hangingPunct="1">
        <a:spcBef>
          <a:spcPct val="20000"/>
        </a:spcBef>
        <a:spcAft>
          <a:spcPct val="0"/>
        </a:spcAft>
        <a:buClr>
          <a:schemeClr val="accent1"/>
        </a:buClr>
        <a:buChar char="•"/>
        <a:defRPr sz="1500">
          <a:solidFill>
            <a:schemeClr val="bg1"/>
          </a:solidFill>
          <a:latin typeface="+mn-lt"/>
          <a:ea typeface="+mn-ea"/>
          <a:cs typeface="+mn-cs"/>
        </a:defRPr>
      </a:lvl1pPr>
      <a:lvl2pPr marL="557213" indent="-214313" algn="l" rtl="0" eaLnBrk="1" fontAlgn="base" hangingPunct="1">
        <a:spcBef>
          <a:spcPct val="20000"/>
        </a:spcBef>
        <a:spcAft>
          <a:spcPct val="0"/>
        </a:spcAft>
        <a:buChar char="–"/>
        <a:defRPr sz="1125">
          <a:solidFill>
            <a:schemeClr val="bg1"/>
          </a:solidFill>
          <a:latin typeface="+mn-lt"/>
        </a:defRPr>
      </a:lvl2pPr>
      <a:lvl3pPr marL="857250" indent="-171450" algn="l" rtl="0" eaLnBrk="1" fontAlgn="base" hangingPunct="1">
        <a:spcBef>
          <a:spcPct val="20000"/>
        </a:spcBef>
        <a:spcAft>
          <a:spcPct val="0"/>
        </a:spcAft>
        <a:buChar char="•"/>
        <a:defRPr sz="1125" i="1">
          <a:solidFill>
            <a:schemeClr val="bg1"/>
          </a:solidFill>
          <a:latin typeface="+mn-lt"/>
        </a:defRPr>
      </a:lvl3pPr>
      <a:lvl4pPr marL="1200150" indent="-171450" algn="l" rtl="0" eaLnBrk="1" fontAlgn="base" hangingPunct="1">
        <a:spcBef>
          <a:spcPct val="20000"/>
        </a:spcBef>
        <a:spcAft>
          <a:spcPct val="0"/>
        </a:spcAft>
        <a:buChar char="–"/>
        <a:defRPr sz="1500">
          <a:solidFill>
            <a:schemeClr val="bg1"/>
          </a:solidFill>
          <a:latin typeface="+mn-lt"/>
        </a:defRPr>
      </a:lvl4pPr>
      <a:lvl5pPr marL="1543050" indent="-171450" algn="l" rtl="0" eaLnBrk="1" fontAlgn="base" hangingPunct="1">
        <a:spcBef>
          <a:spcPct val="20000"/>
        </a:spcBef>
        <a:spcAft>
          <a:spcPct val="0"/>
        </a:spcAft>
        <a:buChar char="»"/>
        <a:defRPr sz="1500">
          <a:solidFill>
            <a:schemeClr val="bg1"/>
          </a:solidFill>
          <a:latin typeface="+mn-lt"/>
        </a:defRPr>
      </a:lvl5pPr>
      <a:lvl6pPr marL="1885950" indent="-171450" algn="l" rtl="0" eaLnBrk="1" fontAlgn="base" hangingPunct="1">
        <a:spcBef>
          <a:spcPct val="20000"/>
        </a:spcBef>
        <a:spcAft>
          <a:spcPct val="0"/>
        </a:spcAft>
        <a:buChar char="»"/>
        <a:defRPr sz="1500">
          <a:solidFill>
            <a:schemeClr val="bg1"/>
          </a:solidFill>
          <a:latin typeface="+mn-lt"/>
        </a:defRPr>
      </a:lvl6pPr>
      <a:lvl7pPr marL="2228850" indent="-171450" algn="l" rtl="0" eaLnBrk="1" fontAlgn="base" hangingPunct="1">
        <a:spcBef>
          <a:spcPct val="20000"/>
        </a:spcBef>
        <a:spcAft>
          <a:spcPct val="0"/>
        </a:spcAft>
        <a:buChar char="»"/>
        <a:defRPr sz="1500">
          <a:solidFill>
            <a:schemeClr val="bg1"/>
          </a:solidFill>
          <a:latin typeface="+mn-lt"/>
        </a:defRPr>
      </a:lvl7pPr>
      <a:lvl8pPr marL="2571750" indent="-171450" algn="l" rtl="0" eaLnBrk="1" fontAlgn="base" hangingPunct="1">
        <a:spcBef>
          <a:spcPct val="20000"/>
        </a:spcBef>
        <a:spcAft>
          <a:spcPct val="0"/>
        </a:spcAft>
        <a:buChar char="»"/>
        <a:defRPr sz="1500">
          <a:solidFill>
            <a:schemeClr val="bg1"/>
          </a:solidFill>
          <a:latin typeface="+mn-lt"/>
        </a:defRPr>
      </a:lvl8pPr>
      <a:lvl9pPr marL="2914650" indent="-171450" algn="l" rtl="0" eaLnBrk="1" fontAlgn="base" hangingPunct="1">
        <a:spcBef>
          <a:spcPct val="20000"/>
        </a:spcBef>
        <a:spcAft>
          <a:spcPct val="0"/>
        </a:spcAft>
        <a:buChar char="»"/>
        <a:defRPr sz="1500">
          <a:solidFill>
            <a:schemeClr val="bg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43C78572-1E5F-4374-87A3-3EDC5B119DE9}" type="slidenum">
              <a:rPr lang="en-US"/>
              <a:pPr>
                <a:defRPr/>
              </a:pPr>
              <a:t>‹#›</a:t>
            </a:fld>
            <a:endParaRPr lang="en-US" dirty="0"/>
          </a:p>
        </p:txBody>
      </p:sp>
    </p:spTree>
    <p:extLst>
      <p:ext uri="{BB962C8B-B14F-4D97-AF65-F5344CB8AC3E}">
        <p14:creationId xmlns:p14="http://schemas.microsoft.com/office/powerpoint/2010/main" val="392753857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5.xm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cid:16df4ac7674643f76621" TargetMode="External"/><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3075" name="Rectangle 3"/>
          <p:cNvSpPr>
            <a:spLocks noGrp="1"/>
          </p:cNvSpPr>
          <p:nvPr>
            <p:ph type="subTitle" idx="4294967295"/>
          </p:nvPr>
        </p:nvSpPr>
        <p:spPr>
          <a:xfrm>
            <a:off x="0" y="2438400"/>
            <a:ext cx="9144000" cy="3200400"/>
          </a:xfrm>
        </p:spPr>
        <p:txBody>
          <a:bodyPr/>
          <a:lstStyle/>
          <a:p>
            <a:pPr marL="0" indent="0" algn="ctr" eaLnBrk="1" hangingPunct="1">
              <a:buFont typeface="Arial" charset="0"/>
              <a:buNone/>
            </a:pPr>
            <a:r>
              <a:rPr lang="en-US" sz="4800" b="1" dirty="0">
                <a:solidFill>
                  <a:schemeClr val="bg1"/>
                </a:solidFill>
              </a:rPr>
              <a:t>WELCOME</a:t>
            </a:r>
            <a:r>
              <a:rPr lang="en-US" sz="4400" b="1" dirty="0">
                <a:solidFill>
                  <a:schemeClr val="bg1"/>
                </a:solidFill>
              </a:rPr>
              <a:t> </a:t>
            </a:r>
          </a:p>
          <a:p>
            <a:pPr marL="0" indent="0" algn="ctr" eaLnBrk="1" hangingPunct="1">
              <a:buFont typeface="Arial" charset="0"/>
              <a:buNone/>
            </a:pPr>
            <a:r>
              <a:rPr lang="en-US" sz="4400" b="1" dirty="0">
                <a:solidFill>
                  <a:schemeClr val="bg1"/>
                </a:solidFill>
              </a:rPr>
              <a:t>TO THE OCTOBER EDITION </a:t>
            </a:r>
          </a:p>
          <a:p>
            <a:pPr marL="0" indent="0" algn="ctr" eaLnBrk="1" hangingPunct="1">
              <a:buFont typeface="Arial" charset="0"/>
              <a:buNone/>
            </a:pPr>
            <a:r>
              <a:rPr lang="en-US" sz="4400" b="1" dirty="0">
                <a:solidFill>
                  <a:schemeClr val="bg1"/>
                </a:solidFill>
              </a:rPr>
              <a:t>OF THE 2019 </a:t>
            </a:r>
          </a:p>
          <a:p>
            <a:pPr marL="0" indent="0" algn="ctr" eaLnBrk="1" hangingPunct="1">
              <a:buFont typeface="Arial" charset="0"/>
              <a:buNone/>
            </a:pPr>
            <a:r>
              <a:rPr lang="en-US" sz="4400" b="1" dirty="0">
                <a:solidFill>
                  <a:schemeClr val="bg1"/>
                </a:solidFill>
              </a:rPr>
              <a:t>M&amp;R SEMINAR SERIES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949767" cy="1447801"/>
          </a:xfrm>
          <a:prstGeom prst="rect">
            <a:avLst/>
          </a:prstGeom>
        </p:spPr>
      </p:pic>
    </p:spTree>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Westside Plant - 2009</a:t>
            </a:r>
          </a:p>
        </p:txBody>
      </p:sp>
      <p:sp>
        <p:nvSpPr>
          <p:cNvPr id="3" name="Slide Number Placeholder 2"/>
          <p:cNvSpPr>
            <a:spLocks noGrp="1"/>
          </p:cNvSpPr>
          <p:nvPr>
            <p:ph type="sldNum" sz="quarter" idx="10"/>
          </p:nvPr>
        </p:nvSpPr>
        <p:spPr/>
        <p:txBody>
          <a:bodyPr/>
          <a:lstStyle/>
          <a:p>
            <a:fld id="{375C010A-E19C-48A6-ADBB-B1172F7F25C1}" type="slidenum">
              <a:rPr lang="en-US" smtClean="0"/>
              <a:pPr/>
              <a:t>10</a:t>
            </a:fld>
            <a:endParaRPr lang="en-US" dirty="0"/>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9091" t="3175" r="23636" b="20201"/>
          <a:stretch/>
        </p:blipFill>
        <p:spPr>
          <a:xfrm>
            <a:off x="1828800" y="1905000"/>
            <a:ext cx="5867400" cy="4495800"/>
          </a:xfrm>
          <a:prstGeom prst="rect">
            <a:avLst/>
          </a:prstGeom>
          <a:ln w="12700" cap="sq">
            <a:solidFill>
              <a:srgbClr val="000000"/>
            </a:solidFill>
            <a:miter lim="800000"/>
          </a:ln>
          <a:effectLst/>
        </p:spPr>
      </p:pic>
    </p:spTree>
    <p:extLst>
      <p:ext uri="{BB962C8B-B14F-4D97-AF65-F5344CB8AC3E}">
        <p14:creationId xmlns:p14="http://schemas.microsoft.com/office/powerpoint/2010/main" val="1336192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90600"/>
          </a:xfrm>
        </p:spPr>
        <p:txBody>
          <a:bodyPr/>
          <a:lstStyle/>
          <a:p>
            <a:r>
              <a:rPr lang="en-US" dirty="0"/>
              <a:t>Imhoff Tanks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899" y="1371600"/>
            <a:ext cx="5410202" cy="219446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301584" y="1727616"/>
            <a:ext cx="2703607" cy="6563576"/>
          </a:xfrm>
          <a:prstGeom prst="rect">
            <a:avLst/>
          </a:prstGeom>
        </p:spPr>
      </p:pic>
    </p:spTree>
    <p:extLst>
      <p:ext uri="{BB962C8B-B14F-4D97-AF65-F5344CB8AC3E}">
        <p14:creationId xmlns:p14="http://schemas.microsoft.com/office/powerpoint/2010/main" val="798712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Original Imhoff Replacement Projects</a:t>
            </a:r>
          </a:p>
        </p:txBody>
      </p:sp>
      <p:sp>
        <p:nvSpPr>
          <p:cNvPr id="3" name="Content Placeholder 2"/>
          <p:cNvSpPr>
            <a:spLocks noGrp="1"/>
          </p:cNvSpPr>
          <p:nvPr>
            <p:ph idx="1"/>
          </p:nvPr>
        </p:nvSpPr>
        <p:spPr>
          <a:xfrm>
            <a:off x="533400" y="1981200"/>
            <a:ext cx="8229600" cy="5059365"/>
          </a:xfrm>
        </p:spPr>
        <p:txBody>
          <a:bodyPr>
            <a:normAutofit/>
          </a:bodyPr>
          <a:lstStyle/>
          <a:p>
            <a:r>
              <a:rPr lang="en-US" sz="1400" dirty="0"/>
              <a:t>4 Projects</a:t>
            </a:r>
          </a:p>
          <a:p>
            <a:pPr lvl="1"/>
            <a:r>
              <a:rPr lang="en-US" sz="1400" dirty="0"/>
              <a:t>Phase 1 – Contract 08-171-3P</a:t>
            </a:r>
          </a:p>
          <a:p>
            <a:pPr lvl="2"/>
            <a:r>
              <a:rPr lang="en-US" sz="1400" dirty="0"/>
              <a:t>Work Performed to Isolate Risks</a:t>
            </a:r>
          </a:p>
          <a:p>
            <a:pPr lvl="2"/>
            <a:r>
              <a:rPr lang="en-US" sz="1400" dirty="0"/>
              <a:t>Demo Imhoff Tanks Battery A </a:t>
            </a:r>
          </a:p>
          <a:p>
            <a:pPr lvl="2"/>
            <a:r>
              <a:rPr lang="en-US" sz="1400" dirty="0"/>
              <a:t>Site preparation and demo of skimming tanks 1-8</a:t>
            </a:r>
          </a:p>
          <a:p>
            <a:pPr lvl="1"/>
            <a:r>
              <a:rPr lang="en-US" sz="1400" dirty="0"/>
              <a:t>Phase 2 &amp; 3 – Contract 04-128-3P</a:t>
            </a:r>
          </a:p>
          <a:p>
            <a:pPr lvl="2"/>
            <a:r>
              <a:rPr lang="en-US" sz="1400" dirty="0"/>
              <a:t>New Aerated Grit Facility (AGF)</a:t>
            </a:r>
          </a:p>
          <a:p>
            <a:pPr lvl="2"/>
            <a:r>
              <a:rPr lang="en-US" sz="1400" dirty="0"/>
              <a:t>New Primary Settling Tank’s (PST) 1-9</a:t>
            </a:r>
          </a:p>
          <a:p>
            <a:pPr lvl="2"/>
            <a:r>
              <a:rPr lang="en-US" sz="1400" dirty="0"/>
              <a:t>New TAPS A &amp; B Buildings </a:t>
            </a:r>
          </a:p>
          <a:p>
            <a:pPr lvl="2"/>
            <a:r>
              <a:rPr lang="en-US" sz="1400" dirty="0"/>
              <a:t>Primary Switchgear Building</a:t>
            </a:r>
          </a:p>
          <a:p>
            <a:pPr lvl="1"/>
            <a:r>
              <a:rPr lang="en-US" sz="1400" dirty="0"/>
              <a:t>Phase 4 </a:t>
            </a:r>
          </a:p>
          <a:p>
            <a:pPr lvl="2"/>
            <a:r>
              <a:rPr lang="en-US" sz="1400" dirty="0"/>
              <a:t>Demo Imhoff Tanks Battery B  </a:t>
            </a:r>
          </a:p>
          <a:p>
            <a:pPr lvl="2"/>
            <a:r>
              <a:rPr lang="en-US" sz="1400" dirty="0"/>
              <a:t>New Primary Settling Tank’s (PST) 10-18</a:t>
            </a:r>
          </a:p>
          <a:p>
            <a:pPr lvl="2"/>
            <a:r>
              <a:rPr lang="en-US" sz="1400" dirty="0"/>
              <a:t>New TAPS C Buildings </a:t>
            </a:r>
          </a:p>
          <a:p>
            <a:endParaRPr lang="en-US" dirty="0"/>
          </a:p>
        </p:txBody>
      </p:sp>
      <p:sp>
        <p:nvSpPr>
          <p:cNvPr id="10" name="Slide Number Placeholder 9"/>
          <p:cNvSpPr>
            <a:spLocks noGrp="1"/>
          </p:cNvSpPr>
          <p:nvPr>
            <p:ph type="sldNum" sz="quarter" idx="10"/>
          </p:nvPr>
        </p:nvSpPr>
        <p:spPr/>
        <p:txBody>
          <a:bodyPr/>
          <a:lstStyle/>
          <a:p>
            <a:fld id="{375C010A-E19C-48A6-ADBB-B1172F7F25C1}" type="slidenum">
              <a:rPr lang="en-US" smtClean="0"/>
              <a:pPr/>
              <a:t>12</a:t>
            </a:fld>
            <a:endParaRPr lang="en-US" dirty="0"/>
          </a:p>
        </p:txBody>
      </p:sp>
      <p:sp>
        <p:nvSpPr>
          <p:cNvPr id="4" name="Right Brace 3"/>
          <p:cNvSpPr/>
          <p:nvPr/>
        </p:nvSpPr>
        <p:spPr>
          <a:xfrm>
            <a:off x="5715000" y="2114551"/>
            <a:ext cx="628650" cy="1142999"/>
          </a:xfrm>
          <a:prstGeom prst="rightBrace">
            <a:avLst/>
          </a:prstGeom>
          <a:ln>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350" dirty="0"/>
          </a:p>
        </p:txBody>
      </p:sp>
      <p:sp>
        <p:nvSpPr>
          <p:cNvPr id="5" name="Rectangle 4"/>
          <p:cNvSpPr/>
          <p:nvPr/>
        </p:nvSpPr>
        <p:spPr>
          <a:xfrm>
            <a:off x="6413336" y="2401327"/>
            <a:ext cx="1321900" cy="484748"/>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700" b="1" spc="38" dirty="0">
                <a:ln w="11430"/>
                <a:effectLst>
                  <a:outerShdw blurRad="76200" dist="50800" dir="5400000" algn="tl" rotWithShape="0">
                    <a:srgbClr val="000000">
                      <a:alpha val="65000"/>
                    </a:srgbClr>
                  </a:outerShdw>
                </a:effectLst>
              </a:rPr>
              <a:t>$41.6M</a:t>
            </a:r>
          </a:p>
        </p:txBody>
      </p:sp>
      <p:sp>
        <p:nvSpPr>
          <p:cNvPr id="6" name="Right Brace 5"/>
          <p:cNvSpPr/>
          <p:nvPr/>
        </p:nvSpPr>
        <p:spPr>
          <a:xfrm>
            <a:off x="5699443" y="3491146"/>
            <a:ext cx="628650" cy="971550"/>
          </a:xfrm>
          <a:prstGeom prst="rightBrace">
            <a:avLst>
              <a:gd name="adj1" fmla="val 8333"/>
              <a:gd name="adj2" fmla="val 50712"/>
            </a:avLst>
          </a:prstGeom>
          <a:ln>
            <a:solidFill>
              <a:srgbClr val="00B05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350" dirty="0"/>
          </a:p>
        </p:txBody>
      </p:sp>
      <p:sp>
        <p:nvSpPr>
          <p:cNvPr id="7" name="Rectangle 6"/>
          <p:cNvSpPr/>
          <p:nvPr/>
        </p:nvSpPr>
        <p:spPr>
          <a:xfrm>
            <a:off x="6463863" y="3721940"/>
            <a:ext cx="1220847" cy="484748"/>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700" b="1" spc="38" dirty="0">
                <a:ln w="11430"/>
                <a:effectLst>
                  <a:outerShdw blurRad="76200" dist="50800" dir="5400000" algn="tl" rotWithShape="0">
                    <a:srgbClr val="000000">
                      <a:alpha val="65000"/>
                    </a:srgbClr>
                  </a:outerShdw>
                </a:effectLst>
              </a:rPr>
              <a:t>$224M</a:t>
            </a:r>
          </a:p>
        </p:txBody>
      </p:sp>
      <p:sp>
        <p:nvSpPr>
          <p:cNvPr id="8" name="Right Brace 7"/>
          <p:cNvSpPr/>
          <p:nvPr/>
        </p:nvSpPr>
        <p:spPr>
          <a:xfrm>
            <a:off x="5768538" y="4876800"/>
            <a:ext cx="628650" cy="742950"/>
          </a:xfrm>
          <a:prstGeom prst="rightBrace">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sz="1350" dirty="0"/>
          </a:p>
        </p:txBody>
      </p:sp>
      <p:sp>
        <p:nvSpPr>
          <p:cNvPr id="9" name="Rectangle 8"/>
          <p:cNvSpPr/>
          <p:nvPr/>
        </p:nvSpPr>
        <p:spPr>
          <a:xfrm>
            <a:off x="6463863" y="5005901"/>
            <a:ext cx="1220847" cy="484748"/>
          </a:xfrm>
          <a:prstGeom prst="rect">
            <a:avLst/>
          </a:prstGeom>
          <a:noFill/>
        </p:spPr>
        <p:txBody>
          <a:bodyPr wrap="none" lIns="68580" tIns="34290" rIns="68580" bIns="3429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700" b="1" spc="38"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$160M</a:t>
            </a:r>
          </a:p>
        </p:txBody>
      </p:sp>
    </p:spTree>
    <p:extLst>
      <p:ext uri="{BB962C8B-B14F-4D97-AF65-F5344CB8AC3E}">
        <p14:creationId xmlns:p14="http://schemas.microsoft.com/office/powerpoint/2010/main" val="190468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29067-0E09-4938-86EE-9C2CBCC0AB59}"/>
              </a:ext>
            </a:extLst>
          </p:cNvPr>
          <p:cNvSpPr>
            <a:spLocks noGrp="1"/>
          </p:cNvSpPr>
          <p:nvPr>
            <p:ph type="title"/>
          </p:nvPr>
        </p:nvSpPr>
        <p:spPr/>
        <p:txBody>
          <a:bodyPr/>
          <a:lstStyle/>
          <a:p>
            <a:r>
              <a:rPr lang="en-US" dirty="0"/>
              <a:t>Hydraulic stress test</a:t>
            </a:r>
            <a:br>
              <a:rPr lang="en-US" dirty="0"/>
            </a:br>
            <a:r>
              <a:rPr lang="en-US" sz="1600" dirty="0"/>
              <a:t>480 MGD was determined to be the max we could pass through 8 skimming tanks and 2 Imhoff batteries</a:t>
            </a:r>
            <a:endParaRPr lang="en-US" dirty="0"/>
          </a:p>
        </p:txBody>
      </p:sp>
      <p:pic>
        <p:nvPicPr>
          <p:cNvPr id="5" name="Content Placeholder 4" descr="A picture containing outdoor, sky, water, building&#10;&#10;Description automatically generated">
            <a:extLst>
              <a:ext uri="{FF2B5EF4-FFF2-40B4-BE49-F238E27FC236}">
                <a16:creationId xmlns:a16="http://schemas.microsoft.com/office/drawing/2014/main" id="{0E071378-240E-4486-A1F9-DB85E8015D96}"/>
              </a:ext>
            </a:extLst>
          </p:cNvPr>
          <p:cNvPicPr>
            <a:picLocks noGrp="1" noChangeAspect="1"/>
          </p:cNvPicPr>
          <p:nvPr>
            <p:ph idx="1"/>
          </p:nvPr>
        </p:nvPicPr>
        <p:blipFill>
          <a:blip r:embed="rId2"/>
          <a:stretch>
            <a:fillRect/>
          </a:stretch>
        </p:blipFill>
        <p:spPr>
          <a:xfrm>
            <a:off x="1630891" y="2514601"/>
            <a:ext cx="6034617" cy="3962400"/>
          </a:xfrm>
        </p:spPr>
      </p:pic>
    </p:spTree>
    <p:extLst>
      <p:ext uri="{BB962C8B-B14F-4D97-AF65-F5344CB8AC3E}">
        <p14:creationId xmlns:p14="http://schemas.microsoft.com/office/powerpoint/2010/main" val="3293792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08-171-3P</a:t>
            </a:r>
          </a:p>
        </p:txBody>
      </p:sp>
      <p:sp>
        <p:nvSpPr>
          <p:cNvPr id="3" name="Content Placeholder 2"/>
          <p:cNvSpPr>
            <a:spLocks noGrp="1"/>
          </p:cNvSpPr>
          <p:nvPr>
            <p:ph idx="1"/>
          </p:nvPr>
        </p:nvSpPr>
        <p:spPr/>
        <p:txBody>
          <a:bodyPr/>
          <a:lstStyle/>
          <a:p>
            <a:r>
              <a:rPr lang="en-US" sz="2000" dirty="0"/>
              <a:t>Construction Completed 2013</a:t>
            </a:r>
          </a:p>
          <a:p>
            <a:r>
              <a:rPr lang="en-US" sz="2000" dirty="0"/>
              <a:t>Work Included:</a:t>
            </a:r>
          </a:p>
          <a:p>
            <a:pPr lvl="1"/>
            <a:r>
              <a:rPr lang="en-US" sz="2000" dirty="0"/>
              <a:t>Skimming Tanks 1-8 and Imhoff Battery A demolished</a:t>
            </a:r>
          </a:p>
          <a:p>
            <a:pPr lvl="1"/>
            <a:r>
              <a:rPr lang="en-US" sz="2000" dirty="0"/>
              <a:t>Abatement of hazardous material </a:t>
            </a:r>
          </a:p>
          <a:p>
            <a:pPr lvl="1"/>
            <a:r>
              <a:rPr lang="en-US" sz="2000" dirty="0"/>
              <a:t>145,000,000 gal of sludge removal from Battery A</a:t>
            </a:r>
          </a:p>
          <a:p>
            <a:pPr lvl="1"/>
            <a:r>
              <a:rPr lang="en-US" sz="2000" dirty="0"/>
              <a:t>Replace Electrical Feeds to Imhoff Batteries B and C</a:t>
            </a:r>
          </a:p>
          <a:p>
            <a:pPr lvl="1"/>
            <a:r>
              <a:rPr lang="en-US" sz="2000" dirty="0"/>
              <a:t>Site preparation for future contracts</a:t>
            </a:r>
          </a:p>
          <a:p>
            <a:pPr lvl="1"/>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fld id="{375C010A-E19C-48A6-ADBB-B1172F7F25C1}" type="slidenum">
              <a:rPr lang="en-US" smtClean="0"/>
              <a:pPr/>
              <a:t>14</a:t>
            </a:fld>
            <a:endParaRPr lang="en-US" dirty="0"/>
          </a:p>
        </p:txBody>
      </p:sp>
    </p:spTree>
    <p:extLst>
      <p:ext uri="{BB962C8B-B14F-4D97-AF65-F5344CB8AC3E}">
        <p14:creationId xmlns:p14="http://schemas.microsoft.com/office/powerpoint/2010/main" val="3074288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08-171-3P</a:t>
            </a:r>
          </a:p>
        </p:txBody>
      </p:sp>
      <p:sp>
        <p:nvSpPr>
          <p:cNvPr id="6" name="Slide Number Placeholder 5"/>
          <p:cNvSpPr>
            <a:spLocks noGrp="1"/>
          </p:cNvSpPr>
          <p:nvPr>
            <p:ph type="sldNum" sz="quarter" idx="10"/>
          </p:nvPr>
        </p:nvSpPr>
        <p:spPr/>
        <p:txBody>
          <a:bodyPr/>
          <a:lstStyle/>
          <a:p>
            <a:fld id="{375C010A-E19C-48A6-ADBB-B1172F7F25C1}" type="slidenum">
              <a:rPr lang="en-US" smtClean="0"/>
              <a:pPr/>
              <a:t>15</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2057400"/>
            <a:ext cx="6629400" cy="4145585"/>
          </a:xfrm>
          <a:prstGeom prst="rect">
            <a:avLst/>
          </a:prstGeom>
        </p:spPr>
      </p:pic>
    </p:spTree>
    <p:extLst>
      <p:ext uri="{BB962C8B-B14F-4D97-AF65-F5344CB8AC3E}">
        <p14:creationId xmlns:p14="http://schemas.microsoft.com/office/powerpoint/2010/main" val="2647829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08-171-3P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981200"/>
            <a:ext cx="6741763" cy="4419600"/>
          </a:xfrm>
          <a:prstGeom prst="rect">
            <a:avLst/>
          </a:prstGeom>
        </p:spPr>
      </p:pic>
    </p:spTree>
    <p:extLst>
      <p:ext uri="{BB962C8B-B14F-4D97-AF65-F5344CB8AC3E}">
        <p14:creationId xmlns:p14="http://schemas.microsoft.com/office/powerpoint/2010/main" val="3692758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WS Plant After Imhoff Replacement Project</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17</a:t>
            </a:fld>
            <a:endParaRPr lang="en-US" dirty="0"/>
          </a:p>
        </p:txBody>
      </p:sp>
      <p:pic>
        <p:nvPicPr>
          <p:cNvPr id="6" name="Picture 2" descr="L:\Watercon\1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057400"/>
            <a:ext cx="5486400" cy="4402668"/>
          </a:xfrm>
          <a:prstGeom prst="rect">
            <a:avLst/>
          </a:prstGeom>
          <a:noFill/>
          <a:ln w="12700">
            <a:solidFill>
              <a:schemeClr val="tx1"/>
            </a:solidFill>
          </a:ln>
        </p:spPr>
      </p:pic>
    </p:spTree>
    <p:extLst>
      <p:ext uri="{BB962C8B-B14F-4D97-AF65-F5344CB8AC3E}">
        <p14:creationId xmlns:p14="http://schemas.microsoft.com/office/powerpoint/2010/main" val="3917454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00175"/>
            <a:ext cx="8229600" cy="733425"/>
          </a:xfrm>
        </p:spPr>
        <p:txBody>
          <a:bodyPr/>
          <a:lstStyle/>
          <a:p>
            <a:r>
              <a:rPr lang="en-US" dirty="0"/>
              <a:t>Re-evaluation and Incorporating Lessons Learned.</a:t>
            </a:r>
            <a:br>
              <a:rPr lang="en-US" dirty="0"/>
            </a:br>
            <a:br>
              <a:rPr lang="en-US" dirty="0"/>
            </a:br>
            <a:r>
              <a:rPr lang="en-US" dirty="0"/>
              <a:t>--</a:t>
            </a:r>
            <a:r>
              <a:rPr lang="en-US" sz="2000" b="0" dirty="0">
                <a:latin typeface="+mn-lt"/>
              </a:rPr>
              <a:t>Calumet PSTs were started while 08-171-3P was underway</a:t>
            </a:r>
            <a:br>
              <a:rPr lang="en-US" sz="2000" b="0" dirty="0">
                <a:latin typeface="+mn-lt"/>
              </a:rPr>
            </a:br>
            <a:r>
              <a:rPr lang="en-US" sz="2000" dirty="0">
                <a:latin typeface="+mn-lt"/>
              </a:rPr>
              <a:t>--</a:t>
            </a:r>
            <a:r>
              <a:rPr lang="en-US" sz="2000" b="0" dirty="0">
                <a:latin typeface="+mn-lt"/>
              </a:rPr>
              <a:t>CWRP AGRT was larger than necessary and maintenance intensive</a:t>
            </a:r>
            <a:br>
              <a:rPr lang="en-US" sz="2000" b="0" dirty="0">
                <a:latin typeface="+mn-lt"/>
              </a:rPr>
            </a:br>
            <a:r>
              <a:rPr lang="en-US" sz="2000" dirty="0">
                <a:latin typeface="+mn-lt"/>
              </a:rPr>
              <a:t>--</a:t>
            </a:r>
            <a:r>
              <a:rPr lang="en-US" sz="2000" b="0" dirty="0">
                <a:latin typeface="+mn-lt"/>
              </a:rPr>
              <a:t>Calumet PSTs proved more effective at removing solids than anticipated</a:t>
            </a:r>
            <a:endParaRPr lang="en-US" sz="2000" dirty="0">
              <a:latin typeface="+mn-lt"/>
            </a:endParaRPr>
          </a:p>
        </p:txBody>
      </p:sp>
      <p:pic>
        <p:nvPicPr>
          <p:cNvPr id="3" name="Picture 2"/>
          <p:cNvPicPr>
            <a:picLocks noChangeAspect="1"/>
          </p:cNvPicPr>
          <p:nvPr/>
        </p:nvPicPr>
        <p:blipFill>
          <a:blip r:embed="rId2"/>
          <a:stretch>
            <a:fillRect/>
          </a:stretch>
        </p:blipFill>
        <p:spPr>
          <a:xfrm>
            <a:off x="685800" y="3505200"/>
            <a:ext cx="7720013" cy="2619435"/>
          </a:xfrm>
          <a:prstGeom prst="rect">
            <a:avLst/>
          </a:prstGeom>
        </p:spPr>
      </p:pic>
    </p:spTree>
    <p:extLst>
      <p:ext uri="{BB962C8B-B14F-4D97-AF65-F5344CB8AC3E}">
        <p14:creationId xmlns:p14="http://schemas.microsoft.com/office/powerpoint/2010/main" val="374484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WS Plant After Imhoff Replacement Project</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19</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56387" y="1981200"/>
            <a:ext cx="5831225" cy="4459967"/>
          </a:xfrm>
          <a:prstGeom prst="rect">
            <a:avLst/>
          </a:prstGeom>
        </p:spPr>
      </p:pic>
    </p:spTree>
    <p:extLst>
      <p:ext uri="{BB962C8B-B14F-4D97-AF65-F5344CB8AC3E}">
        <p14:creationId xmlns:p14="http://schemas.microsoft.com/office/powerpoint/2010/main" val="174219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098" name="Rectangle 2"/>
          <p:cNvSpPr>
            <a:spLocks noGrp="1"/>
          </p:cNvSpPr>
          <p:nvPr>
            <p:ph type="title"/>
          </p:nvPr>
        </p:nvSpPr>
        <p:spPr>
          <a:xfrm>
            <a:off x="571500" y="147638"/>
            <a:ext cx="8229600" cy="838200"/>
          </a:xfrm>
        </p:spPr>
        <p:txBody>
          <a:bodyPr/>
          <a:lstStyle/>
          <a:p>
            <a:pPr eaLnBrk="1" hangingPunct="1"/>
            <a:r>
              <a:rPr lang="en-US" sz="3600" b="1" dirty="0">
                <a:solidFill>
                  <a:schemeClr val="bg1"/>
                </a:solidFill>
                <a:latin typeface="Calibri" pitchFamily="34" charset="0"/>
              </a:rPr>
              <a:t>BEFORE WE BEGIN</a:t>
            </a:r>
          </a:p>
        </p:txBody>
      </p:sp>
      <p:sp>
        <p:nvSpPr>
          <p:cNvPr id="4099" name="Rectangle 3"/>
          <p:cNvSpPr>
            <a:spLocks noGrp="1"/>
          </p:cNvSpPr>
          <p:nvPr>
            <p:ph type="body" idx="1"/>
          </p:nvPr>
        </p:nvSpPr>
        <p:spPr>
          <a:xfrm>
            <a:off x="609600" y="1133476"/>
            <a:ext cx="8153400" cy="5334000"/>
          </a:xfrm>
        </p:spPr>
        <p:txBody>
          <a:bodyPr/>
          <a:lstStyle/>
          <a:p>
            <a:pPr eaLnBrk="1" hangingPunct="1"/>
            <a:r>
              <a:rPr lang="en-US" sz="2200" b="1" dirty="0">
                <a:solidFill>
                  <a:schemeClr val="bg1"/>
                </a:solidFill>
              </a:rPr>
              <a:t>SAFETY PRECAUTIONS</a:t>
            </a:r>
          </a:p>
          <a:p>
            <a:pPr lvl="1" eaLnBrk="1" hangingPunct="1"/>
            <a:r>
              <a:rPr lang="en-US" sz="1800" b="1" dirty="0">
                <a:solidFill>
                  <a:schemeClr val="bg1"/>
                </a:solidFill>
              </a:rPr>
              <a:t>PLEASE FOLLOW EXIT SIGN IN CASE OF EMERGENCY EVACUATION</a:t>
            </a:r>
          </a:p>
          <a:p>
            <a:pPr lvl="1" eaLnBrk="1" hangingPunct="1"/>
            <a:r>
              <a:rPr lang="en-US" sz="1800" b="1" dirty="0">
                <a:solidFill>
                  <a:schemeClr val="bg1"/>
                </a:solidFill>
              </a:rPr>
              <a:t>AUTOMATED EXTERNAL DEFIBRILLATOR (AED) LOCATED OUTSIDE </a:t>
            </a:r>
          </a:p>
          <a:p>
            <a:pPr eaLnBrk="1" hangingPunct="1">
              <a:spcBef>
                <a:spcPts val="1800"/>
              </a:spcBef>
            </a:pPr>
            <a:r>
              <a:rPr lang="en-US" sz="2200" b="1" dirty="0">
                <a:solidFill>
                  <a:schemeClr val="bg1"/>
                </a:solidFill>
              </a:rPr>
              <a:t>PLEASE SILENCE CELL PHONES OR SMART PHONES</a:t>
            </a:r>
          </a:p>
          <a:p>
            <a:pPr eaLnBrk="1" hangingPunct="1">
              <a:spcBef>
                <a:spcPts val="1800"/>
              </a:spcBef>
            </a:pPr>
            <a:r>
              <a:rPr lang="en-US" sz="2200" b="1" dirty="0">
                <a:solidFill>
                  <a:schemeClr val="bg1"/>
                </a:solidFill>
              </a:rPr>
              <a:t>QUESTION AND ANSWER SESSION WILL FOLLOW PRESENTATION</a:t>
            </a:r>
          </a:p>
          <a:p>
            <a:pPr eaLnBrk="1" hangingPunct="1">
              <a:spcBef>
                <a:spcPts val="1800"/>
              </a:spcBef>
            </a:pPr>
            <a:r>
              <a:rPr lang="en-US" sz="2200" b="1" dirty="0">
                <a:solidFill>
                  <a:schemeClr val="bg1"/>
                </a:solidFill>
              </a:rPr>
              <a:t>PLEASE FILL EVALUATION FORM  </a:t>
            </a:r>
          </a:p>
          <a:p>
            <a:pPr eaLnBrk="1" hangingPunct="1">
              <a:spcBef>
                <a:spcPts val="1800"/>
              </a:spcBef>
            </a:pPr>
            <a:r>
              <a:rPr lang="en-US" sz="2200" b="1" dirty="0">
                <a:solidFill>
                  <a:schemeClr val="bg1"/>
                </a:solidFill>
              </a:rPr>
              <a:t>SEMINAR SLIDES WILL BE POSTED ON MWRD WEBSITE             </a:t>
            </a:r>
            <a:r>
              <a:rPr lang="en-US" sz="2000" dirty="0">
                <a:solidFill>
                  <a:schemeClr val="bg1"/>
                </a:solidFill>
              </a:rPr>
              <a:t>(https://mwrd.org/seminars)</a:t>
            </a:r>
          </a:p>
          <a:p>
            <a:pPr eaLnBrk="1" hangingPunct="1">
              <a:spcBef>
                <a:spcPts val="1800"/>
              </a:spcBef>
            </a:pPr>
            <a:r>
              <a:rPr lang="en-US" sz="2200" b="1" dirty="0">
                <a:solidFill>
                  <a:schemeClr val="bg1"/>
                </a:solidFill>
              </a:rPr>
              <a:t>STREAM VIDEO WILL BE AVAILABLE ON MWRD WEBSITE          </a:t>
            </a:r>
            <a:r>
              <a:rPr lang="en-US" sz="2000" dirty="0">
                <a:solidFill>
                  <a:schemeClr val="bg1"/>
                </a:solidFill>
              </a:rPr>
              <a:t>(https://mwrd.org/seminars - after authorization for release is arranged)</a:t>
            </a:r>
          </a:p>
          <a:p>
            <a:pPr eaLnBrk="1" hangingPunct="1">
              <a:spcBef>
                <a:spcPts val="1800"/>
              </a:spcBef>
            </a:pPr>
            <a:endParaRPr lang="en-US" sz="2800" b="1" dirty="0">
              <a:solidFill>
                <a:schemeClr val="bg1"/>
              </a:solidFill>
            </a:endParaRPr>
          </a:p>
          <a:p>
            <a:pPr eaLnBrk="1" hangingPunct="1"/>
            <a:endParaRPr lang="en-US" sz="2400" b="1" dirty="0">
              <a:solidFill>
                <a:schemeClr val="bg1"/>
              </a:solidFill>
            </a:endParaRPr>
          </a:p>
        </p:txBody>
      </p:sp>
      <p:sp>
        <p:nvSpPr>
          <p:cNvPr id="4101" name="Rectangle 5"/>
          <p:cNvSpPr>
            <a:spLocks noChangeArrowheads="1"/>
          </p:cNvSpPr>
          <p:nvPr/>
        </p:nvSpPr>
        <p:spPr bwMode="auto">
          <a:xfrm>
            <a:off x="7286625" y="0"/>
            <a:ext cx="1552575" cy="566738"/>
          </a:xfrm>
          <a:prstGeom prst="rect">
            <a:avLst/>
          </a:prstGeom>
          <a:no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pitchFamily="1" charset="-128"/>
              <a:cs typeface="+mn-cs"/>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E3DD-E0F7-46F1-9D25-46EBE89BEDDA}"/>
              </a:ext>
            </a:extLst>
          </p:cNvPr>
          <p:cNvSpPr>
            <a:spLocks noGrp="1"/>
          </p:cNvSpPr>
          <p:nvPr>
            <p:ph type="title"/>
          </p:nvPr>
        </p:nvSpPr>
        <p:spPr/>
        <p:txBody>
          <a:bodyPr/>
          <a:lstStyle/>
          <a:p>
            <a:r>
              <a:rPr lang="en-US" dirty="0"/>
              <a:t>WS Plant After Imhoff Replacement Project</a:t>
            </a:r>
          </a:p>
        </p:txBody>
      </p:sp>
      <p:pic>
        <p:nvPicPr>
          <p:cNvPr id="5" name="Picture 4" descr="A close up of a map&#10;&#10;Description automatically generated">
            <a:extLst>
              <a:ext uri="{FF2B5EF4-FFF2-40B4-BE49-F238E27FC236}">
                <a16:creationId xmlns:a16="http://schemas.microsoft.com/office/drawing/2014/main" id="{60444A4D-F9B6-4DB5-B0AD-437EBC5E8972}"/>
              </a:ext>
            </a:extLst>
          </p:cNvPr>
          <p:cNvPicPr>
            <a:picLocks noChangeAspect="1"/>
          </p:cNvPicPr>
          <p:nvPr/>
        </p:nvPicPr>
        <p:blipFill>
          <a:blip r:embed="rId2"/>
          <a:stretch>
            <a:fillRect/>
          </a:stretch>
        </p:blipFill>
        <p:spPr>
          <a:xfrm>
            <a:off x="527376" y="1905000"/>
            <a:ext cx="8089248" cy="4556522"/>
          </a:xfrm>
          <a:prstGeom prst="rect">
            <a:avLst/>
          </a:prstGeom>
        </p:spPr>
      </p:pic>
    </p:spTree>
    <p:extLst>
      <p:ext uri="{BB962C8B-B14F-4D97-AF65-F5344CB8AC3E}">
        <p14:creationId xmlns:p14="http://schemas.microsoft.com/office/powerpoint/2010/main" val="127325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Aerated Grit Facility – Original Design</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21</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68923" y="2057400"/>
            <a:ext cx="6606153" cy="4191000"/>
          </a:xfrm>
          <a:prstGeom prst="rect">
            <a:avLst/>
          </a:prstGeom>
        </p:spPr>
      </p:pic>
    </p:spTree>
    <p:extLst>
      <p:ext uri="{BB962C8B-B14F-4D97-AF65-F5344CB8AC3E}">
        <p14:creationId xmlns:p14="http://schemas.microsoft.com/office/powerpoint/2010/main" val="3281179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04-128-3P – Aerated Grit Facility--As-Built</a:t>
            </a:r>
          </a:p>
        </p:txBody>
      </p:sp>
      <p:sp>
        <p:nvSpPr>
          <p:cNvPr id="4" name="Slide Number Placeholder 3"/>
          <p:cNvSpPr>
            <a:spLocks noGrp="1"/>
          </p:cNvSpPr>
          <p:nvPr>
            <p:ph type="sldNum" sz="quarter" idx="10"/>
          </p:nvPr>
        </p:nvSpPr>
        <p:spPr>
          <a:prstGeom prst="rect">
            <a:avLst/>
          </a:prstGeom>
        </p:spPr>
        <p:txBody>
          <a:bodyPr/>
          <a:lstStyle/>
          <a:p>
            <a:fld id="{375C010A-E19C-48A6-ADBB-B1172F7F25C1}" type="slidenum">
              <a:rPr lang="en-US" smtClean="0"/>
              <a:pPr/>
              <a:t>22</a:t>
            </a:fld>
            <a:endParaRPr lang="en-US" dirty="0"/>
          </a:p>
        </p:txBody>
      </p:sp>
      <p:pic>
        <p:nvPicPr>
          <p:cNvPr id="7"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289622" y="1981200"/>
            <a:ext cx="6564755"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4830952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04-128-3P</a:t>
            </a:r>
          </a:p>
        </p:txBody>
      </p:sp>
      <p:sp>
        <p:nvSpPr>
          <p:cNvPr id="3" name="Content Placeholder 2"/>
          <p:cNvSpPr>
            <a:spLocks noGrp="1"/>
          </p:cNvSpPr>
          <p:nvPr>
            <p:ph idx="1"/>
          </p:nvPr>
        </p:nvSpPr>
        <p:spPr/>
        <p:txBody>
          <a:bodyPr/>
          <a:lstStyle/>
          <a:p>
            <a:r>
              <a:rPr lang="en-US" sz="2000" dirty="0"/>
              <a:t>Aerated Grit Facility</a:t>
            </a:r>
          </a:p>
          <a:p>
            <a:pPr lvl="1"/>
            <a:r>
              <a:rPr lang="en-US" sz="2000" dirty="0"/>
              <a:t>6 Aerated Grit Tanks</a:t>
            </a:r>
          </a:p>
          <a:p>
            <a:r>
              <a:rPr lang="en-US" sz="2000" dirty="0"/>
              <a:t>9 160’ Diameter PSTs</a:t>
            </a:r>
          </a:p>
          <a:p>
            <a:pPr lvl="1"/>
            <a:r>
              <a:rPr lang="en-US" sz="2000" dirty="0"/>
              <a:t>System for flow to bypass PSTs and send to secondary process</a:t>
            </a:r>
          </a:p>
          <a:p>
            <a:r>
              <a:rPr lang="en-US" sz="2000" dirty="0"/>
              <a:t>Tunnel Access Pump Stations (TAPS) A and B</a:t>
            </a:r>
          </a:p>
          <a:p>
            <a:r>
              <a:rPr lang="en-US" sz="2000" dirty="0"/>
              <a:t>Odor control system for AGF and PSTs</a:t>
            </a:r>
          </a:p>
          <a:p>
            <a:pPr lvl="1"/>
            <a:endParaRPr lang="en-US" dirty="0"/>
          </a:p>
        </p:txBody>
      </p:sp>
      <p:sp>
        <p:nvSpPr>
          <p:cNvPr id="4" name="Slide Number Placeholder 3"/>
          <p:cNvSpPr>
            <a:spLocks noGrp="1"/>
          </p:cNvSpPr>
          <p:nvPr>
            <p:ph type="sldNum" sz="quarter" idx="10"/>
          </p:nvPr>
        </p:nvSpPr>
        <p:spPr/>
        <p:txBody>
          <a:bodyPr/>
          <a:lstStyle/>
          <a:p>
            <a:fld id="{375C010A-E19C-48A6-ADBB-B1172F7F25C1}" type="slidenum">
              <a:rPr lang="en-US" smtClean="0"/>
              <a:pPr/>
              <a:t>23</a:t>
            </a:fld>
            <a:endParaRPr lang="en-US" dirty="0"/>
          </a:p>
        </p:txBody>
      </p:sp>
    </p:spTree>
    <p:extLst>
      <p:ext uri="{BB962C8B-B14F-4D97-AF65-F5344CB8AC3E}">
        <p14:creationId xmlns:p14="http://schemas.microsoft.com/office/powerpoint/2010/main" val="986474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04-128-3P</a:t>
            </a:r>
          </a:p>
        </p:txBody>
      </p:sp>
      <p:sp>
        <p:nvSpPr>
          <p:cNvPr id="4" name="Content Placeholder 3"/>
          <p:cNvSpPr>
            <a:spLocks noGrp="1"/>
          </p:cNvSpPr>
          <p:nvPr>
            <p:ph idx="1"/>
          </p:nvPr>
        </p:nvSpPr>
        <p:spPr/>
        <p:txBody>
          <a:bodyPr/>
          <a:lstStyle/>
          <a:p>
            <a:r>
              <a:rPr lang="en-US" sz="2000" dirty="0"/>
              <a:t>Project Bid</a:t>
            </a:r>
          </a:p>
          <a:p>
            <a:pPr lvl="1"/>
            <a:r>
              <a:rPr lang="en-US" sz="2000" dirty="0"/>
              <a:t>Summer 2014</a:t>
            </a:r>
          </a:p>
          <a:p>
            <a:pPr lvl="1"/>
            <a:r>
              <a:rPr lang="en-US" sz="2000" dirty="0"/>
              <a:t>$224 million </a:t>
            </a:r>
          </a:p>
          <a:p>
            <a:pPr lvl="1"/>
            <a:r>
              <a:rPr lang="en-US" sz="2000" dirty="0"/>
              <a:t>1200 calendar days to construct </a:t>
            </a:r>
          </a:p>
          <a:p>
            <a:r>
              <a:rPr lang="en-US" sz="2000" dirty="0"/>
              <a:t>Construction</a:t>
            </a:r>
          </a:p>
          <a:p>
            <a:pPr lvl="1"/>
            <a:r>
              <a:rPr lang="en-US" sz="2000" dirty="0"/>
              <a:t>Notice to Proceed – December 2014</a:t>
            </a:r>
          </a:p>
          <a:p>
            <a:pPr lvl="1"/>
            <a:r>
              <a:rPr lang="en-US" sz="2000" dirty="0"/>
              <a:t>Startup – November 2018</a:t>
            </a:r>
          </a:p>
          <a:p>
            <a:pPr lvl="1"/>
            <a:endParaRPr lang="en-US" dirty="0"/>
          </a:p>
        </p:txBody>
      </p:sp>
      <p:sp>
        <p:nvSpPr>
          <p:cNvPr id="3" name="Slide Number Placeholder 2"/>
          <p:cNvSpPr>
            <a:spLocks noGrp="1"/>
          </p:cNvSpPr>
          <p:nvPr>
            <p:ph type="sldNum" sz="quarter" idx="10"/>
          </p:nvPr>
        </p:nvSpPr>
        <p:spPr/>
        <p:txBody>
          <a:bodyPr/>
          <a:lstStyle/>
          <a:p>
            <a:fld id="{375C010A-E19C-48A6-ADBB-B1172F7F25C1}" type="slidenum">
              <a:rPr lang="en-US" smtClean="0"/>
              <a:pPr/>
              <a:t>24</a:t>
            </a:fld>
            <a:endParaRPr lang="en-US" dirty="0"/>
          </a:p>
        </p:txBody>
      </p:sp>
    </p:spTree>
    <p:extLst>
      <p:ext uri="{BB962C8B-B14F-4D97-AF65-F5344CB8AC3E}">
        <p14:creationId xmlns:p14="http://schemas.microsoft.com/office/powerpoint/2010/main" val="21129437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 04-128-3P Construction - AGF</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25</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171700"/>
            <a:ext cx="4171950" cy="3128963"/>
          </a:xfrm>
          <a:prstGeom prst="rect">
            <a:avLst/>
          </a:prstGeom>
          <a:ln w="12700">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 y="2171700"/>
            <a:ext cx="4171950" cy="3128963"/>
          </a:xfrm>
          <a:prstGeom prst="rect">
            <a:avLst/>
          </a:prstGeom>
          <a:ln w="12700">
            <a:noFill/>
          </a:ln>
        </p:spPr>
      </p:pic>
    </p:spTree>
    <p:extLst>
      <p:ext uri="{BB962C8B-B14F-4D97-AF65-F5344CB8AC3E}">
        <p14:creationId xmlns:p14="http://schemas.microsoft.com/office/powerpoint/2010/main" val="1769184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 04-128-3P Construction - AGF</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26</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185988"/>
            <a:ext cx="4267200" cy="3200400"/>
          </a:xfrm>
          <a:prstGeom prst="rect">
            <a:avLst/>
          </a:prstGeom>
          <a:solidFill>
            <a:schemeClr val="tx1"/>
          </a:solidFill>
          <a:ln w="12700">
            <a:no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4850" y="2185988"/>
            <a:ext cx="4267200" cy="3200400"/>
          </a:xfrm>
          <a:prstGeom prst="rect">
            <a:avLst/>
          </a:prstGeom>
          <a:ln w="12700">
            <a:noFill/>
          </a:ln>
        </p:spPr>
      </p:pic>
    </p:spTree>
    <p:extLst>
      <p:ext uri="{BB962C8B-B14F-4D97-AF65-F5344CB8AC3E}">
        <p14:creationId xmlns:p14="http://schemas.microsoft.com/office/powerpoint/2010/main" val="1915846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 04-128-3P Construction - PST</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27</a:t>
            </a:fld>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752600" y="2000250"/>
            <a:ext cx="5859935" cy="4324350"/>
          </a:xfrm>
          <a:prstGeom prst="rect">
            <a:avLst/>
          </a:prstGeom>
          <a:ln w="12700">
            <a:noFill/>
          </a:ln>
        </p:spPr>
      </p:pic>
    </p:spTree>
    <p:extLst>
      <p:ext uri="{BB962C8B-B14F-4D97-AF65-F5344CB8AC3E}">
        <p14:creationId xmlns:p14="http://schemas.microsoft.com/office/powerpoint/2010/main" val="1112829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 04-128-3P Construction - PST</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28</a:t>
            </a:fld>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63143" y="1993516"/>
            <a:ext cx="3656457" cy="4453377"/>
          </a:xfrm>
          <a:prstGeom prst="rect">
            <a:avLst/>
          </a:prstGeom>
          <a:ln w="12700">
            <a:no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4489" y="2000249"/>
            <a:ext cx="3973711" cy="4485717"/>
          </a:xfrm>
          <a:prstGeom prst="rect">
            <a:avLst/>
          </a:prstGeom>
          <a:ln w="12700">
            <a:noFill/>
          </a:ln>
        </p:spPr>
      </p:pic>
    </p:spTree>
    <p:extLst>
      <p:ext uri="{BB962C8B-B14F-4D97-AF65-F5344CB8AC3E}">
        <p14:creationId xmlns:p14="http://schemas.microsoft.com/office/powerpoint/2010/main" val="1505648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 04-128-3P Construction - PST</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29</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81000" y="2223610"/>
            <a:ext cx="8431590" cy="3719990"/>
          </a:xfrm>
          <a:prstGeom prst="rect">
            <a:avLst/>
          </a:prstGeom>
          <a:ln w="12700">
            <a:noFill/>
          </a:ln>
        </p:spPr>
      </p:pic>
    </p:spTree>
    <p:extLst>
      <p:ext uri="{BB962C8B-B14F-4D97-AF65-F5344CB8AC3E}">
        <p14:creationId xmlns:p14="http://schemas.microsoft.com/office/powerpoint/2010/main" val="4173659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28600"/>
            <a:ext cx="8229600" cy="914400"/>
          </a:xfrm>
        </p:spPr>
        <p:txBody>
          <a:bodyPr/>
          <a:lstStyle/>
          <a:p>
            <a:r>
              <a:rPr lang="en-US" sz="3600" b="1" dirty="0">
                <a:solidFill>
                  <a:schemeClr val="bg1"/>
                </a:solidFill>
              </a:rPr>
              <a:t>Paul D. O’Brien, P.E.</a:t>
            </a:r>
          </a:p>
        </p:txBody>
      </p:sp>
      <p:sp>
        <p:nvSpPr>
          <p:cNvPr id="5123" name="Rectangle 3"/>
          <p:cNvSpPr>
            <a:spLocks noGrp="1" noChangeArrowheads="1"/>
          </p:cNvSpPr>
          <p:nvPr>
            <p:ph idx="1"/>
          </p:nvPr>
        </p:nvSpPr>
        <p:spPr>
          <a:xfrm>
            <a:off x="361950" y="1143000"/>
            <a:ext cx="8420100" cy="5943600"/>
          </a:xfrm>
        </p:spPr>
        <p:txBody>
          <a:bodyPr/>
          <a:lstStyle/>
          <a:p>
            <a:r>
              <a:rPr lang="en-US" sz="2000" dirty="0">
                <a:solidFill>
                  <a:schemeClr val="bg1"/>
                </a:solidFill>
              </a:rPr>
              <a:t>Mr. Paul D. O’Brien is a Principal Civil Engineer with the Metropolitan Water Reclamation District of Greater Chicago. Working in the Plant Design Management section of the Engineering Department, he is project manager for the design and construction of new sludge thickening facilities and the replacement of Imhoff tanks with primary clarifiers at the Stickney Water Reclamation Plant, a 1440 MGD facility located in suburban Chicago. Prior to these projects, he was in the Construction Division, working as a Resident Engineer at the District’s three largest plants. </a:t>
            </a:r>
          </a:p>
          <a:p>
            <a:endParaRPr lang="en-US" sz="2000" dirty="0">
              <a:solidFill>
                <a:schemeClr val="bg1"/>
              </a:solidFill>
            </a:endParaRPr>
          </a:p>
          <a:p>
            <a:r>
              <a:rPr lang="en-US" sz="2000" dirty="0">
                <a:solidFill>
                  <a:schemeClr val="bg1"/>
                </a:solidFill>
              </a:rPr>
              <a:t>Paul has been with the District for twenty-five years. He has a Bachelor of Science from Purdue University, and is a member of the Water Environment Federation, the Illinois Water Environment Association, and the American Nuclear Society. He is a licensed Professional Engineer registered in Illinois and Wisconsin.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 04-128-3P Construction – Effluent Conduits</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30</a:t>
            </a:fld>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571750" y="2000250"/>
            <a:ext cx="2686050" cy="3429000"/>
          </a:xfrm>
          <a:prstGeom prst="rect">
            <a:avLst/>
          </a:prstGeom>
          <a:ln w="12700">
            <a:no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38150" y="1993900"/>
            <a:ext cx="2000250" cy="3435350"/>
          </a:xfrm>
          <a:prstGeom prst="rect">
            <a:avLst/>
          </a:prstGeom>
          <a:ln w="12700">
            <a:noFill/>
          </a:ln>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
          <a:stretch/>
        </p:blipFill>
        <p:spPr>
          <a:xfrm>
            <a:off x="5391150" y="2000251"/>
            <a:ext cx="3371850" cy="3428999"/>
          </a:xfrm>
          <a:prstGeom prst="rect">
            <a:avLst/>
          </a:prstGeom>
          <a:ln w="12700">
            <a:noFill/>
          </a:ln>
        </p:spPr>
      </p:pic>
    </p:spTree>
    <p:extLst>
      <p:ext uri="{BB962C8B-B14F-4D97-AF65-F5344CB8AC3E}">
        <p14:creationId xmlns:p14="http://schemas.microsoft.com/office/powerpoint/2010/main" val="12013337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 04-128-3P Construction - AGF</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31</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2000250"/>
            <a:ext cx="5969000" cy="4476750"/>
          </a:xfrm>
          <a:prstGeom prst="rect">
            <a:avLst/>
          </a:prstGeom>
          <a:ln w="12700">
            <a:noFill/>
          </a:ln>
        </p:spPr>
      </p:pic>
    </p:spTree>
    <p:extLst>
      <p:ext uri="{BB962C8B-B14F-4D97-AF65-F5344CB8AC3E}">
        <p14:creationId xmlns:p14="http://schemas.microsoft.com/office/powerpoint/2010/main" val="2078161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 04-128-3P Construction - AGF</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32</a:t>
            </a:fld>
            <a:endParaRPr lang="en-US" dirty="0"/>
          </a:p>
        </p:txBody>
      </p:sp>
      <p:pic>
        <p:nvPicPr>
          <p:cNvPr id="6" name="Content Placeholder 5"/>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a:stretch/>
        </p:blipFill>
        <p:spPr>
          <a:xfrm>
            <a:off x="457200" y="2057040"/>
            <a:ext cx="3783181" cy="3810360"/>
          </a:xfrm>
          <a:ln w="12700">
            <a:noFill/>
          </a:ln>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343400" y="2057400"/>
            <a:ext cx="4466358" cy="3810000"/>
          </a:xfrm>
          <a:prstGeom prst="rect">
            <a:avLst/>
          </a:prstGeom>
          <a:ln w="12700">
            <a:noFill/>
          </a:ln>
        </p:spPr>
      </p:pic>
    </p:spTree>
    <p:extLst>
      <p:ext uri="{BB962C8B-B14F-4D97-AF65-F5344CB8AC3E}">
        <p14:creationId xmlns:p14="http://schemas.microsoft.com/office/powerpoint/2010/main" val="9069434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 04-128-3P Construction - PST</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33</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66095" y="1954626"/>
            <a:ext cx="8611810" cy="3390900"/>
          </a:xfrm>
          <a:prstGeom prst="rect">
            <a:avLst/>
          </a:prstGeom>
          <a:ln w="12700">
            <a:noFill/>
          </a:ln>
        </p:spPr>
      </p:pic>
    </p:spTree>
    <p:extLst>
      <p:ext uri="{BB962C8B-B14F-4D97-AF65-F5344CB8AC3E}">
        <p14:creationId xmlns:p14="http://schemas.microsoft.com/office/powerpoint/2010/main" val="3822283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 04-128-3P Construction - PST</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34</a:t>
            </a:fld>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09600" y="1981200"/>
            <a:ext cx="8001000" cy="4434289"/>
          </a:xfrm>
          <a:prstGeom prst="rect">
            <a:avLst/>
          </a:prstGeom>
          <a:ln w="12700">
            <a:noFill/>
          </a:ln>
        </p:spPr>
      </p:pic>
    </p:spTree>
    <p:extLst>
      <p:ext uri="{BB962C8B-B14F-4D97-AF65-F5344CB8AC3E}">
        <p14:creationId xmlns:p14="http://schemas.microsoft.com/office/powerpoint/2010/main" val="4084356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04-128-3P Startup</a:t>
            </a:r>
          </a:p>
        </p:txBody>
      </p:sp>
      <p:sp>
        <p:nvSpPr>
          <p:cNvPr id="4" name="Content Placeholder 3"/>
          <p:cNvSpPr>
            <a:spLocks noGrp="1"/>
          </p:cNvSpPr>
          <p:nvPr>
            <p:ph idx="1"/>
          </p:nvPr>
        </p:nvSpPr>
        <p:spPr/>
        <p:txBody>
          <a:bodyPr/>
          <a:lstStyle/>
          <a:p>
            <a:r>
              <a:rPr lang="en-US" sz="2000" dirty="0"/>
              <a:t>Coordination and planning between departments at MWRDGC and contractor </a:t>
            </a:r>
          </a:p>
          <a:p>
            <a:r>
              <a:rPr lang="en-US" sz="2000" dirty="0"/>
              <a:t>Start up at one third of its maximum design capacity </a:t>
            </a:r>
          </a:p>
          <a:p>
            <a:r>
              <a:rPr lang="en-US" sz="2000" dirty="0"/>
              <a:t>Limit the flow to give MWRDGC staff time to:</a:t>
            </a:r>
          </a:p>
          <a:p>
            <a:pPr lvl="1"/>
            <a:r>
              <a:rPr lang="en-US" sz="2000" dirty="0"/>
              <a:t>Adapt and gain experience to new facilities and equipment</a:t>
            </a:r>
          </a:p>
          <a:p>
            <a:pPr lvl="1"/>
            <a:r>
              <a:rPr lang="en-US" sz="2000" dirty="0"/>
              <a:t>Make necessary adjustments prior to full flow going through the new Project</a:t>
            </a:r>
          </a:p>
          <a:p>
            <a:pPr lvl="1"/>
            <a:r>
              <a:rPr lang="en-US" sz="2000" dirty="0"/>
              <a:t>Allow sufficient time for the other processes at Stickney to adjust, specifically anaerobic digesters</a:t>
            </a:r>
          </a:p>
        </p:txBody>
      </p:sp>
      <p:sp>
        <p:nvSpPr>
          <p:cNvPr id="3" name="Slide Number Placeholder 2"/>
          <p:cNvSpPr>
            <a:spLocks noGrp="1"/>
          </p:cNvSpPr>
          <p:nvPr>
            <p:ph type="sldNum" sz="quarter" idx="10"/>
          </p:nvPr>
        </p:nvSpPr>
        <p:spPr/>
        <p:txBody>
          <a:bodyPr/>
          <a:lstStyle/>
          <a:p>
            <a:fld id="{375C010A-E19C-48A6-ADBB-B1172F7F25C1}" type="slidenum">
              <a:rPr lang="en-US" smtClean="0"/>
              <a:pPr/>
              <a:t>35</a:t>
            </a:fld>
            <a:endParaRPr lang="en-US" dirty="0"/>
          </a:p>
        </p:txBody>
      </p:sp>
    </p:spTree>
    <p:extLst>
      <p:ext uri="{BB962C8B-B14F-4D97-AF65-F5344CB8AC3E}">
        <p14:creationId xmlns:p14="http://schemas.microsoft.com/office/powerpoint/2010/main" val="1972529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04-128-3P Startup</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36</a:t>
            </a:fld>
            <a:endParaRPr lang="en-US" dirty="0"/>
          </a:p>
        </p:txBody>
      </p:sp>
      <p:sp>
        <p:nvSpPr>
          <p:cNvPr id="8" name="TextBox 7"/>
          <p:cNvSpPr txBox="1"/>
          <p:nvPr/>
        </p:nvSpPr>
        <p:spPr>
          <a:xfrm rot="16200000">
            <a:off x="4539988" y="4697012"/>
            <a:ext cx="914400" cy="300082"/>
          </a:xfrm>
          <a:prstGeom prst="rect">
            <a:avLst/>
          </a:prstGeom>
          <a:solidFill>
            <a:schemeClr val="tx2">
              <a:lumMod val="60000"/>
              <a:lumOff val="40000"/>
            </a:schemeClr>
          </a:solidFill>
          <a:ln w="12700">
            <a:solidFill>
              <a:schemeClr val="tx1"/>
            </a:solidFill>
          </a:ln>
        </p:spPr>
        <p:txBody>
          <a:bodyPr wrap="square" rtlCol="0">
            <a:spAutoFit/>
          </a:bodyPr>
          <a:lstStyle/>
          <a:p>
            <a:r>
              <a:rPr lang="en-US" sz="1100" dirty="0"/>
              <a:t>AGT No.</a:t>
            </a:r>
            <a:r>
              <a:rPr lang="en-US" sz="1350" dirty="0"/>
              <a:t> </a:t>
            </a:r>
            <a:r>
              <a:rPr lang="en-US" sz="1100" dirty="0"/>
              <a:t>2</a:t>
            </a:r>
          </a:p>
        </p:txBody>
      </p:sp>
      <p:sp>
        <p:nvSpPr>
          <p:cNvPr id="9" name="TextBox 8"/>
          <p:cNvSpPr txBox="1"/>
          <p:nvPr/>
        </p:nvSpPr>
        <p:spPr>
          <a:xfrm rot="16200000">
            <a:off x="4286250" y="4714256"/>
            <a:ext cx="914400" cy="276999"/>
          </a:xfrm>
          <a:prstGeom prst="rect">
            <a:avLst/>
          </a:prstGeom>
          <a:solidFill>
            <a:schemeClr val="tx2">
              <a:lumMod val="60000"/>
              <a:lumOff val="40000"/>
            </a:schemeClr>
          </a:solidFill>
          <a:ln w="12700">
            <a:solidFill>
              <a:schemeClr val="tx1"/>
            </a:solidFill>
          </a:ln>
        </p:spPr>
        <p:txBody>
          <a:bodyPr wrap="square" rtlCol="0">
            <a:spAutoFit/>
          </a:bodyPr>
          <a:lstStyle/>
          <a:p>
            <a:r>
              <a:rPr lang="en-US" sz="1100" dirty="0"/>
              <a:t>AGT</a:t>
            </a:r>
            <a:r>
              <a:rPr lang="en-US" sz="1200" dirty="0"/>
              <a:t> </a:t>
            </a:r>
            <a:r>
              <a:rPr lang="en-US" sz="1100" dirty="0"/>
              <a:t>No</a:t>
            </a:r>
            <a:r>
              <a:rPr lang="en-US" sz="1200" dirty="0"/>
              <a:t>. </a:t>
            </a:r>
            <a:r>
              <a:rPr lang="en-US" sz="1100" dirty="0"/>
              <a:t>3</a:t>
            </a:r>
          </a:p>
        </p:txBody>
      </p:sp>
      <p:sp>
        <p:nvSpPr>
          <p:cNvPr id="10" name="TextBox 9"/>
          <p:cNvSpPr txBox="1"/>
          <p:nvPr/>
        </p:nvSpPr>
        <p:spPr>
          <a:xfrm rot="16200000">
            <a:off x="4016356" y="4705557"/>
            <a:ext cx="914400" cy="261610"/>
          </a:xfrm>
          <a:prstGeom prst="rect">
            <a:avLst/>
          </a:prstGeom>
          <a:noFill/>
          <a:ln w="12700">
            <a:solidFill>
              <a:schemeClr val="tx1"/>
            </a:solidFill>
          </a:ln>
        </p:spPr>
        <p:txBody>
          <a:bodyPr wrap="square" rtlCol="0">
            <a:spAutoFit/>
          </a:bodyPr>
          <a:lstStyle/>
          <a:p>
            <a:r>
              <a:rPr lang="en-US" sz="1100" dirty="0"/>
              <a:t>AGT No. 4</a:t>
            </a:r>
          </a:p>
        </p:txBody>
      </p:sp>
      <p:sp>
        <p:nvSpPr>
          <p:cNvPr id="11" name="TextBox 10"/>
          <p:cNvSpPr txBox="1"/>
          <p:nvPr/>
        </p:nvSpPr>
        <p:spPr>
          <a:xfrm rot="16200000">
            <a:off x="3747041" y="4705557"/>
            <a:ext cx="914400" cy="261610"/>
          </a:xfrm>
          <a:prstGeom prst="rect">
            <a:avLst/>
          </a:prstGeom>
          <a:noFill/>
          <a:ln w="12700">
            <a:solidFill>
              <a:schemeClr val="tx1"/>
            </a:solidFill>
          </a:ln>
        </p:spPr>
        <p:txBody>
          <a:bodyPr wrap="square" rtlCol="0">
            <a:spAutoFit/>
          </a:bodyPr>
          <a:lstStyle/>
          <a:p>
            <a:r>
              <a:rPr lang="en-US" sz="1100" dirty="0"/>
              <a:t>AGT No. 5</a:t>
            </a:r>
          </a:p>
        </p:txBody>
      </p:sp>
      <p:sp>
        <p:nvSpPr>
          <p:cNvPr id="12" name="TextBox 11"/>
          <p:cNvSpPr txBox="1"/>
          <p:nvPr/>
        </p:nvSpPr>
        <p:spPr>
          <a:xfrm rot="16200000">
            <a:off x="3470042" y="4686320"/>
            <a:ext cx="914400" cy="300082"/>
          </a:xfrm>
          <a:prstGeom prst="rect">
            <a:avLst/>
          </a:prstGeom>
          <a:noFill/>
          <a:ln w="12700">
            <a:solidFill>
              <a:schemeClr val="tx1"/>
            </a:solidFill>
          </a:ln>
        </p:spPr>
        <p:txBody>
          <a:bodyPr wrap="square" rtlCol="0">
            <a:spAutoFit/>
          </a:bodyPr>
          <a:lstStyle/>
          <a:p>
            <a:r>
              <a:rPr lang="en-US" sz="1100" dirty="0"/>
              <a:t>AGT No</a:t>
            </a:r>
            <a:r>
              <a:rPr lang="en-US" sz="1350" dirty="0"/>
              <a:t>. </a:t>
            </a:r>
            <a:r>
              <a:rPr lang="en-US" sz="1100" dirty="0"/>
              <a:t>6</a:t>
            </a:r>
          </a:p>
        </p:txBody>
      </p:sp>
      <p:sp>
        <p:nvSpPr>
          <p:cNvPr id="13" name="TextBox 12"/>
          <p:cNvSpPr txBox="1"/>
          <p:nvPr/>
        </p:nvSpPr>
        <p:spPr>
          <a:xfrm rot="16200000">
            <a:off x="3189404" y="4686967"/>
            <a:ext cx="895006" cy="300082"/>
          </a:xfrm>
          <a:prstGeom prst="rect">
            <a:avLst/>
          </a:prstGeom>
          <a:noFill/>
          <a:ln w="12700">
            <a:solidFill>
              <a:schemeClr val="tx1"/>
            </a:solidFill>
          </a:ln>
        </p:spPr>
        <p:txBody>
          <a:bodyPr wrap="square" rtlCol="0">
            <a:spAutoFit/>
          </a:bodyPr>
          <a:lstStyle/>
          <a:p>
            <a:r>
              <a:rPr lang="en-US" sz="1100" dirty="0"/>
              <a:t>AGT No</a:t>
            </a:r>
            <a:r>
              <a:rPr lang="en-US" sz="1350" dirty="0"/>
              <a:t>. </a:t>
            </a:r>
            <a:r>
              <a:rPr lang="en-US" sz="1100" dirty="0"/>
              <a:t>7</a:t>
            </a:r>
          </a:p>
        </p:txBody>
      </p:sp>
      <p:sp>
        <p:nvSpPr>
          <p:cNvPr id="14" name="Rectangle 13"/>
          <p:cNvSpPr/>
          <p:nvPr/>
        </p:nvSpPr>
        <p:spPr>
          <a:xfrm>
            <a:off x="3488692" y="5293562"/>
            <a:ext cx="1661994" cy="228602"/>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p:cNvSpPr/>
          <p:nvPr/>
        </p:nvSpPr>
        <p:spPr>
          <a:xfrm>
            <a:off x="3488692" y="4150560"/>
            <a:ext cx="1661994" cy="228602"/>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p:cNvSpPr/>
          <p:nvPr/>
        </p:nvSpPr>
        <p:spPr>
          <a:xfrm>
            <a:off x="3186028" y="2064418"/>
            <a:ext cx="528722" cy="528722"/>
          </a:xfrm>
          <a:prstGeom prst="ellipse">
            <a:avLst/>
          </a:prstGeom>
          <a:solidFill>
            <a:schemeClr val="tx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p:cNvSpPr/>
          <p:nvPr/>
        </p:nvSpPr>
        <p:spPr>
          <a:xfrm>
            <a:off x="3186028" y="2764590"/>
            <a:ext cx="528722" cy="528722"/>
          </a:xfrm>
          <a:prstGeom prst="ellipse">
            <a:avLst/>
          </a:prstGeom>
          <a:solidFill>
            <a:schemeClr val="tx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Oval 17"/>
          <p:cNvSpPr/>
          <p:nvPr/>
        </p:nvSpPr>
        <p:spPr>
          <a:xfrm>
            <a:off x="3186028" y="3464761"/>
            <a:ext cx="528722" cy="528722"/>
          </a:xfrm>
          <a:prstGeom prst="ellipse">
            <a:avLst/>
          </a:prstGeom>
          <a:solidFill>
            <a:schemeClr val="tx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extBox 18"/>
          <p:cNvSpPr txBox="1"/>
          <p:nvPr/>
        </p:nvSpPr>
        <p:spPr>
          <a:xfrm>
            <a:off x="3307514" y="2178738"/>
            <a:ext cx="285750" cy="669414"/>
          </a:xfrm>
          <a:prstGeom prst="rect">
            <a:avLst/>
          </a:prstGeom>
          <a:noFill/>
        </p:spPr>
        <p:txBody>
          <a:bodyPr wrap="square" rtlCol="0">
            <a:spAutoFit/>
          </a:bodyPr>
          <a:lstStyle/>
          <a:p>
            <a:r>
              <a:rPr lang="en-US" sz="750" dirty="0"/>
              <a:t>PST 1B</a:t>
            </a:r>
          </a:p>
        </p:txBody>
      </p:sp>
      <p:sp>
        <p:nvSpPr>
          <p:cNvPr id="20" name="TextBox 19"/>
          <p:cNvSpPr txBox="1"/>
          <p:nvPr/>
        </p:nvSpPr>
        <p:spPr>
          <a:xfrm>
            <a:off x="3307514" y="2878910"/>
            <a:ext cx="285750" cy="669414"/>
          </a:xfrm>
          <a:prstGeom prst="rect">
            <a:avLst/>
          </a:prstGeom>
          <a:noFill/>
        </p:spPr>
        <p:txBody>
          <a:bodyPr wrap="square" rtlCol="0">
            <a:spAutoFit/>
          </a:bodyPr>
          <a:lstStyle/>
          <a:p>
            <a:r>
              <a:rPr lang="en-US" sz="750" dirty="0"/>
              <a:t>PST 3B</a:t>
            </a:r>
          </a:p>
        </p:txBody>
      </p:sp>
      <p:sp>
        <p:nvSpPr>
          <p:cNvPr id="21" name="TextBox 20"/>
          <p:cNvSpPr txBox="1"/>
          <p:nvPr/>
        </p:nvSpPr>
        <p:spPr>
          <a:xfrm>
            <a:off x="3307514" y="3580157"/>
            <a:ext cx="285750" cy="669414"/>
          </a:xfrm>
          <a:prstGeom prst="rect">
            <a:avLst/>
          </a:prstGeom>
          <a:noFill/>
        </p:spPr>
        <p:txBody>
          <a:bodyPr wrap="square" rtlCol="0">
            <a:spAutoFit/>
          </a:bodyPr>
          <a:lstStyle/>
          <a:p>
            <a:r>
              <a:rPr lang="en-US" sz="750" dirty="0"/>
              <a:t>PST 5B</a:t>
            </a:r>
          </a:p>
        </p:txBody>
      </p:sp>
      <p:sp>
        <p:nvSpPr>
          <p:cNvPr id="22" name="Oval 21"/>
          <p:cNvSpPr/>
          <p:nvPr/>
        </p:nvSpPr>
        <p:spPr>
          <a:xfrm>
            <a:off x="4000500" y="2064418"/>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Oval 22"/>
          <p:cNvSpPr/>
          <p:nvPr/>
        </p:nvSpPr>
        <p:spPr>
          <a:xfrm>
            <a:off x="4000500" y="2764590"/>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Oval 23"/>
          <p:cNvSpPr/>
          <p:nvPr/>
        </p:nvSpPr>
        <p:spPr>
          <a:xfrm>
            <a:off x="4000500" y="3464761"/>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TextBox 24"/>
          <p:cNvSpPr txBox="1"/>
          <p:nvPr/>
        </p:nvSpPr>
        <p:spPr>
          <a:xfrm>
            <a:off x="4121986" y="2178738"/>
            <a:ext cx="285750" cy="669414"/>
          </a:xfrm>
          <a:prstGeom prst="rect">
            <a:avLst/>
          </a:prstGeom>
          <a:noFill/>
        </p:spPr>
        <p:txBody>
          <a:bodyPr wrap="square" rtlCol="0">
            <a:spAutoFit/>
          </a:bodyPr>
          <a:lstStyle/>
          <a:p>
            <a:r>
              <a:rPr lang="en-US" sz="750" dirty="0"/>
              <a:t>PST 2A</a:t>
            </a:r>
          </a:p>
        </p:txBody>
      </p:sp>
      <p:sp>
        <p:nvSpPr>
          <p:cNvPr id="26" name="TextBox 25"/>
          <p:cNvSpPr txBox="1"/>
          <p:nvPr/>
        </p:nvSpPr>
        <p:spPr>
          <a:xfrm>
            <a:off x="4121986" y="2878910"/>
            <a:ext cx="285750" cy="669414"/>
          </a:xfrm>
          <a:prstGeom prst="rect">
            <a:avLst/>
          </a:prstGeom>
          <a:noFill/>
        </p:spPr>
        <p:txBody>
          <a:bodyPr wrap="square" rtlCol="0">
            <a:spAutoFit/>
          </a:bodyPr>
          <a:lstStyle/>
          <a:p>
            <a:r>
              <a:rPr lang="en-US" sz="750" dirty="0"/>
              <a:t>PST 4A</a:t>
            </a:r>
          </a:p>
        </p:txBody>
      </p:sp>
      <p:sp>
        <p:nvSpPr>
          <p:cNvPr id="27" name="TextBox 26"/>
          <p:cNvSpPr txBox="1"/>
          <p:nvPr/>
        </p:nvSpPr>
        <p:spPr>
          <a:xfrm>
            <a:off x="4121986" y="3580157"/>
            <a:ext cx="285750" cy="669414"/>
          </a:xfrm>
          <a:prstGeom prst="rect">
            <a:avLst/>
          </a:prstGeom>
          <a:noFill/>
        </p:spPr>
        <p:txBody>
          <a:bodyPr wrap="square" rtlCol="0">
            <a:spAutoFit/>
          </a:bodyPr>
          <a:lstStyle/>
          <a:p>
            <a:r>
              <a:rPr lang="en-US" sz="750" dirty="0"/>
              <a:t>PST 6A</a:t>
            </a:r>
          </a:p>
        </p:txBody>
      </p:sp>
      <p:sp>
        <p:nvSpPr>
          <p:cNvPr id="28" name="Oval 27"/>
          <p:cNvSpPr/>
          <p:nvPr/>
        </p:nvSpPr>
        <p:spPr>
          <a:xfrm>
            <a:off x="4743450" y="2071435"/>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Oval 28"/>
          <p:cNvSpPr/>
          <p:nvPr/>
        </p:nvSpPr>
        <p:spPr>
          <a:xfrm>
            <a:off x="4743450" y="2771607"/>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Oval 29"/>
          <p:cNvSpPr/>
          <p:nvPr/>
        </p:nvSpPr>
        <p:spPr>
          <a:xfrm>
            <a:off x="4743450" y="3471778"/>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TextBox 30"/>
          <p:cNvSpPr txBox="1"/>
          <p:nvPr/>
        </p:nvSpPr>
        <p:spPr>
          <a:xfrm>
            <a:off x="4864936" y="2185755"/>
            <a:ext cx="285750" cy="669414"/>
          </a:xfrm>
          <a:prstGeom prst="rect">
            <a:avLst/>
          </a:prstGeom>
          <a:noFill/>
        </p:spPr>
        <p:txBody>
          <a:bodyPr wrap="square" rtlCol="0">
            <a:spAutoFit/>
          </a:bodyPr>
          <a:lstStyle/>
          <a:p>
            <a:r>
              <a:rPr lang="en-US" sz="750" dirty="0"/>
              <a:t>PST 1A</a:t>
            </a:r>
          </a:p>
        </p:txBody>
      </p:sp>
      <p:sp>
        <p:nvSpPr>
          <p:cNvPr id="32" name="TextBox 31"/>
          <p:cNvSpPr txBox="1"/>
          <p:nvPr/>
        </p:nvSpPr>
        <p:spPr>
          <a:xfrm>
            <a:off x="4864936" y="2885927"/>
            <a:ext cx="285750" cy="669414"/>
          </a:xfrm>
          <a:prstGeom prst="rect">
            <a:avLst/>
          </a:prstGeom>
          <a:noFill/>
        </p:spPr>
        <p:txBody>
          <a:bodyPr wrap="square" rtlCol="0">
            <a:spAutoFit/>
          </a:bodyPr>
          <a:lstStyle/>
          <a:p>
            <a:r>
              <a:rPr lang="en-US" sz="750" dirty="0"/>
              <a:t>PST 3A</a:t>
            </a:r>
          </a:p>
        </p:txBody>
      </p:sp>
      <p:sp>
        <p:nvSpPr>
          <p:cNvPr id="33" name="TextBox 32"/>
          <p:cNvSpPr txBox="1"/>
          <p:nvPr/>
        </p:nvSpPr>
        <p:spPr>
          <a:xfrm>
            <a:off x="4864936" y="3587174"/>
            <a:ext cx="285750" cy="669414"/>
          </a:xfrm>
          <a:prstGeom prst="rect">
            <a:avLst/>
          </a:prstGeom>
          <a:noFill/>
        </p:spPr>
        <p:txBody>
          <a:bodyPr wrap="square" rtlCol="0">
            <a:spAutoFit/>
          </a:bodyPr>
          <a:lstStyle/>
          <a:p>
            <a:r>
              <a:rPr lang="en-US" sz="750" dirty="0"/>
              <a:t>PST 5A</a:t>
            </a:r>
          </a:p>
        </p:txBody>
      </p:sp>
    </p:spTree>
    <p:extLst>
      <p:ext uri="{BB962C8B-B14F-4D97-AF65-F5344CB8AC3E}">
        <p14:creationId xmlns:p14="http://schemas.microsoft.com/office/powerpoint/2010/main" val="7205060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04-128-3P Startup</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37</a:t>
            </a:fld>
            <a:endParaRPr lang="en-US" dirty="0"/>
          </a:p>
        </p:txBody>
      </p:sp>
      <p:sp>
        <p:nvSpPr>
          <p:cNvPr id="16" name="Oval 15"/>
          <p:cNvSpPr/>
          <p:nvPr/>
        </p:nvSpPr>
        <p:spPr>
          <a:xfrm>
            <a:off x="3186028" y="2078790"/>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p:cNvSpPr/>
          <p:nvPr/>
        </p:nvSpPr>
        <p:spPr>
          <a:xfrm>
            <a:off x="3186028" y="2778961"/>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Oval 17"/>
          <p:cNvSpPr/>
          <p:nvPr/>
        </p:nvSpPr>
        <p:spPr>
          <a:xfrm>
            <a:off x="3186028" y="3479133"/>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extBox 18"/>
          <p:cNvSpPr txBox="1"/>
          <p:nvPr/>
        </p:nvSpPr>
        <p:spPr>
          <a:xfrm>
            <a:off x="3307514" y="2193110"/>
            <a:ext cx="285750" cy="669414"/>
          </a:xfrm>
          <a:prstGeom prst="rect">
            <a:avLst/>
          </a:prstGeom>
          <a:noFill/>
        </p:spPr>
        <p:txBody>
          <a:bodyPr wrap="square" rtlCol="0">
            <a:spAutoFit/>
          </a:bodyPr>
          <a:lstStyle/>
          <a:p>
            <a:r>
              <a:rPr lang="en-US" sz="750" dirty="0"/>
              <a:t>PST 1B</a:t>
            </a:r>
          </a:p>
        </p:txBody>
      </p:sp>
      <p:sp>
        <p:nvSpPr>
          <p:cNvPr id="20" name="TextBox 19"/>
          <p:cNvSpPr txBox="1"/>
          <p:nvPr/>
        </p:nvSpPr>
        <p:spPr>
          <a:xfrm>
            <a:off x="3307514" y="2893281"/>
            <a:ext cx="285750" cy="669414"/>
          </a:xfrm>
          <a:prstGeom prst="rect">
            <a:avLst/>
          </a:prstGeom>
          <a:noFill/>
        </p:spPr>
        <p:txBody>
          <a:bodyPr wrap="square" rtlCol="0">
            <a:spAutoFit/>
          </a:bodyPr>
          <a:lstStyle/>
          <a:p>
            <a:r>
              <a:rPr lang="en-US" sz="750" dirty="0"/>
              <a:t>PST 3B</a:t>
            </a:r>
          </a:p>
        </p:txBody>
      </p:sp>
      <p:sp>
        <p:nvSpPr>
          <p:cNvPr id="21" name="TextBox 20"/>
          <p:cNvSpPr txBox="1"/>
          <p:nvPr/>
        </p:nvSpPr>
        <p:spPr>
          <a:xfrm>
            <a:off x="3307514" y="3594528"/>
            <a:ext cx="285750" cy="669414"/>
          </a:xfrm>
          <a:prstGeom prst="rect">
            <a:avLst/>
          </a:prstGeom>
          <a:noFill/>
        </p:spPr>
        <p:txBody>
          <a:bodyPr wrap="square" rtlCol="0">
            <a:spAutoFit/>
          </a:bodyPr>
          <a:lstStyle/>
          <a:p>
            <a:r>
              <a:rPr lang="en-US" sz="750" dirty="0"/>
              <a:t>PST 5B</a:t>
            </a:r>
          </a:p>
        </p:txBody>
      </p:sp>
      <p:sp>
        <p:nvSpPr>
          <p:cNvPr id="22" name="Oval 21"/>
          <p:cNvSpPr/>
          <p:nvPr/>
        </p:nvSpPr>
        <p:spPr>
          <a:xfrm>
            <a:off x="4000500" y="2078790"/>
            <a:ext cx="528722" cy="528722"/>
          </a:xfrm>
          <a:prstGeom prst="ellipse">
            <a:avLst/>
          </a:prstGeom>
          <a:solidFill>
            <a:schemeClr val="tx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Oval 22"/>
          <p:cNvSpPr/>
          <p:nvPr/>
        </p:nvSpPr>
        <p:spPr>
          <a:xfrm>
            <a:off x="4000500" y="2778961"/>
            <a:ext cx="528722" cy="528722"/>
          </a:xfrm>
          <a:prstGeom prst="ellipse">
            <a:avLst/>
          </a:prstGeom>
          <a:solidFill>
            <a:schemeClr val="tx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Oval 23"/>
          <p:cNvSpPr/>
          <p:nvPr/>
        </p:nvSpPr>
        <p:spPr>
          <a:xfrm>
            <a:off x="4000500" y="3479133"/>
            <a:ext cx="528722" cy="528722"/>
          </a:xfrm>
          <a:prstGeom prst="ellipse">
            <a:avLst/>
          </a:prstGeom>
          <a:solidFill>
            <a:schemeClr val="tx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TextBox 24"/>
          <p:cNvSpPr txBox="1"/>
          <p:nvPr/>
        </p:nvSpPr>
        <p:spPr>
          <a:xfrm>
            <a:off x="4121986" y="2193110"/>
            <a:ext cx="285750" cy="669414"/>
          </a:xfrm>
          <a:prstGeom prst="rect">
            <a:avLst/>
          </a:prstGeom>
          <a:noFill/>
        </p:spPr>
        <p:txBody>
          <a:bodyPr wrap="square" rtlCol="0">
            <a:spAutoFit/>
          </a:bodyPr>
          <a:lstStyle/>
          <a:p>
            <a:r>
              <a:rPr lang="en-US" sz="750" dirty="0"/>
              <a:t>PST 2A</a:t>
            </a:r>
          </a:p>
        </p:txBody>
      </p:sp>
      <p:sp>
        <p:nvSpPr>
          <p:cNvPr id="26" name="TextBox 25"/>
          <p:cNvSpPr txBox="1"/>
          <p:nvPr/>
        </p:nvSpPr>
        <p:spPr>
          <a:xfrm>
            <a:off x="4121986" y="2893281"/>
            <a:ext cx="285750" cy="669414"/>
          </a:xfrm>
          <a:prstGeom prst="rect">
            <a:avLst/>
          </a:prstGeom>
          <a:noFill/>
        </p:spPr>
        <p:txBody>
          <a:bodyPr wrap="square" rtlCol="0">
            <a:spAutoFit/>
          </a:bodyPr>
          <a:lstStyle/>
          <a:p>
            <a:r>
              <a:rPr lang="en-US" sz="750" dirty="0"/>
              <a:t>PST 4A</a:t>
            </a:r>
          </a:p>
        </p:txBody>
      </p:sp>
      <p:sp>
        <p:nvSpPr>
          <p:cNvPr id="27" name="TextBox 26"/>
          <p:cNvSpPr txBox="1"/>
          <p:nvPr/>
        </p:nvSpPr>
        <p:spPr>
          <a:xfrm>
            <a:off x="4121986" y="3594528"/>
            <a:ext cx="285750" cy="669414"/>
          </a:xfrm>
          <a:prstGeom prst="rect">
            <a:avLst/>
          </a:prstGeom>
          <a:noFill/>
        </p:spPr>
        <p:txBody>
          <a:bodyPr wrap="square" rtlCol="0">
            <a:spAutoFit/>
          </a:bodyPr>
          <a:lstStyle/>
          <a:p>
            <a:r>
              <a:rPr lang="en-US" sz="750" dirty="0"/>
              <a:t>PST 6A</a:t>
            </a:r>
          </a:p>
        </p:txBody>
      </p:sp>
      <p:sp>
        <p:nvSpPr>
          <p:cNvPr id="28" name="Oval 27"/>
          <p:cNvSpPr/>
          <p:nvPr/>
        </p:nvSpPr>
        <p:spPr>
          <a:xfrm>
            <a:off x="4743450" y="2085807"/>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Oval 28"/>
          <p:cNvSpPr/>
          <p:nvPr/>
        </p:nvSpPr>
        <p:spPr>
          <a:xfrm>
            <a:off x="4743450" y="2785978"/>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Oval 29"/>
          <p:cNvSpPr/>
          <p:nvPr/>
        </p:nvSpPr>
        <p:spPr>
          <a:xfrm>
            <a:off x="4743450" y="3486150"/>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TextBox 30"/>
          <p:cNvSpPr txBox="1"/>
          <p:nvPr/>
        </p:nvSpPr>
        <p:spPr>
          <a:xfrm>
            <a:off x="4864936" y="2200127"/>
            <a:ext cx="285750" cy="669414"/>
          </a:xfrm>
          <a:prstGeom prst="rect">
            <a:avLst/>
          </a:prstGeom>
          <a:noFill/>
        </p:spPr>
        <p:txBody>
          <a:bodyPr wrap="square" rtlCol="0">
            <a:spAutoFit/>
          </a:bodyPr>
          <a:lstStyle/>
          <a:p>
            <a:r>
              <a:rPr lang="en-US" sz="750" dirty="0"/>
              <a:t>PST 1A</a:t>
            </a:r>
          </a:p>
        </p:txBody>
      </p:sp>
      <p:sp>
        <p:nvSpPr>
          <p:cNvPr id="32" name="TextBox 31"/>
          <p:cNvSpPr txBox="1"/>
          <p:nvPr/>
        </p:nvSpPr>
        <p:spPr>
          <a:xfrm>
            <a:off x="4864936" y="2900298"/>
            <a:ext cx="285750" cy="669414"/>
          </a:xfrm>
          <a:prstGeom prst="rect">
            <a:avLst/>
          </a:prstGeom>
          <a:noFill/>
        </p:spPr>
        <p:txBody>
          <a:bodyPr wrap="square" rtlCol="0">
            <a:spAutoFit/>
          </a:bodyPr>
          <a:lstStyle/>
          <a:p>
            <a:r>
              <a:rPr lang="en-US" sz="750" dirty="0"/>
              <a:t>PST 3A</a:t>
            </a:r>
          </a:p>
        </p:txBody>
      </p:sp>
      <p:sp>
        <p:nvSpPr>
          <p:cNvPr id="33" name="TextBox 32"/>
          <p:cNvSpPr txBox="1"/>
          <p:nvPr/>
        </p:nvSpPr>
        <p:spPr>
          <a:xfrm>
            <a:off x="4864936" y="3601545"/>
            <a:ext cx="285750" cy="669414"/>
          </a:xfrm>
          <a:prstGeom prst="rect">
            <a:avLst/>
          </a:prstGeom>
          <a:noFill/>
        </p:spPr>
        <p:txBody>
          <a:bodyPr wrap="square" rtlCol="0">
            <a:spAutoFit/>
          </a:bodyPr>
          <a:lstStyle/>
          <a:p>
            <a:r>
              <a:rPr lang="en-US" sz="750" dirty="0"/>
              <a:t>PST 5A</a:t>
            </a:r>
          </a:p>
        </p:txBody>
      </p:sp>
      <p:sp>
        <p:nvSpPr>
          <p:cNvPr id="42" name="TextBox 41"/>
          <p:cNvSpPr txBox="1"/>
          <p:nvPr/>
        </p:nvSpPr>
        <p:spPr>
          <a:xfrm rot="16200000">
            <a:off x="4554986" y="4685800"/>
            <a:ext cx="914400" cy="300082"/>
          </a:xfrm>
          <a:prstGeom prst="rect">
            <a:avLst/>
          </a:prstGeom>
          <a:noFill/>
          <a:ln w="12700">
            <a:solidFill>
              <a:schemeClr val="tx1"/>
            </a:solidFill>
          </a:ln>
        </p:spPr>
        <p:txBody>
          <a:bodyPr wrap="square" rtlCol="0">
            <a:spAutoFit/>
          </a:bodyPr>
          <a:lstStyle/>
          <a:p>
            <a:r>
              <a:rPr lang="en-US" sz="1200" dirty="0"/>
              <a:t>AGT No</a:t>
            </a:r>
            <a:r>
              <a:rPr lang="en-US" sz="1350" dirty="0"/>
              <a:t>. </a:t>
            </a:r>
            <a:r>
              <a:rPr lang="en-US" sz="1200" dirty="0"/>
              <a:t>2</a:t>
            </a:r>
          </a:p>
        </p:txBody>
      </p:sp>
      <p:sp>
        <p:nvSpPr>
          <p:cNvPr id="43" name="TextBox 42"/>
          <p:cNvSpPr txBox="1"/>
          <p:nvPr/>
        </p:nvSpPr>
        <p:spPr>
          <a:xfrm rot="16200000">
            <a:off x="4277987" y="4685800"/>
            <a:ext cx="914400" cy="300082"/>
          </a:xfrm>
          <a:prstGeom prst="rect">
            <a:avLst/>
          </a:prstGeom>
          <a:noFill/>
          <a:ln w="12700">
            <a:solidFill>
              <a:schemeClr val="tx1"/>
            </a:solidFill>
          </a:ln>
        </p:spPr>
        <p:txBody>
          <a:bodyPr wrap="square" rtlCol="0">
            <a:spAutoFit/>
          </a:bodyPr>
          <a:lstStyle/>
          <a:p>
            <a:r>
              <a:rPr lang="en-US" sz="1200" dirty="0"/>
              <a:t>AGT No</a:t>
            </a:r>
            <a:r>
              <a:rPr lang="en-US" sz="1350" dirty="0"/>
              <a:t>. </a:t>
            </a:r>
            <a:r>
              <a:rPr lang="en-US" sz="1200" dirty="0"/>
              <a:t>3</a:t>
            </a:r>
          </a:p>
        </p:txBody>
      </p:sp>
      <p:sp>
        <p:nvSpPr>
          <p:cNvPr id="44" name="TextBox 43"/>
          <p:cNvSpPr txBox="1"/>
          <p:nvPr/>
        </p:nvSpPr>
        <p:spPr>
          <a:xfrm rot="16200000">
            <a:off x="4000988" y="4685799"/>
            <a:ext cx="914400" cy="300082"/>
          </a:xfrm>
          <a:prstGeom prst="rect">
            <a:avLst/>
          </a:prstGeom>
          <a:solidFill>
            <a:schemeClr val="tx2">
              <a:lumMod val="60000"/>
              <a:lumOff val="40000"/>
            </a:schemeClr>
          </a:solidFill>
          <a:ln w="12700">
            <a:solidFill>
              <a:schemeClr val="tx1"/>
            </a:solidFill>
          </a:ln>
        </p:spPr>
        <p:txBody>
          <a:bodyPr wrap="square" rtlCol="0">
            <a:spAutoFit/>
          </a:bodyPr>
          <a:lstStyle/>
          <a:p>
            <a:r>
              <a:rPr lang="en-US" sz="1200" dirty="0"/>
              <a:t>AGT No.</a:t>
            </a:r>
            <a:r>
              <a:rPr lang="en-US" sz="1350" dirty="0"/>
              <a:t> </a:t>
            </a:r>
            <a:r>
              <a:rPr lang="en-US" sz="1200" dirty="0"/>
              <a:t>4</a:t>
            </a:r>
          </a:p>
        </p:txBody>
      </p:sp>
      <p:sp>
        <p:nvSpPr>
          <p:cNvPr id="45" name="TextBox 44"/>
          <p:cNvSpPr txBox="1"/>
          <p:nvPr/>
        </p:nvSpPr>
        <p:spPr>
          <a:xfrm rot="16200000">
            <a:off x="3723989" y="4685799"/>
            <a:ext cx="914400" cy="300082"/>
          </a:xfrm>
          <a:prstGeom prst="rect">
            <a:avLst/>
          </a:prstGeom>
          <a:solidFill>
            <a:schemeClr val="tx2">
              <a:lumMod val="60000"/>
              <a:lumOff val="40000"/>
            </a:schemeClr>
          </a:solidFill>
          <a:ln w="12700">
            <a:solidFill>
              <a:schemeClr val="tx1"/>
            </a:solidFill>
          </a:ln>
        </p:spPr>
        <p:txBody>
          <a:bodyPr wrap="square" rtlCol="0">
            <a:spAutoFit/>
          </a:bodyPr>
          <a:lstStyle/>
          <a:p>
            <a:r>
              <a:rPr lang="en-US" sz="1200" dirty="0"/>
              <a:t>AGT No.</a:t>
            </a:r>
            <a:r>
              <a:rPr lang="en-US" sz="1350" dirty="0"/>
              <a:t> </a:t>
            </a:r>
            <a:r>
              <a:rPr lang="en-US" sz="1200" dirty="0"/>
              <a:t>5</a:t>
            </a:r>
          </a:p>
        </p:txBody>
      </p:sp>
      <p:sp>
        <p:nvSpPr>
          <p:cNvPr id="46" name="TextBox 45"/>
          <p:cNvSpPr txBox="1"/>
          <p:nvPr/>
        </p:nvSpPr>
        <p:spPr>
          <a:xfrm rot="16200000">
            <a:off x="3446990" y="4685799"/>
            <a:ext cx="914400" cy="300082"/>
          </a:xfrm>
          <a:prstGeom prst="rect">
            <a:avLst/>
          </a:prstGeom>
          <a:noFill/>
          <a:ln w="12700">
            <a:solidFill>
              <a:schemeClr val="tx1"/>
            </a:solidFill>
          </a:ln>
        </p:spPr>
        <p:txBody>
          <a:bodyPr wrap="square" rtlCol="0">
            <a:spAutoFit/>
          </a:bodyPr>
          <a:lstStyle/>
          <a:p>
            <a:r>
              <a:rPr lang="en-US" sz="1200" dirty="0"/>
              <a:t>AGT No. </a:t>
            </a:r>
            <a:r>
              <a:rPr lang="en-US" sz="1350" dirty="0"/>
              <a:t>6</a:t>
            </a:r>
          </a:p>
        </p:txBody>
      </p:sp>
      <p:sp>
        <p:nvSpPr>
          <p:cNvPr id="47" name="TextBox 46"/>
          <p:cNvSpPr txBox="1"/>
          <p:nvPr/>
        </p:nvSpPr>
        <p:spPr>
          <a:xfrm rot="16200000">
            <a:off x="3169991" y="4685799"/>
            <a:ext cx="914400" cy="300082"/>
          </a:xfrm>
          <a:prstGeom prst="rect">
            <a:avLst/>
          </a:prstGeom>
          <a:noFill/>
          <a:ln w="12700">
            <a:solidFill>
              <a:schemeClr val="tx1"/>
            </a:solidFill>
          </a:ln>
        </p:spPr>
        <p:txBody>
          <a:bodyPr wrap="square" rtlCol="0">
            <a:spAutoFit/>
          </a:bodyPr>
          <a:lstStyle/>
          <a:p>
            <a:r>
              <a:rPr lang="en-US" sz="1200" dirty="0"/>
              <a:t>AGT No. </a:t>
            </a:r>
            <a:r>
              <a:rPr lang="en-US" sz="1350" dirty="0"/>
              <a:t>7</a:t>
            </a:r>
          </a:p>
        </p:txBody>
      </p:sp>
      <p:sp>
        <p:nvSpPr>
          <p:cNvPr id="48" name="Rectangle 47"/>
          <p:cNvSpPr/>
          <p:nvPr/>
        </p:nvSpPr>
        <p:spPr>
          <a:xfrm>
            <a:off x="3488692" y="5293041"/>
            <a:ext cx="1661994" cy="228602"/>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9" name="Rectangle 48"/>
          <p:cNvSpPr/>
          <p:nvPr/>
        </p:nvSpPr>
        <p:spPr>
          <a:xfrm>
            <a:off x="3488692" y="4150039"/>
            <a:ext cx="1661994" cy="228602"/>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201538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04-128-3P Startup</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38</a:t>
            </a:fld>
            <a:endParaRPr lang="en-US" dirty="0"/>
          </a:p>
        </p:txBody>
      </p:sp>
      <p:sp>
        <p:nvSpPr>
          <p:cNvPr id="8" name="TextBox 7"/>
          <p:cNvSpPr txBox="1"/>
          <p:nvPr/>
        </p:nvSpPr>
        <p:spPr>
          <a:xfrm rot="16200000">
            <a:off x="4539618" y="4666028"/>
            <a:ext cx="914400" cy="300082"/>
          </a:xfrm>
          <a:prstGeom prst="rect">
            <a:avLst/>
          </a:prstGeom>
          <a:noFill/>
          <a:ln w="12700">
            <a:solidFill>
              <a:schemeClr val="tx1"/>
            </a:solidFill>
          </a:ln>
        </p:spPr>
        <p:txBody>
          <a:bodyPr wrap="square" rtlCol="0">
            <a:spAutoFit/>
          </a:bodyPr>
          <a:lstStyle/>
          <a:p>
            <a:r>
              <a:rPr lang="en-US" sz="1200" dirty="0"/>
              <a:t>AGT No. </a:t>
            </a:r>
            <a:r>
              <a:rPr lang="en-US" sz="1350" dirty="0"/>
              <a:t>2</a:t>
            </a:r>
          </a:p>
        </p:txBody>
      </p:sp>
      <p:sp>
        <p:nvSpPr>
          <p:cNvPr id="9" name="TextBox 8"/>
          <p:cNvSpPr txBox="1"/>
          <p:nvPr/>
        </p:nvSpPr>
        <p:spPr>
          <a:xfrm rot="16200000">
            <a:off x="4277987" y="4666028"/>
            <a:ext cx="914400" cy="300082"/>
          </a:xfrm>
          <a:prstGeom prst="rect">
            <a:avLst/>
          </a:prstGeom>
          <a:noFill/>
          <a:ln w="12700">
            <a:solidFill>
              <a:schemeClr val="tx1"/>
            </a:solidFill>
          </a:ln>
        </p:spPr>
        <p:txBody>
          <a:bodyPr wrap="square" rtlCol="0">
            <a:spAutoFit/>
          </a:bodyPr>
          <a:lstStyle/>
          <a:p>
            <a:r>
              <a:rPr lang="en-US" sz="1200" dirty="0"/>
              <a:t>AGT No</a:t>
            </a:r>
            <a:r>
              <a:rPr lang="en-US" sz="1350" dirty="0"/>
              <a:t>. </a:t>
            </a:r>
            <a:r>
              <a:rPr lang="en-US" sz="1200" dirty="0"/>
              <a:t>3</a:t>
            </a:r>
          </a:p>
        </p:txBody>
      </p:sp>
      <p:sp>
        <p:nvSpPr>
          <p:cNvPr id="10" name="TextBox 9"/>
          <p:cNvSpPr txBox="1"/>
          <p:nvPr/>
        </p:nvSpPr>
        <p:spPr>
          <a:xfrm rot="16200000">
            <a:off x="4000988" y="4666027"/>
            <a:ext cx="914400" cy="300082"/>
          </a:xfrm>
          <a:prstGeom prst="rect">
            <a:avLst/>
          </a:prstGeom>
          <a:noFill/>
          <a:ln w="12700">
            <a:solidFill>
              <a:schemeClr val="tx1"/>
            </a:solidFill>
          </a:ln>
        </p:spPr>
        <p:txBody>
          <a:bodyPr wrap="square" rtlCol="0">
            <a:spAutoFit/>
          </a:bodyPr>
          <a:lstStyle/>
          <a:p>
            <a:r>
              <a:rPr lang="en-US" sz="1200" dirty="0"/>
              <a:t>AGT No</a:t>
            </a:r>
            <a:r>
              <a:rPr lang="en-US" sz="1350" dirty="0"/>
              <a:t>. </a:t>
            </a:r>
            <a:r>
              <a:rPr lang="en-US" sz="1200" dirty="0"/>
              <a:t>4</a:t>
            </a:r>
          </a:p>
        </p:txBody>
      </p:sp>
      <p:sp>
        <p:nvSpPr>
          <p:cNvPr id="11" name="TextBox 10"/>
          <p:cNvSpPr txBox="1"/>
          <p:nvPr/>
        </p:nvSpPr>
        <p:spPr>
          <a:xfrm rot="16200000">
            <a:off x="3723989" y="4666027"/>
            <a:ext cx="914400" cy="300082"/>
          </a:xfrm>
          <a:prstGeom prst="rect">
            <a:avLst/>
          </a:prstGeom>
          <a:noFill/>
          <a:ln w="12700">
            <a:solidFill>
              <a:schemeClr val="tx1"/>
            </a:solidFill>
          </a:ln>
        </p:spPr>
        <p:txBody>
          <a:bodyPr wrap="square" rtlCol="0">
            <a:spAutoFit/>
          </a:bodyPr>
          <a:lstStyle/>
          <a:p>
            <a:r>
              <a:rPr lang="en-US" sz="1200" dirty="0"/>
              <a:t>AGT No</a:t>
            </a:r>
            <a:r>
              <a:rPr lang="en-US" sz="1350" dirty="0"/>
              <a:t>. </a:t>
            </a:r>
            <a:r>
              <a:rPr lang="en-US" sz="1200" dirty="0"/>
              <a:t>5</a:t>
            </a:r>
          </a:p>
        </p:txBody>
      </p:sp>
      <p:sp>
        <p:nvSpPr>
          <p:cNvPr id="12" name="TextBox 11"/>
          <p:cNvSpPr txBox="1"/>
          <p:nvPr/>
        </p:nvSpPr>
        <p:spPr>
          <a:xfrm rot="16200000">
            <a:off x="3446990" y="4666026"/>
            <a:ext cx="914400" cy="300082"/>
          </a:xfrm>
          <a:prstGeom prst="rect">
            <a:avLst/>
          </a:prstGeom>
          <a:solidFill>
            <a:schemeClr val="tx2">
              <a:lumMod val="60000"/>
              <a:lumOff val="40000"/>
            </a:schemeClr>
          </a:solidFill>
          <a:ln w="12700">
            <a:solidFill>
              <a:schemeClr val="tx1"/>
            </a:solidFill>
          </a:ln>
        </p:spPr>
        <p:txBody>
          <a:bodyPr wrap="square" rtlCol="0">
            <a:spAutoFit/>
          </a:bodyPr>
          <a:lstStyle/>
          <a:p>
            <a:r>
              <a:rPr lang="en-US" sz="1200" dirty="0"/>
              <a:t>AGT No. </a:t>
            </a:r>
            <a:r>
              <a:rPr lang="en-US" sz="1350" dirty="0"/>
              <a:t>6</a:t>
            </a:r>
          </a:p>
        </p:txBody>
      </p:sp>
      <p:sp>
        <p:nvSpPr>
          <p:cNvPr id="13" name="TextBox 12"/>
          <p:cNvSpPr txBox="1"/>
          <p:nvPr/>
        </p:nvSpPr>
        <p:spPr>
          <a:xfrm rot="16200000">
            <a:off x="3177675" y="4666026"/>
            <a:ext cx="914400" cy="300082"/>
          </a:xfrm>
          <a:prstGeom prst="rect">
            <a:avLst/>
          </a:prstGeom>
          <a:solidFill>
            <a:schemeClr val="tx2">
              <a:lumMod val="60000"/>
              <a:lumOff val="40000"/>
            </a:schemeClr>
          </a:solidFill>
          <a:ln w="12700">
            <a:solidFill>
              <a:schemeClr val="tx1"/>
            </a:solidFill>
          </a:ln>
        </p:spPr>
        <p:txBody>
          <a:bodyPr wrap="square" rtlCol="0">
            <a:spAutoFit/>
          </a:bodyPr>
          <a:lstStyle/>
          <a:p>
            <a:r>
              <a:rPr lang="en-US" sz="1200" dirty="0"/>
              <a:t>AGT No. </a:t>
            </a:r>
            <a:r>
              <a:rPr lang="en-US" sz="1350" dirty="0"/>
              <a:t>7</a:t>
            </a:r>
          </a:p>
        </p:txBody>
      </p:sp>
      <p:sp>
        <p:nvSpPr>
          <p:cNvPr id="14" name="Rectangle 13"/>
          <p:cNvSpPr/>
          <p:nvPr/>
        </p:nvSpPr>
        <p:spPr>
          <a:xfrm>
            <a:off x="3488692" y="5273269"/>
            <a:ext cx="1661994" cy="228602"/>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Rectangle 14"/>
          <p:cNvSpPr/>
          <p:nvPr/>
        </p:nvSpPr>
        <p:spPr>
          <a:xfrm>
            <a:off x="3488692" y="4130266"/>
            <a:ext cx="1661994" cy="228602"/>
          </a:xfrm>
          <a:prstGeom prst="rect">
            <a:avLst/>
          </a:prstGeom>
          <a:solidFill>
            <a:schemeClr val="tx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Oval 15"/>
          <p:cNvSpPr/>
          <p:nvPr/>
        </p:nvSpPr>
        <p:spPr>
          <a:xfrm>
            <a:off x="3186028" y="2078790"/>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7" name="Oval 16"/>
          <p:cNvSpPr/>
          <p:nvPr/>
        </p:nvSpPr>
        <p:spPr>
          <a:xfrm>
            <a:off x="3186028" y="2778961"/>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8" name="Oval 17"/>
          <p:cNvSpPr/>
          <p:nvPr/>
        </p:nvSpPr>
        <p:spPr>
          <a:xfrm>
            <a:off x="3186028" y="3479133"/>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9" name="TextBox 18"/>
          <p:cNvSpPr txBox="1"/>
          <p:nvPr/>
        </p:nvSpPr>
        <p:spPr>
          <a:xfrm>
            <a:off x="3307514" y="2193110"/>
            <a:ext cx="285750" cy="669414"/>
          </a:xfrm>
          <a:prstGeom prst="rect">
            <a:avLst/>
          </a:prstGeom>
          <a:noFill/>
        </p:spPr>
        <p:txBody>
          <a:bodyPr wrap="square" rtlCol="0">
            <a:spAutoFit/>
          </a:bodyPr>
          <a:lstStyle/>
          <a:p>
            <a:r>
              <a:rPr lang="en-US" sz="750" dirty="0"/>
              <a:t>PST 1B</a:t>
            </a:r>
          </a:p>
        </p:txBody>
      </p:sp>
      <p:sp>
        <p:nvSpPr>
          <p:cNvPr id="20" name="TextBox 19"/>
          <p:cNvSpPr txBox="1"/>
          <p:nvPr/>
        </p:nvSpPr>
        <p:spPr>
          <a:xfrm>
            <a:off x="3307514" y="2893281"/>
            <a:ext cx="285750" cy="669414"/>
          </a:xfrm>
          <a:prstGeom prst="rect">
            <a:avLst/>
          </a:prstGeom>
          <a:noFill/>
        </p:spPr>
        <p:txBody>
          <a:bodyPr wrap="square" rtlCol="0">
            <a:spAutoFit/>
          </a:bodyPr>
          <a:lstStyle/>
          <a:p>
            <a:r>
              <a:rPr lang="en-US" sz="750" dirty="0"/>
              <a:t>PST 3B</a:t>
            </a:r>
          </a:p>
        </p:txBody>
      </p:sp>
      <p:sp>
        <p:nvSpPr>
          <p:cNvPr id="21" name="TextBox 20"/>
          <p:cNvSpPr txBox="1"/>
          <p:nvPr/>
        </p:nvSpPr>
        <p:spPr>
          <a:xfrm>
            <a:off x="3307514" y="3594528"/>
            <a:ext cx="285750" cy="669414"/>
          </a:xfrm>
          <a:prstGeom prst="rect">
            <a:avLst/>
          </a:prstGeom>
          <a:noFill/>
        </p:spPr>
        <p:txBody>
          <a:bodyPr wrap="square" rtlCol="0">
            <a:spAutoFit/>
          </a:bodyPr>
          <a:lstStyle/>
          <a:p>
            <a:r>
              <a:rPr lang="en-US" sz="750" dirty="0"/>
              <a:t>PST 5B</a:t>
            </a:r>
          </a:p>
        </p:txBody>
      </p:sp>
      <p:sp>
        <p:nvSpPr>
          <p:cNvPr id="22" name="Oval 21"/>
          <p:cNvSpPr/>
          <p:nvPr/>
        </p:nvSpPr>
        <p:spPr>
          <a:xfrm>
            <a:off x="4000500" y="2078790"/>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Oval 22"/>
          <p:cNvSpPr/>
          <p:nvPr/>
        </p:nvSpPr>
        <p:spPr>
          <a:xfrm>
            <a:off x="4000500" y="2778961"/>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4" name="Oval 23"/>
          <p:cNvSpPr/>
          <p:nvPr/>
        </p:nvSpPr>
        <p:spPr>
          <a:xfrm>
            <a:off x="4000500" y="3479133"/>
            <a:ext cx="528722" cy="52872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5" name="TextBox 24"/>
          <p:cNvSpPr txBox="1"/>
          <p:nvPr/>
        </p:nvSpPr>
        <p:spPr>
          <a:xfrm>
            <a:off x="4121986" y="2193110"/>
            <a:ext cx="285750" cy="669414"/>
          </a:xfrm>
          <a:prstGeom prst="rect">
            <a:avLst/>
          </a:prstGeom>
          <a:noFill/>
        </p:spPr>
        <p:txBody>
          <a:bodyPr wrap="square" rtlCol="0">
            <a:spAutoFit/>
          </a:bodyPr>
          <a:lstStyle/>
          <a:p>
            <a:r>
              <a:rPr lang="en-US" sz="750" dirty="0"/>
              <a:t>PST 2A</a:t>
            </a:r>
          </a:p>
        </p:txBody>
      </p:sp>
      <p:sp>
        <p:nvSpPr>
          <p:cNvPr id="26" name="TextBox 25"/>
          <p:cNvSpPr txBox="1"/>
          <p:nvPr/>
        </p:nvSpPr>
        <p:spPr>
          <a:xfrm>
            <a:off x="4121986" y="2893281"/>
            <a:ext cx="285750" cy="669414"/>
          </a:xfrm>
          <a:prstGeom prst="rect">
            <a:avLst/>
          </a:prstGeom>
          <a:noFill/>
        </p:spPr>
        <p:txBody>
          <a:bodyPr wrap="square" rtlCol="0">
            <a:spAutoFit/>
          </a:bodyPr>
          <a:lstStyle/>
          <a:p>
            <a:r>
              <a:rPr lang="en-US" sz="750" dirty="0"/>
              <a:t>PST 4A</a:t>
            </a:r>
          </a:p>
        </p:txBody>
      </p:sp>
      <p:sp>
        <p:nvSpPr>
          <p:cNvPr id="27" name="TextBox 26"/>
          <p:cNvSpPr txBox="1"/>
          <p:nvPr/>
        </p:nvSpPr>
        <p:spPr>
          <a:xfrm>
            <a:off x="4121986" y="3594528"/>
            <a:ext cx="285750" cy="669414"/>
          </a:xfrm>
          <a:prstGeom prst="rect">
            <a:avLst/>
          </a:prstGeom>
          <a:noFill/>
        </p:spPr>
        <p:txBody>
          <a:bodyPr wrap="square" rtlCol="0">
            <a:spAutoFit/>
          </a:bodyPr>
          <a:lstStyle/>
          <a:p>
            <a:r>
              <a:rPr lang="en-US" sz="750" dirty="0"/>
              <a:t>PST 6A</a:t>
            </a:r>
          </a:p>
        </p:txBody>
      </p:sp>
      <p:sp>
        <p:nvSpPr>
          <p:cNvPr id="28" name="Oval 27"/>
          <p:cNvSpPr/>
          <p:nvPr/>
        </p:nvSpPr>
        <p:spPr>
          <a:xfrm>
            <a:off x="4743450" y="2085807"/>
            <a:ext cx="528722" cy="528722"/>
          </a:xfrm>
          <a:prstGeom prst="ellipse">
            <a:avLst/>
          </a:prstGeom>
          <a:solidFill>
            <a:schemeClr val="tx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Oval 28"/>
          <p:cNvSpPr/>
          <p:nvPr/>
        </p:nvSpPr>
        <p:spPr>
          <a:xfrm>
            <a:off x="4743450" y="2785978"/>
            <a:ext cx="528722" cy="528722"/>
          </a:xfrm>
          <a:prstGeom prst="ellipse">
            <a:avLst/>
          </a:prstGeom>
          <a:solidFill>
            <a:schemeClr val="tx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Oval 29"/>
          <p:cNvSpPr/>
          <p:nvPr/>
        </p:nvSpPr>
        <p:spPr>
          <a:xfrm>
            <a:off x="4743450" y="3486150"/>
            <a:ext cx="528722" cy="528722"/>
          </a:xfrm>
          <a:prstGeom prst="ellipse">
            <a:avLst/>
          </a:prstGeom>
          <a:solidFill>
            <a:schemeClr val="tx2">
              <a:lumMod val="60000"/>
              <a:lumOff val="4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1" name="TextBox 30"/>
          <p:cNvSpPr txBox="1"/>
          <p:nvPr/>
        </p:nvSpPr>
        <p:spPr>
          <a:xfrm>
            <a:off x="4864936" y="2200127"/>
            <a:ext cx="285750" cy="669414"/>
          </a:xfrm>
          <a:prstGeom prst="rect">
            <a:avLst/>
          </a:prstGeom>
          <a:noFill/>
        </p:spPr>
        <p:txBody>
          <a:bodyPr wrap="square" rtlCol="0">
            <a:spAutoFit/>
          </a:bodyPr>
          <a:lstStyle/>
          <a:p>
            <a:r>
              <a:rPr lang="en-US" sz="750" dirty="0"/>
              <a:t>PST 1A</a:t>
            </a:r>
          </a:p>
        </p:txBody>
      </p:sp>
      <p:sp>
        <p:nvSpPr>
          <p:cNvPr id="32" name="TextBox 31"/>
          <p:cNvSpPr txBox="1"/>
          <p:nvPr/>
        </p:nvSpPr>
        <p:spPr>
          <a:xfrm>
            <a:off x="4864936" y="2900298"/>
            <a:ext cx="285750" cy="669414"/>
          </a:xfrm>
          <a:prstGeom prst="rect">
            <a:avLst/>
          </a:prstGeom>
          <a:noFill/>
        </p:spPr>
        <p:txBody>
          <a:bodyPr wrap="square" rtlCol="0">
            <a:spAutoFit/>
          </a:bodyPr>
          <a:lstStyle/>
          <a:p>
            <a:r>
              <a:rPr lang="en-US" sz="750" dirty="0"/>
              <a:t>PST 3A</a:t>
            </a:r>
          </a:p>
        </p:txBody>
      </p:sp>
      <p:sp>
        <p:nvSpPr>
          <p:cNvPr id="33" name="TextBox 32"/>
          <p:cNvSpPr txBox="1"/>
          <p:nvPr/>
        </p:nvSpPr>
        <p:spPr>
          <a:xfrm>
            <a:off x="4864936" y="3601545"/>
            <a:ext cx="285750" cy="669414"/>
          </a:xfrm>
          <a:prstGeom prst="rect">
            <a:avLst/>
          </a:prstGeom>
          <a:noFill/>
        </p:spPr>
        <p:txBody>
          <a:bodyPr wrap="square" rtlCol="0">
            <a:spAutoFit/>
          </a:bodyPr>
          <a:lstStyle/>
          <a:p>
            <a:r>
              <a:rPr lang="en-US" sz="750" dirty="0"/>
              <a:t>PST 5A</a:t>
            </a:r>
          </a:p>
        </p:txBody>
      </p:sp>
    </p:spTree>
    <p:extLst>
      <p:ext uri="{BB962C8B-B14F-4D97-AF65-F5344CB8AC3E}">
        <p14:creationId xmlns:p14="http://schemas.microsoft.com/office/powerpoint/2010/main" val="3907329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04-128-3P Startup</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39</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562600" y="2057399"/>
            <a:ext cx="3257550" cy="3390512"/>
          </a:xfrm>
          <a:prstGeom prst="rect">
            <a:avLst/>
          </a:prstGeom>
          <a:ln w="12700">
            <a:no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057399"/>
            <a:ext cx="5171243" cy="3382202"/>
          </a:xfrm>
          <a:prstGeom prst="rect">
            <a:avLst/>
          </a:prstGeom>
          <a:ln w="12700">
            <a:noFill/>
          </a:ln>
        </p:spPr>
      </p:pic>
    </p:spTree>
    <p:extLst>
      <p:ext uri="{BB962C8B-B14F-4D97-AF65-F5344CB8AC3E}">
        <p14:creationId xmlns:p14="http://schemas.microsoft.com/office/powerpoint/2010/main" val="2896438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1500" y="1771650"/>
            <a:ext cx="8020050" cy="1028700"/>
          </a:xfrm>
        </p:spPr>
        <p:txBody>
          <a:bodyPr>
            <a:noAutofit/>
          </a:bodyPr>
          <a:lstStyle/>
          <a:p>
            <a:pPr>
              <a:lnSpc>
                <a:spcPts val="2625"/>
              </a:lnSpc>
            </a:pPr>
            <a:r>
              <a:rPr lang="en-US" sz="2400" dirty="0"/>
              <a:t>Let the Water Flow: Startup of the New Aerated </a:t>
            </a:r>
            <a:br>
              <a:rPr lang="en-US" sz="2400" dirty="0"/>
            </a:br>
            <a:r>
              <a:rPr lang="en-US" sz="2400" dirty="0"/>
              <a:t>Grit Facility and Primary Settling Tanks at </a:t>
            </a:r>
            <a:br>
              <a:rPr lang="en-US" sz="2400" dirty="0"/>
            </a:br>
            <a:r>
              <a:rPr lang="en-US" sz="2400" dirty="0"/>
              <a:t>MWRDGC’s Stickney WRP</a:t>
            </a:r>
          </a:p>
        </p:txBody>
      </p:sp>
      <p:sp>
        <p:nvSpPr>
          <p:cNvPr id="4" name="Subtitle 2"/>
          <p:cNvSpPr>
            <a:spLocks noGrp="1"/>
          </p:cNvSpPr>
          <p:nvPr>
            <p:ph type="subTitle" idx="1"/>
          </p:nvPr>
        </p:nvSpPr>
        <p:spPr>
          <a:xfrm>
            <a:off x="571500" y="2857500"/>
            <a:ext cx="6629400" cy="571500"/>
          </a:xfrm>
        </p:spPr>
        <p:txBody>
          <a:bodyPr>
            <a:normAutofit/>
          </a:bodyPr>
          <a:lstStyle/>
          <a:p>
            <a:pPr>
              <a:lnSpc>
                <a:spcPct val="120000"/>
              </a:lnSpc>
            </a:pPr>
            <a:r>
              <a:rPr lang="en-US" dirty="0"/>
              <a:t>Paul O’Brien, PE (MWRDGC)</a:t>
            </a:r>
          </a:p>
        </p:txBody>
      </p:sp>
      <p:pic>
        <p:nvPicPr>
          <p:cNvPr id="3" name="Picture 2"/>
          <p:cNvPicPr>
            <a:picLocks noChangeAspect="1"/>
          </p:cNvPicPr>
          <p:nvPr/>
        </p:nvPicPr>
        <p:blipFill>
          <a:blip r:embed="rId3"/>
          <a:stretch>
            <a:fillRect/>
          </a:stretch>
        </p:blipFill>
        <p:spPr>
          <a:xfrm>
            <a:off x="4648200" y="2514600"/>
            <a:ext cx="3636546" cy="3793176"/>
          </a:xfrm>
          <a:prstGeom prst="rect">
            <a:avLst/>
          </a:prstGeom>
        </p:spPr>
      </p:pic>
    </p:spTree>
    <p:extLst>
      <p:ext uri="{BB962C8B-B14F-4D97-AF65-F5344CB8AC3E}">
        <p14:creationId xmlns:p14="http://schemas.microsoft.com/office/powerpoint/2010/main" val="1459236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04-128-3P Startup</a:t>
            </a:r>
          </a:p>
        </p:txBody>
      </p:sp>
      <p:sp>
        <p:nvSpPr>
          <p:cNvPr id="3" name="Slide Number Placeholder 2"/>
          <p:cNvSpPr>
            <a:spLocks noGrp="1"/>
          </p:cNvSpPr>
          <p:nvPr>
            <p:ph type="sldNum" sz="quarter" idx="10"/>
          </p:nvPr>
        </p:nvSpPr>
        <p:spPr/>
        <p:txBody>
          <a:bodyPr/>
          <a:lstStyle/>
          <a:p>
            <a:fld id="{375C010A-E19C-48A6-ADBB-B1172F7F25C1}" type="slidenum">
              <a:rPr lang="en-US" smtClean="0"/>
              <a:pPr/>
              <a:t>40</a:t>
            </a:fld>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657724" y="2057400"/>
            <a:ext cx="4102669" cy="3207542"/>
          </a:xfrm>
          <a:prstGeom prst="rect">
            <a:avLst/>
          </a:prstGeom>
          <a:ln w="12700">
            <a:noFill/>
          </a:ln>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477" y="2050256"/>
            <a:ext cx="4276723" cy="3207543"/>
          </a:xfrm>
          <a:prstGeom prst="rect">
            <a:avLst/>
          </a:prstGeom>
          <a:ln w="12700">
            <a:noFill/>
          </a:ln>
        </p:spPr>
      </p:pic>
      <p:sp>
        <p:nvSpPr>
          <p:cNvPr id="8" name="TextBox 7"/>
          <p:cNvSpPr txBox="1"/>
          <p:nvPr/>
        </p:nvSpPr>
        <p:spPr>
          <a:xfrm>
            <a:off x="4672012" y="5468035"/>
            <a:ext cx="3871913" cy="323165"/>
          </a:xfrm>
          <a:prstGeom prst="rect">
            <a:avLst/>
          </a:prstGeom>
          <a:noFill/>
        </p:spPr>
        <p:txBody>
          <a:bodyPr wrap="square" rtlCol="0">
            <a:spAutoFit/>
          </a:bodyPr>
          <a:lstStyle/>
          <a:p>
            <a:pPr algn="ctr"/>
            <a:r>
              <a:rPr lang="en-US" sz="1500" dirty="0">
                <a:solidFill>
                  <a:schemeClr val="bg1"/>
                </a:solidFill>
                <a:latin typeface="Arial Narrow" panose="020B0606020202030204" pitchFamily="34" charset="0"/>
              </a:rPr>
              <a:t>Official Startup - November 27, 2018</a:t>
            </a:r>
          </a:p>
        </p:txBody>
      </p:sp>
      <p:sp>
        <p:nvSpPr>
          <p:cNvPr id="9" name="TextBox 8"/>
          <p:cNvSpPr txBox="1"/>
          <p:nvPr/>
        </p:nvSpPr>
        <p:spPr>
          <a:xfrm>
            <a:off x="428625" y="5468035"/>
            <a:ext cx="4057650" cy="323165"/>
          </a:xfrm>
          <a:prstGeom prst="rect">
            <a:avLst/>
          </a:prstGeom>
          <a:noFill/>
        </p:spPr>
        <p:txBody>
          <a:bodyPr wrap="square" rtlCol="0">
            <a:spAutoFit/>
          </a:bodyPr>
          <a:lstStyle/>
          <a:p>
            <a:pPr algn="ctr"/>
            <a:r>
              <a:rPr lang="en-US" sz="1500" dirty="0">
                <a:solidFill>
                  <a:schemeClr val="bg1"/>
                </a:solidFill>
                <a:latin typeface="Arial Narrow" panose="020B0606020202030204" pitchFamily="34" charset="0"/>
              </a:rPr>
              <a:t>Start of 7-day startup test and 60-day performance test</a:t>
            </a:r>
          </a:p>
        </p:txBody>
      </p:sp>
    </p:spTree>
    <p:extLst>
      <p:ext uri="{BB962C8B-B14F-4D97-AF65-F5344CB8AC3E}">
        <p14:creationId xmlns:p14="http://schemas.microsoft.com/office/powerpoint/2010/main" val="375969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 04-128-3P Startup Challenges</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41</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91245" y="2000250"/>
            <a:ext cx="6286500" cy="3486150"/>
          </a:xfrm>
          <a:prstGeom prst="rect">
            <a:avLst/>
          </a:prstGeom>
          <a:ln w="12700">
            <a:noFill/>
          </a:ln>
        </p:spPr>
      </p:pic>
    </p:spTree>
    <p:extLst>
      <p:ext uri="{BB962C8B-B14F-4D97-AF65-F5344CB8AC3E}">
        <p14:creationId xmlns:p14="http://schemas.microsoft.com/office/powerpoint/2010/main" val="8633530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021A2-7AD5-40A4-88AF-535FF5C2F21D}"/>
              </a:ext>
            </a:extLst>
          </p:cNvPr>
          <p:cNvSpPr>
            <a:spLocks noGrp="1"/>
          </p:cNvSpPr>
          <p:nvPr>
            <p:ph type="title"/>
          </p:nvPr>
        </p:nvSpPr>
        <p:spPr>
          <a:xfrm>
            <a:off x="914400" y="1524000"/>
            <a:ext cx="3429000" cy="990600"/>
          </a:xfrm>
        </p:spPr>
        <p:txBody>
          <a:bodyPr/>
          <a:lstStyle/>
          <a:p>
            <a:r>
              <a:rPr lang="en-US" dirty="0"/>
              <a:t>Sludge Vent</a:t>
            </a:r>
            <a:br>
              <a:rPr lang="en-US" dirty="0"/>
            </a:br>
            <a:r>
              <a:rPr lang="en-US" dirty="0"/>
              <a:t>Containment Structure</a:t>
            </a:r>
          </a:p>
        </p:txBody>
      </p:sp>
      <p:sp>
        <p:nvSpPr>
          <p:cNvPr id="4" name="Rectangle 4">
            <a:extLst>
              <a:ext uri="{FF2B5EF4-FFF2-40B4-BE49-F238E27FC236}">
                <a16:creationId xmlns:a16="http://schemas.microsoft.com/office/drawing/2014/main" id="{CCE32ECE-4FAD-47B2-940B-F53E4B8881EA}"/>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7" name="Picture 1" descr="cid:16df4ac7674643f76621">
            <a:extLst>
              <a:ext uri="{FF2B5EF4-FFF2-40B4-BE49-F238E27FC236}">
                <a16:creationId xmlns:a16="http://schemas.microsoft.com/office/drawing/2014/main" id="{E3D97E1A-E5AD-4856-BA2A-7C66DA37C353}"/>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rot="10800000">
            <a:off x="4177862" y="1447799"/>
            <a:ext cx="4508938" cy="4981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503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04-128-3P Startup Challenges</a:t>
            </a:r>
          </a:p>
        </p:txBody>
      </p:sp>
      <p:sp>
        <p:nvSpPr>
          <p:cNvPr id="3" name="Slide Number Placeholder 2"/>
          <p:cNvSpPr>
            <a:spLocks noGrp="1"/>
          </p:cNvSpPr>
          <p:nvPr>
            <p:ph type="sldNum" sz="quarter" idx="10"/>
          </p:nvPr>
        </p:nvSpPr>
        <p:spPr/>
        <p:txBody>
          <a:bodyPr/>
          <a:lstStyle/>
          <a:p>
            <a:fld id="{375C010A-E19C-48A6-ADBB-B1172F7F25C1}" type="slidenum">
              <a:rPr lang="en-US" smtClean="0"/>
              <a:pPr/>
              <a:t>43</a:t>
            </a:fld>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81000" y="1988564"/>
            <a:ext cx="3943350" cy="33432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180" y="2019300"/>
            <a:ext cx="4416719" cy="3312539"/>
          </a:xfrm>
          <a:prstGeom prst="rect">
            <a:avLst/>
          </a:prstGeom>
        </p:spPr>
      </p:pic>
    </p:spTree>
    <p:extLst>
      <p:ext uri="{BB962C8B-B14F-4D97-AF65-F5344CB8AC3E}">
        <p14:creationId xmlns:p14="http://schemas.microsoft.com/office/powerpoint/2010/main" val="1185258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Chain must be kept in </a:t>
            </a:r>
            <a:br>
              <a:rPr lang="en-US" dirty="0"/>
            </a:br>
            <a:r>
              <a:rPr lang="en-US" dirty="0"/>
              <a:t>tension</a:t>
            </a:r>
          </a:p>
        </p:txBody>
      </p:sp>
      <p:pic>
        <p:nvPicPr>
          <p:cNvPr id="3" name="Picture 2"/>
          <p:cNvPicPr>
            <a:picLocks noChangeAspect="1"/>
          </p:cNvPicPr>
          <p:nvPr/>
        </p:nvPicPr>
        <p:blipFill>
          <a:blip r:embed="rId2"/>
          <a:stretch>
            <a:fillRect/>
          </a:stretch>
        </p:blipFill>
        <p:spPr>
          <a:xfrm>
            <a:off x="4800600" y="1311812"/>
            <a:ext cx="3714750" cy="5172075"/>
          </a:xfrm>
          <a:prstGeom prst="rect">
            <a:avLst/>
          </a:prstGeom>
        </p:spPr>
      </p:pic>
    </p:spTree>
    <p:extLst>
      <p:ext uri="{BB962C8B-B14F-4D97-AF65-F5344CB8AC3E}">
        <p14:creationId xmlns:p14="http://schemas.microsoft.com/office/powerpoint/2010/main" val="23872263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Contract 04-128-3P Startup Challenges</a:t>
            </a:r>
          </a:p>
        </p:txBody>
      </p:sp>
      <p:sp>
        <p:nvSpPr>
          <p:cNvPr id="3" name="Slide Number Placeholder 2"/>
          <p:cNvSpPr>
            <a:spLocks noGrp="1"/>
          </p:cNvSpPr>
          <p:nvPr>
            <p:ph type="sldNum" sz="quarter" idx="10"/>
          </p:nvPr>
        </p:nvSpPr>
        <p:spPr/>
        <p:txBody>
          <a:bodyPr/>
          <a:lstStyle/>
          <a:p>
            <a:fld id="{375C010A-E19C-48A6-ADBB-B1172F7F25C1}" type="slidenum">
              <a:rPr lang="en-US" smtClean="0"/>
              <a:pPr/>
              <a:t>45</a:t>
            </a:fld>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57199" y="2000250"/>
            <a:ext cx="5031593" cy="3349344"/>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198" b="-4773"/>
          <a:stretch/>
        </p:blipFill>
        <p:spPr>
          <a:xfrm>
            <a:off x="5638800" y="2000250"/>
            <a:ext cx="2857500" cy="3541149"/>
          </a:xfrm>
          <a:prstGeom prst="rect">
            <a:avLst/>
          </a:prstGeom>
        </p:spPr>
      </p:pic>
    </p:spTree>
    <p:extLst>
      <p:ext uri="{BB962C8B-B14F-4D97-AF65-F5344CB8AC3E}">
        <p14:creationId xmlns:p14="http://schemas.microsoft.com/office/powerpoint/2010/main" val="4212085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Watch for hydraulic surprises!</a:t>
            </a:r>
          </a:p>
        </p:txBody>
      </p:sp>
      <p:pic>
        <p:nvPicPr>
          <p:cNvPr id="3" name="jc-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16200000">
            <a:off x="2324100" y="1790700"/>
            <a:ext cx="4622800" cy="4851400"/>
          </a:xfrm>
          <a:prstGeom prst="rect">
            <a:avLst/>
          </a:prstGeom>
        </p:spPr>
      </p:pic>
    </p:spTree>
    <p:extLst>
      <p:ext uri="{BB962C8B-B14F-4D97-AF65-F5344CB8AC3E}">
        <p14:creationId xmlns:p14="http://schemas.microsoft.com/office/powerpoint/2010/main" val="34698838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 is not compressible.</a:t>
            </a:r>
            <a:br>
              <a:rPr lang="en-US" dirty="0"/>
            </a:br>
            <a:r>
              <a:rPr lang="en-US" dirty="0"/>
              <a:t>Air is.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000250"/>
            <a:ext cx="5994400" cy="4495800"/>
          </a:xfrm>
          <a:prstGeom prst="rect">
            <a:avLst/>
          </a:prstGeom>
        </p:spPr>
      </p:pic>
    </p:spTree>
    <p:extLst>
      <p:ext uri="{BB962C8B-B14F-4D97-AF65-F5344CB8AC3E}">
        <p14:creationId xmlns:p14="http://schemas.microsoft.com/office/powerpoint/2010/main" val="2883457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 04-128-3P Startup Challenges</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48</a:t>
            </a:fld>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4814" b="-2000"/>
          <a:stretch/>
        </p:blipFill>
        <p:spPr>
          <a:xfrm rot="5400000">
            <a:off x="-28015" y="2390213"/>
            <a:ext cx="3751730" cy="30861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851" y="2057399"/>
            <a:ext cx="5418669" cy="3276601"/>
          </a:xfrm>
          <a:prstGeom prst="rect">
            <a:avLst/>
          </a:prstGeom>
        </p:spPr>
      </p:pic>
    </p:spTree>
    <p:extLst>
      <p:ext uri="{BB962C8B-B14F-4D97-AF65-F5344CB8AC3E}">
        <p14:creationId xmlns:p14="http://schemas.microsoft.com/office/powerpoint/2010/main" val="2282157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Contract 04-128-3P Startup Challenges</a:t>
            </a:r>
          </a:p>
        </p:txBody>
      </p:sp>
      <p:sp>
        <p:nvSpPr>
          <p:cNvPr id="3" name="Slide Number Placeholder 2"/>
          <p:cNvSpPr>
            <a:spLocks noGrp="1"/>
          </p:cNvSpPr>
          <p:nvPr>
            <p:ph type="sldNum" sz="quarter" idx="10"/>
          </p:nvPr>
        </p:nvSpPr>
        <p:spPr>
          <a:prstGeom prst="rect">
            <a:avLst/>
          </a:prstGeom>
        </p:spPr>
        <p:txBody>
          <a:bodyPr/>
          <a:lstStyle/>
          <a:p>
            <a:fld id="{375C010A-E19C-48A6-ADBB-B1172F7F25C1}" type="slidenum">
              <a:rPr lang="en-US" smtClean="0"/>
              <a:pPr/>
              <a:t>49</a:t>
            </a:fld>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7353" b="4413"/>
          <a:stretch/>
        </p:blipFill>
        <p:spPr>
          <a:xfrm>
            <a:off x="3086101" y="1972447"/>
            <a:ext cx="2171699" cy="320137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257800" y="1972447"/>
            <a:ext cx="3573226" cy="3201369"/>
          </a:xfrm>
          <a:prstGeom prst="rect">
            <a:avLst/>
          </a:prstGeom>
          <a:ln w="19050">
            <a:solidFill>
              <a:schemeClr val="tx1"/>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63808" y="1972447"/>
            <a:ext cx="2703378" cy="3201369"/>
          </a:xfrm>
          <a:prstGeom prst="rect">
            <a:avLst/>
          </a:prstGeom>
        </p:spPr>
      </p:pic>
      <p:sp>
        <p:nvSpPr>
          <p:cNvPr id="12" name="Right Arrow 11"/>
          <p:cNvSpPr/>
          <p:nvPr/>
        </p:nvSpPr>
        <p:spPr>
          <a:xfrm rot="16200000">
            <a:off x="1096303" y="4459441"/>
            <a:ext cx="571500" cy="285751"/>
          </a:xfrm>
          <a:prstGeom prst="rightArrow">
            <a:avLst/>
          </a:prstGeom>
          <a:solidFill>
            <a:srgbClr val="FF0000">
              <a:alpha val="65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ight Arrow 12"/>
          <p:cNvSpPr/>
          <p:nvPr/>
        </p:nvSpPr>
        <p:spPr>
          <a:xfrm rot="14705953">
            <a:off x="3743326" y="3583363"/>
            <a:ext cx="571500" cy="285751"/>
          </a:xfrm>
          <a:prstGeom prst="rightArrow">
            <a:avLst/>
          </a:prstGeom>
          <a:solidFill>
            <a:srgbClr val="FF0000">
              <a:alpha val="65000"/>
            </a:srgbClr>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34892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4" name="Content Placeholder 3"/>
          <p:cNvSpPr>
            <a:spLocks noGrp="1"/>
          </p:cNvSpPr>
          <p:nvPr>
            <p:ph idx="1"/>
          </p:nvPr>
        </p:nvSpPr>
        <p:spPr/>
        <p:txBody>
          <a:bodyPr/>
          <a:lstStyle/>
          <a:p>
            <a:r>
              <a:rPr lang="en-US" sz="2000" dirty="0"/>
              <a:t>Overview of Stickney Water Reclamation Plant</a:t>
            </a:r>
          </a:p>
          <a:p>
            <a:r>
              <a:rPr lang="en-US" sz="2000" dirty="0"/>
              <a:t>Imhoff Tank Replacement Project</a:t>
            </a:r>
          </a:p>
          <a:p>
            <a:r>
              <a:rPr lang="en-US" sz="2000" dirty="0"/>
              <a:t>Demolition and Construction</a:t>
            </a:r>
          </a:p>
          <a:p>
            <a:r>
              <a:rPr lang="en-US" sz="2000" dirty="0"/>
              <a:t>Startup</a:t>
            </a:r>
          </a:p>
          <a:p>
            <a:r>
              <a:rPr lang="en-US" sz="2000" dirty="0"/>
              <a:t>Startup Challenges</a:t>
            </a:r>
          </a:p>
          <a:p>
            <a:r>
              <a:rPr lang="en-US" sz="2000" dirty="0"/>
              <a:t>Conclusion</a:t>
            </a:r>
          </a:p>
          <a:p>
            <a:pPr lvl="2"/>
            <a:endParaRPr lang="en-US" dirty="0"/>
          </a:p>
          <a:p>
            <a:endParaRPr lang="en-US" dirty="0"/>
          </a:p>
        </p:txBody>
      </p:sp>
      <p:sp>
        <p:nvSpPr>
          <p:cNvPr id="3" name="Slide Number Placeholder 2"/>
          <p:cNvSpPr>
            <a:spLocks noGrp="1"/>
          </p:cNvSpPr>
          <p:nvPr>
            <p:ph type="sldNum" sz="quarter" idx="10"/>
          </p:nvPr>
        </p:nvSpPr>
        <p:spPr/>
        <p:txBody>
          <a:bodyPr/>
          <a:lstStyle/>
          <a:p>
            <a:fld id="{375C010A-E19C-48A6-ADBB-B1172F7F25C1}" type="slidenum">
              <a:rPr lang="en-US" smtClean="0"/>
              <a:pPr/>
              <a:t>5</a:t>
            </a:fld>
            <a:endParaRPr lang="en-US" dirty="0"/>
          </a:p>
        </p:txBody>
      </p:sp>
    </p:spTree>
    <p:extLst>
      <p:ext uri="{BB962C8B-B14F-4D97-AF65-F5344CB8AC3E}">
        <p14:creationId xmlns:p14="http://schemas.microsoft.com/office/powerpoint/2010/main" val="557218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62E5E-88C1-4DC1-8514-A8B88C9CF19E}"/>
              </a:ext>
            </a:extLst>
          </p:cNvPr>
          <p:cNvSpPr>
            <a:spLocks noGrp="1"/>
          </p:cNvSpPr>
          <p:nvPr>
            <p:ph type="title"/>
          </p:nvPr>
        </p:nvSpPr>
        <p:spPr/>
        <p:txBody>
          <a:bodyPr/>
          <a:lstStyle/>
          <a:p>
            <a:r>
              <a:rPr lang="en-US" dirty="0"/>
              <a:t>Other Problems</a:t>
            </a:r>
          </a:p>
        </p:txBody>
      </p:sp>
      <p:pic>
        <p:nvPicPr>
          <p:cNvPr id="4" name="Picture 3" descr="A picture containing ground&#10;&#10;Description automatically generated">
            <a:extLst>
              <a:ext uri="{FF2B5EF4-FFF2-40B4-BE49-F238E27FC236}">
                <a16:creationId xmlns:a16="http://schemas.microsoft.com/office/drawing/2014/main" id="{98CC8731-8A58-4E9C-BA5D-7435CCD84F4B}"/>
              </a:ext>
            </a:extLst>
          </p:cNvPr>
          <p:cNvPicPr>
            <a:picLocks noChangeAspect="1"/>
          </p:cNvPicPr>
          <p:nvPr/>
        </p:nvPicPr>
        <p:blipFill>
          <a:blip r:embed="rId3"/>
          <a:stretch>
            <a:fillRect/>
          </a:stretch>
        </p:blipFill>
        <p:spPr>
          <a:xfrm>
            <a:off x="1981200" y="2057400"/>
            <a:ext cx="5562600" cy="4171950"/>
          </a:xfrm>
          <a:prstGeom prst="rect">
            <a:avLst/>
          </a:prstGeom>
        </p:spPr>
      </p:pic>
    </p:spTree>
    <p:extLst>
      <p:ext uri="{BB962C8B-B14F-4D97-AF65-F5344CB8AC3E}">
        <p14:creationId xmlns:p14="http://schemas.microsoft.com/office/powerpoint/2010/main" val="31109714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3FC94-1FF8-4596-8AC1-43B610F31326}"/>
              </a:ext>
            </a:extLst>
          </p:cNvPr>
          <p:cNvSpPr>
            <a:spLocks noGrp="1"/>
          </p:cNvSpPr>
          <p:nvPr>
            <p:ph type="ctrTitle"/>
          </p:nvPr>
        </p:nvSpPr>
        <p:spPr/>
        <p:txBody>
          <a:bodyPr/>
          <a:lstStyle/>
          <a:p>
            <a:r>
              <a:rPr lang="en-US" dirty="0"/>
              <a:t>Other Lessons Learned</a:t>
            </a:r>
            <a:br>
              <a:rPr lang="en-US" dirty="0"/>
            </a:br>
            <a:br>
              <a:rPr lang="en-US" dirty="0"/>
            </a:br>
            <a:endParaRPr lang="en-US" dirty="0"/>
          </a:p>
        </p:txBody>
      </p:sp>
      <p:sp>
        <p:nvSpPr>
          <p:cNvPr id="3" name="Subtitle 2">
            <a:extLst>
              <a:ext uri="{FF2B5EF4-FFF2-40B4-BE49-F238E27FC236}">
                <a16:creationId xmlns:a16="http://schemas.microsoft.com/office/drawing/2014/main" id="{00FE6BE4-3446-4AB1-B1A7-715B106A8E48}"/>
              </a:ext>
            </a:extLst>
          </p:cNvPr>
          <p:cNvSpPr>
            <a:spLocks noGrp="1"/>
          </p:cNvSpPr>
          <p:nvPr>
            <p:ph type="subTitle" idx="1"/>
          </p:nvPr>
        </p:nvSpPr>
        <p:spPr>
          <a:xfrm>
            <a:off x="691055" y="2590800"/>
            <a:ext cx="6400800" cy="2819400"/>
          </a:xfrm>
        </p:spPr>
        <p:txBody>
          <a:bodyPr/>
          <a:lstStyle/>
          <a:p>
            <a:pPr marL="285750" indent="-285750">
              <a:buFont typeface="Arial" panose="020B0604020202020204" pitchFamily="34" charset="0"/>
              <a:buChar char="•"/>
            </a:pPr>
            <a:r>
              <a:rPr lang="en-US" sz="2000" dirty="0"/>
              <a:t>Provide more flushing valves for lines prone to clogging.  Locate valves in accessible areas</a:t>
            </a:r>
          </a:p>
          <a:p>
            <a:pPr marL="285750" indent="-285750">
              <a:buFont typeface="Arial" panose="020B0604020202020204" pitchFamily="34" charset="0"/>
              <a:buChar char="•"/>
            </a:pPr>
            <a:r>
              <a:rPr lang="en-US" sz="2000" dirty="0"/>
              <a:t>Provide more sampling locations for sludge and primary effluent</a:t>
            </a:r>
          </a:p>
          <a:p>
            <a:pPr marL="285750" indent="-285750">
              <a:buFont typeface="Arial" panose="020B0604020202020204" pitchFamily="34" charset="0"/>
              <a:buChar char="•"/>
            </a:pPr>
            <a:r>
              <a:rPr lang="en-US" sz="2000" dirty="0"/>
              <a:t>Coordinate bridge location with scum beach</a:t>
            </a:r>
          </a:p>
          <a:p>
            <a:pPr marL="285750" indent="-285750">
              <a:buFont typeface="Arial" panose="020B0604020202020204" pitchFamily="34" charset="0"/>
              <a:buChar char="•"/>
            </a:pPr>
            <a:r>
              <a:rPr lang="en-US" sz="2000" dirty="0"/>
              <a:t>Increase slope of gravity scum lines</a:t>
            </a:r>
          </a:p>
          <a:p>
            <a:pPr marL="285750" indent="-285750">
              <a:buFont typeface="Arial" panose="020B0604020202020204" pitchFamily="34" charset="0"/>
              <a:buChar char="•"/>
            </a:pPr>
            <a:r>
              <a:rPr lang="en-US" sz="2000" dirty="0"/>
              <a:t>DCS monitoring of current draw for grit screws and tank drives</a:t>
            </a:r>
          </a:p>
        </p:txBody>
      </p:sp>
    </p:spTree>
    <p:extLst>
      <p:ext uri="{BB962C8B-B14F-4D97-AF65-F5344CB8AC3E}">
        <p14:creationId xmlns:p14="http://schemas.microsoft.com/office/powerpoint/2010/main" val="33700364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4" name="Content Placeholder 3"/>
          <p:cNvSpPr>
            <a:spLocks noGrp="1"/>
          </p:cNvSpPr>
          <p:nvPr>
            <p:ph idx="1"/>
          </p:nvPr>
        </p:nvSpPr>
        <p:spPr/>
        <p:txBody>
          <a:bodyPr/>
          <a:lstStyle/>
          <a:p>
            <a:r>
              <a:rPr lang="en-US" sz="2000" dirty="0"/>
              <a:t>Coordination and planning required</a:t>
            </a:r>
          </a:p>
          <a:p>
            <a:r>
              <a:rPr lang="en-US" sz="2000" dirty="0"/>
              <a:t>Make necessary adjustments and gain experience prior to full flow going through the new Project</a:t>
            </a:r>
          </a:p>
          <a:p>
            <a:r>
              <a:rPr lang="en-US" sz="2000" dirty="0"/>
              <a:t>Allow sufficient time for the other processes at Stickney to adjust, specifically anaerobic digesters</a:t>
            </a:r>
          </a:p>
          <a:p>
            <a:endParaRPr lang="en-US" dirty="0"/>
          </a:p>
          <a:p>
            <a:endParaRPr lang="en-US" dirty="0"/>
          </a:p>
        </p:txBody>
      </p:sp>
      <p:sp>
        <p:nvSpPr>
          <p:cNvPr id="3" name="Slide Number Placeholder 2"/>
          <p:cNvSpPr>
            <a:spLocks noGrp="1"/>
          </p:cNvSpPr>
          <p:nvPr>
            <p:ph type="sldNum" sz="quarter" idx="10"/>
          </p:nvPr>
        </p:nvSpPr>
        <p:spPr/>
        <p:txBody>
          <a:bodyPr/>
          <a:lstStyle/>
          <a:p>
            <a:fld id="{375C010A-E19C-48A6-ADBB-B1172F7F25C1}" type="slidenum">
              <a:rPr lang="en-US" smtClean="0"/>
              <a:pPr/>
              <a:t>52</a:t>
            </a:fld>
            <a:endParaRPr lang="en-US" dirty="0"/>
          </a:p>
        </p:txBody>
      </p:sp>
    </p:spTree>
    <p:extLst>
      <p:ext uri="{BB962C8B-B14F-4D97-AF65-F5344CB8AC3E}">
        <p14:creationId xmlns:p14="http://schemas.microsoft.com/office/powerpoint/2010/main" val="31849115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9FB6D-3CB4-4072-B028-7AA073F67917}"/>
              </a:ext>
            </a:extLst>
          </p:cNvPr>
          <p:cNvSpPr>
            <a:spLocks noGrp="1"/>
          </p:cNvSpPr>
          <p:nvPr>
            <p:ph type="title"/>
          </p:nvPr>
        </p:nvSpPr>
        <p:spPr/>
        <p:txBody>
          <a:bodyPr/>
          <a:lstStyle/>
          <a:p>
            <a:r>
              <a:rPr lang="en-US" dirty="0"/>
              <a:t>Thank you!</a:t>
            </a:r>
          </a:p>
        </p:txBody>
      </p:sp>
      <p:sp>
        <p:nvSpPr>
          <p:cNvPr id="3" name="Content Placeholder 2">
            <a:extLst>
              <a:ext uri="{FF2B5EF4-FFF2-40B4-BE49-F238E27FC236}">
                <a16:creationId xmlns:a16="http://schemas.microsoft.com/office/drawing/2014/main" id="{A2995631-8C8F-489C-B567-20E600E8974D}"/>
              </a:ext>
            </a:extLst>
          </p:cNvPr>
          <p:cNvSpPr>
            <a:spLocks noGrp="1"/>
          </p:cNvSpPr>
          <p:nvPr>
            <p:ph idx="1"/>
          </p:nvPr>
        </p:nvSpPr>
        <p:spPr/>
        <p:txBody>
          <a:bodyPr/>
          <a:lstStyle/>
          <a:p>
            <a:r>
              <a:rPr lang="en-US" sz="2000" dirty="0"/>
              <a:t>Thanks also to:</a:t>
            </a:r>
          </a:p>
          <a:p>
            <a:endParaRPr lang="en-US" sz="2000" dirty="0"/>
          </a:p>
          <a:p>
            <a:r>
              <a:rPr lang="en-US" sz="2000" dirty="0"/>
              <a:t>Ryan Christopher and the design team at Greeley &amp; Hansen</a:t>
            </a:r>
          </a:p>
          <a:p>
            <a:r>
              <a:rPr lang="en-US" sz="2000" dirty="0"/>
              <a:t>Beth </a:t>
            </a:r>
            <a:r>
              <a:rPr lang="en-US" sz="2000" dirty="0" err="1"/>
              <a:t>Zerfas</a:t>
            </a:r>
            <a:r>
              <a:rPr lang="en-US" sz="2000" dirty="0"/>
              <a:t> and Greg Florek and their staff in the Construction Division</a:t>
            </a:r>
          </a:p>
        </p:txBody>
      </p:sp>
    </p:spTree>
    <p:extLst>
      <p:ext uri="{BB962C8B-B14F-4D97-AF65-F5344CB8AC3E}">
        <p14:creationId xmlns:p14="http://schemas.microsoft.com/office/powerpoint/2010/main" val="1217124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Stickney WRP</a:t>
            </a:r>
          </a:p>
        </p:txBody>
      </p:sp>
      <p:sp>
        <p:nvSpPr>
          <p:cNvPr id="3" name="Content Placeholder 2"/>
          <p:cNvSpPr>
            <a:spLocks noGrp="1"/>
          </p:cNvSpPr>
          <p:nvPr>
            <p:ph idx="1"/>
          </p:nvPr>
        </p:nvSpPr>
        <p:spPr/>
        <p:txBody>
          <a:bodyPr/>
          <a:lstStyle/>
          <a:p>
            <a:r>
              <a:rPr lang="en-US" sz="2000" dirty="0"/>
              <a:t>Stickney WRP</a:t>
            </a:r>
          </a:p>
          <a:p>
            <a:pPr lvl="1"/>
            <a:r>
              <a:rPr lang="en-US" sz="2000" dirty="0"/>
              <a:t>1,440 MGD</a:t>
            </a:r>
          </a:p>
          <a:p>
            <a:pPr lvl="1"/>
            <a:r>
              <a:rPr lang="en-US" sz="2000" dirty="0"/>
              <a:t>West Side Plant</a:t>
            </a:r>
          </a:p>
          <a:p>
            <a:pPr lvl="2"/>
            <a:r>
              <a:rPr lang="en-US" sz="2000" dirty="0"/>
              <a:t>Preliminary treatment</a:t>
            </a:r>
          </a:p>
          <a:p>
            <a:pPr lvl="2"/>
            <a:r>
              <a:rPr lang="en-US" sz="2000" dirty="0"/>
              <a:t>Primary treatment</a:t>
            </a:r>
          </a:p>
          <a:p>
            <a:pPr lvl="2"/>
            <a:r>
              <a:rPr lang="en-US" sz="2000" dirty="0"/>
              <a:t>Peak capacity of 720 mgd</a:t>
            </a:r>
          </a:p>
          <a:p>
            <a:pPr lvl="1"/>
            <a:r>
              <a:rPr lang="en-US" sz="2000" dirty="0"/>
              <a:t>Southwest Plant</a:t>
            </a:r>
          </a:p>
          <a:p>
            <a:pPr lvl="2"/>
            <a:r>
              <a:rPr lang="en-US" sz="2000" dirty="0"/>
              <a:t>Preliminary, primary, secondary treatment</a:t>
            </a:r>
          </a:p>
          <a:p>
            <a:pPr lvl="2"/>
            <a:r>
              <a:rPr lang="en-US" sz="2000" dirty="0"/>
              <a:t>Over 1,000 mgd preliminary peak capacity </a:t>
            </a:r>
          </a:p>
          <a:p>
            <a:pPr lvl="1"/>
            <a:endParaRPr lang="en-US" dirty="0"/>
          </a:p>
          <a:p>
            <a:pPr lvl="1"/>
            <a:endParaRPr lang="en-US" dirty="0"/>
          </a:p>
        </p:txBody>
      </p:sp>
      <p:sp>
        <p:nvSpPr>
          <p:cNvPr id="4" name="Slide Number Placeholder 3"/>
          <p:cNvSpPr>
            <a:spLocks noGrp="1"/>
          </p:cNvSpPr>
          <p:nvPr>
            <p:ph type="sldNum" sz="quarter" idx="10"/>
          </p:nvPr>
        </p:nvSpPr>
        <p:spPr/>
        <p:txBody>
          <a:bodyPr/>
          <a:lstStyle/>
          <a:p>
            <a:fld id="{375C010A-E19C-48A6-ADBB-B1172F7F25C1}" type="slidenum">
              <a:rPr lang="en-US" smtClean="0"/>
              <a:pPr/>
              <a:t>6</a:t>
            </a:fld>
            <a:endParaRPr lang="en-US" dirty="0"/>
          </a:p>
        </p:txBody>
      </p:sp>
    </p:spTree>
    <p:extLst>
      <p:ext uri="{BB962C8B-B14F-4D97-AF65-F5344CB8AC3E}">
        <p14:creationId xmlns:p14="http://schemas.microsoft.com/office/powerpoint/2010/main" val="405551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 of Stickney WRP</a:t>
            </a:r>
          </a:p>
        </p:txBody>
      </p:sp>
      <p:sp>
        <p:nvSpPr>
          <p:cNvPr id="3" name="Slide Number Placeholder 2"/>
          <p:cNvSpPr>
            <a:spLocks noGrp="1"/>
          </p:cNvSpPr>
          <p:nvPr>
            <p:ph type="sldNum" sz="quarter" idx="10"/>
          </p:nvPr>
        </p:nvSpPr>
        <p:spPr/>
        <p:txBody>
          <a:bodyPr/>
          <a:lstStyle/>
          <a:p>
            <a:fld id="{375C010A-E19C-48A6-ADBB-B1172F7F25C1}" type="slidenum">
              <a:rPr lang="en-US" smtClean="0"/>
              <a:pPr/>
              <a:t>7</a:t>
            </a:fld>
            <a:endParaRPr lang="en-US" dirty="0"/>
          </a:p>
        </p:txBody>
      </p:sp>
      <p:pic>
        <p:nvPicPr>
          <p:cNvPr id="5" name="Picture 4">
            <a:extLst>
              <a:ext uri="{FF2B5EF4-FFF2-40B4-BE49-F238E27FC236}">
                <a16:creationId xmlns:a16="http://schemas.microsoft.com/office/drawing/2014/main" id="{C49BE435-DB2C-499B-883D-24E89EE2B67E}"/>
              </a:ext>
            </a:extLst>
          </p:cNvPr>
          <p:cNvPicPr/>
          <p:nvPr/>
        </p:nvPicPr>
        <p:blipFill>
          <a:blip r:embed="rId2"/>
          <a:stretch>
            <a:fillRect/>
          </a:stretch>
        </p:blipFill>
        <p:spPr>
          <a:xfrm>
            <a:off x="533400" y="1905000"/>
            <a:ext cx="8100060" cy="4572000"/>
          </a:xfrm>
          <a:prstGeom prst="rect">
            <a:avLst/>
          </a:prstGeom>
        </p:spPr>
      </p:pic>
    </p:spTree>
    <p:extLst>
      <p:ext uri="{BB962C8B-B14F-4D97-AF65-F5344CB8AC3E}">
        <p14:creationId xmlns:p14="http://schemas.microsoft.com/office/powerpoint/2010/main" val="1208497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 Side Sewage Treatment Works, 1938</a:t>
            </a:r>
          </a:p>
        </p:txBody>
      </p:sp>
      <p:pic>
        <p:nvPicPr>
          <p:cNvPr id="3" name="Picture 2"/>
          <p:cNvPicPr>
            <a:picLocks noChangeAspect="1"/>
          </p:cNvPicPr>
          <p:nvPr/>
        </p:nvPicPr>
        <p:blipFill>
          <a:blip r:embed="rId3"/>
          <a:stretch>
            <a:fillRect/>
          </a:stretch>
        </p:blipFill>
        <p:spPr>
          <a:xfrm>
            <a:off x="1371600" y="1981200"/>
            <a:ext cx="6096000" cy="4501246"/>
          </a:xfrm>
          <a:prstGeom prst="rect">
            <a:avLst/>
          </a:prstGeom>
        </p:spPr>
      </p:pic>
    </p:spTree>
    <p:extLst>
      <p:ext uri="{BB962C8B-B14F-4D97-AF65-F5344CB8AC3E}">
        <p14:creationId xmlns:p14="http://schemas.microsoft.com/office/powerpoint/2010/main" val="1282661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Imhoff Replacement Project</a:t>
            </a:r>
          </a:p>
        </p:txBody>
      </p:sp>
      <p:sp>
        <p:nvSpPr>
          <p:cNvPr id="3" name="Content Placeholder 2"/>
          <p:cNvSpPr>
            <a:spLocks noGrp="1"/>
          </p:cNvSpPr>
          <p:nvPr>
            <p:ph idx="1"/>
          </p:nvPr>
        </p:nvSpPr>
        <p:spPr/>
        <p:txBody>
          <a:bodyPr/>
          <a:lstStyle/>
          <a:p>
            <a:r>
              <a:rPr lang="en-US" sz="2000" dirty="0"/>
              <a:t>Imhoff and Skimming Tanks are at the end of useful life </a:t>
            </a:r>
          </a:p>
          <a:p>
            <a:r>
              <a:rPr lang="en-US" sz="2000" dirty="0"/>
              <a:t>Insufficient ability to isolate processes leading to shutdowns for normal maintenance</a:t>
            </a:r>
          </a:p>
          <a:p>
            <a:r>
              <a:rPr lang="en-US" sz="2000" dirty="0"/>
              <a:t>Green House Gas (CH</a:t>
            </a:r>
            <a:r>
              <a:rPr lang="en-US" sz="1200" dirty="0"/>
              <a:t>4</a:t>
            </a:r>
            <a:r>
              <a:rPr lang="en-US" sz="2000" dirty="0"/>
              <a:t>) Emissions from Imhoff Tanks</a:t>
            </a:r>
          </a:p>
          <a:p>
            <a:r>
              <a:rPr lang="en-US" sz="2000" dirty="0"/>
              <a:t>Odors from Imhoff Tanks</a:t>
            </a:r>
          </a:p>
          <a:p>
            <a:r>
              <a:rPr lang="en-US" sz="2000" dirty="0"/>
              <a:t>Solids are digested within the lower compartment of the Imhoff tanks, so sludge produces minimal methane within the digesters</a:t>
            </a:r>
          </a:p>
        </p:txBody>
      </p:sp>
      <p:sp>
        <p:nvSpPr>
          <p:cNvPr id="4" name="Slide Number Placeholder 3"/>
          <p:cNvSpPr>
            <a:spLocks noGrp="1"/>
          </p:cNvSpPr>
          <p:nvPr>
            <p:ph type="sldNum" sz="quarter" idx="10"/>
          </p:nvPr>
        </p:nvSpPr>
        <p:spPr/>
        <p:txBody>
          <a:bodyPr/>
          <a:lstStyle/>
          <a:p>
            <a:fld id="{375C010A-E19C-48A6-ADBB-B1172F7F25C1}" type="slidenum">
              <a:rPr lang="en-US" smtClean="0"/>
              <a:pPr/>
              <a:t>9</a:t>
            </a:fld>
            <a:endParaRPr lang="en-US" dirty="0"/>
          </a:p>
        </p:txBody>
      </p:sp>
    </p:spTree>
    <p:extLst>
      <p:ext uri="{BB962C8B-B14F-4D97-AF65-F5344CB8AC3E}">
        <p14:creationId xmlns:p14="http://schemas.microsoft.com/office/powerpoint/2010/main" val="2011348922"/>
      </p:ext>
    </p:extLst>
  </p:cSld>
  <p:clrMapOvr>
    <a:masterClrMapping/>
  </p:clrMapOvr>
</p:sld>
</file>

<file path=ppt/theme/theme1.xml><?xml version="1.0" encoding="utf-8"?>
<a:theme xmlns:a="http://schemas.openxmlformats.org/drawingml/2006/main" name="STANDARD LAYOUTS - NO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658BD76B-353F-4B67-A84B-BBCD60AB99A8}" vid="{BB706335-1A39-4DD8-A6E9-24455BB09404}"/>
    </a:ext>
  </a:extLst>
</a:theme>
</file>

<file path=ppt/theme/theme2.xml><?xml version="1.0" encoding="utf-8"?>
<a:theme xmlns:a="http://schemas.openxmlformats.org/drawingml/2006/main" name="MWRDpowerpointtemplateBLUEBG">
  <a:themeElements>
    <a:clrScheme name="MWRDpowerpointtemplateBLUE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WRDpowerpointtemplateBLUEB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30000" smtClean="0">
            <a:ln>
              <a:noFill/>
            </a:ln>
            <a:solidFill>
              <a:srgbClr val="FFCC00"/>
            </a:solidFill>
            <a:effectLst/>
            <a:latin typeface="Swis721 BT"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30000" smtClean="0">
            <a:ln>
              <a:noFill/>
            </a:ln>
            <a:solidFill>
              <a:srgbClr val="FFCC00"/>
            </a:solidFill>
            <a:effectLst/>
            <a:latin typeface="Swis721 BT" pitchFamily="34" charset="0"/>
          </a:defRPr>
        </a:defPPr>
      </a:lstStyle>
    </a:lnDef>
  </a:objectDefaults>
  <a:extraClrSchemeLst>
    <a:extraClrScheme>
      <a:clrScheme name="MWRDpowerpointtemplateBLUE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WRDpowerpointtemplateBLUEB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WRDpowerpointtemplateBLUEB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WRDpowerpointtemplateBLUEB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WRDpowerpointtemplateBLUEB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WRDpowerpointtemplateBLUEB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WRDpowerpointtemplateBLUEB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WRDpowerpointtemplateBLUEB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WRDpowerpointtemplateBLUEB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WRDpowerpointtemplateBLUEB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WRDpowerpointtemplateBLUEB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WRDpowerpointtemplateBLUEB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MWRDpowerpointtemplateBLUEBG">
  <a:themeElements>
    <a:clrScheme name="MWRDpowerpointtemplateBLUE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WRDpowerpointtemplateBLUEB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30000" smtClean="0">
            <a:ln>
              <a:noFill/>
            </a:ln>
            <a:solidFill>
              <a:srgbClr val="FFCC00"/>
            </a:solidFill>
            <a:effectLst/>
            <a:latin typeface="Swis721 BT"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lang="en-US" sz="2400" b="1" i="0" u="none" strike="noStrike" cap="none" normalizeH="0" baseline="30000" smtClean="0">
            <a:ln>
              <a:noFill/>
            </a:ln>
            <a:solidFill>
              <a:srgbClr val="FFCC00"/>
            </a:solidFill>
            <a:effectLst/>
            <a:latin typeface="Swis721 BT" pitchFamily="34" charset="0"/>
          </a:defRPr>
        </a:defPPr>
      </a:lstStyle>
    </a:lnDef>
  </a:objectDefaults>
  <a:extraClrSchemeLst>
    <a:extraClrScheme>
      <a:clrScheme name="MWRDpowerpointtemplateBLUEB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WRDpowerpointtemplateBLUEB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WRDpowerpointtemplateBLUEB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WRDpowerpointtemplateBLUEB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WRDpowerpointtemplateBLUEB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WRDpowerpointtemplateBLUEB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WRDpowerpointtemplateBLUEB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WRDpowerpointtemplateBLUEB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WRDpowerpointtemplateBLUEB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WRDpowerpointtemplateBLUEB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WRDpowerpointtemplateBLUEB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WRDpowerpointtemplateBLUEB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WEFTEC 2019 Template</Template>
  <TotalTime>1798</TotalTime>
  <Words>1326</Words>
  <Application>Microsoft Office PowerPoint</Application>
  <PresentationFormat>On-screen Show (4:3)</PresentationFormat>
  <Paragraphs>236</Paragraphs>
  <Slides>53</Slides>
  <Notes>5</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53</vt:i4>
      </vt:variant>
    </vt:vector>
  </HeadingPairs>
  <TitlesOfParts>
    <vt:vector size="63" baseType="lpstr">
      <vt:lpstr>Arial</vt:lpstr>
      <vt:lpstr>Arial Narrow</vt:lpstr>
      <vt:lpstr>Calibri</vt:lpstr>
      <vt:lpstr>Myriad Pro</vt:lpstr>
      <vt:lpstr>Myriad Pro Cond</vt:lpstr>
      <vt:lpstr>Wingdings</vt:lpstr>
      <vt:lpstr>STANDARD LAYOUTS - NO LOGO</vt:lpstr>
      <vt:lpstr>MWRDpowerpointtemplateBLUEBG</vt:lpstr>
      <vt:lpstr>1_MWRDpowerpointtemplateBLUEBG</vt:lpstr>
      <vt:lpstr>Office Theme</vt:lpstr>
      <vt:lpstr>PowerPoint Presentation</vt:lpstr>
      <vt:lpstr>BEFORE WE BEGIN</vt:lpstr>
      <vt:lpstr>Paul D. O’Brien, P.E.</vt:lpstr>
      <vt:lpstr>Let the Water Flow: Startup of the New Aerated  Grit Facility and Primary Settling Tanks at  MWRDGC’s Stickney WRP</vt:lpstr>
      <vt:lpstr>Agenda</vt:lpstr>
      <vt:lpstr>Overview of Stickney WRP</vt:lpstr>
      <vt:lpstr>Overview of Stickney WRP</vt:lpstr>
      <vt:lpstr>West Side Sewage Treatment Works, 1938</vt:lpstr>
      <vt:lpstr>Imhoff Replacement Project</vt:lpstr>
      <vt:lpstr>Westside Plant - 2009</vt:lpstr>
      <vt:lpstr>Imhoff Tanks</vt:lpstr>
      <vt:lpstr>Original Imhoff Replacement Projects</vt:lpstr>
      <vt:lpstr>Hydraulic stress test 480 MGD was determined to be the max we could pass through 8 skimming tanks and 2 Imhoff batteries</vt:lpstr>
      <vt:lpstr>Contract 08-171-3P</vt:lpstr>
      <vt:lpstr>Contract 08-171-3P</vt:lpstr>
      <vt:lpstr>Contract 08-171-3P</vt:lpstr>
      <vt:lpstr>WS Plant After Imhoff Replacement Project</vt:lpstr>
      <vt:lpstr>Re-evaluation and Incorporating Lessons Learned.  --Calumet PSTs were started while 08-171-3P was underway --CWRP AGRT was larger than necessary and maintenance intensive --Calumet PSTs proved more effective at removing solids than anticipated</vt:lpstr>
      <vt:lpstr>WS Plant After Imhoff Replacement Project</vt:lpstr>
      <vt:lpstr>WS Plant After Imhoff Replacement Project</vt:lpstr>
      <vt:lpstr>Aerated Grit Facility – Original Design</vt:lpstr>
      <vt:lpstr>Contract 04-128-3P – Aerated Grit Facility--As-Built</vt:lpstr>
      <vt:lpstr>Contract 04-128-3P</vt:lpstr>
      <vt:lpstr>Contract 04-128-3P</vt:lpstr>
      <vt:lpstr>Contract 04-128-3P Construction - AGF</vt:lpstr>
      <vt:lpstr>Contract 04-128-3P Construction - AGF</vt:lpstr>
      <vt:lpstr>Contract 04-128-3P Construction - PST</vt:lpstr>
      <vt:lpstr>Contract 04-128-3P Construction - PST</vt:lpstr>
      <vt:lpstr>Contract 04-128-3P Construction - PST</vt:lpstr>
      <vt:lpstr>Contract 04-128-3P Construction – Effluent Conduits</vt:lpstr>
      <vt:lpstr>Contract 04-128-3P Construction - AGF</vt:lpstr>
      <vt:lpstr>Contract 04-128-3P Construction - AGF</vt:lpstr>
      <vt:lpstr>Contract 04-128-3P Construction - PST</vt:lpstr>
      <vt:lpstr>Contract 04-128-3P Construction - PST</vt:lpstr>
      <vt:lpstr>Contract 04-128-3P Startup</vt:lpstr>
      <vt:lpstr>Contract 04-128-3P Startup</vt:lpstr>
      <vt:lpstr>Contract 04-128-3P Startup</vt:lpstr>
      <vt:lpstr>Contract 04-128-3P Startup</vt:lpstr>
      <vt:lpstr>Contract 04-128-3P Startup</vt:lpstr>
      <vt:lpstr>Contract 04-128-3P Startup</vt:lpstr>
      <vt:lpstr>Contract 04-128-3P Startup Challenges</vt:lpstr>
      <vt:lpstr>Sludge Vent Containment Structure</vt:lpstr>
      <vt:lpstr>Contract 04-128-3P Startup Challenges</vt:lpstr>
      <vt:lpstr>Chain must be kept in  tension</vt:lpstr>
      <vt:lpstr>Contract 04-128-3P Startup Challenges</vt:lpstr>
      <vt:lpstr>Watch for hydraulic surprises!</vt:lpstr>
      <vt:lpstr>Water is not compressible. Air is.</vt:lpstr>
      <vt:lpstr>Contract 04-128-3P Startup Challenges</vt:lpstr>
      <vt:lpstr>Contract 04-128-3P Startup Challenges</vt:lpstr>
      <vt:lpstr>Other Problems</vt:lpstr>
      <vt:lpstr>Other Lessons Learned  </vt:lpstr>
      <vt:lpstr>Conclusion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Let the Water Flow: Startup of the new Aerated Grit Facility and Primary Settling Tanks at MWRDGC’s Stickney WRP</dc:title>
  <dc:creator>Sommerfeld, Jill</dc:creator>
  <cp:lastModifiedBy>Slaby, Pamela</cp:lastModifiedBy>
  <cp:revision>50</cp:revision>
  <cp:lastPrinted>2019-09-24T13:21:40Z</cp:lastPrinted>
  <dcterms:created xsi:type="dcterms:W3CDTF">2019-09-05T13:45:06Z</dcterms:created>
  <dcterms:modified xsi:type="dcterms:W3CDTF">2019-10-25T13:46:15Z</dcterms:modified>
</cp:coreProperties>
</file>