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25.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6.xml" ContentType="application/vnd.openxmlformats-officedocument.drawingml.chart+xml"/>
  <Override PartName="/ppt/notesSlides/notesSlide28.xml" ContentType="application/vnd.openxmlformats-officedocument.presentationml.notesSlide+xml"/>
  <Override PartName="/ppt/charts/chart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8.xml" ContentType="application/vnd.openxmlformats-officedocument.drawingml.chart+xml"/>
  <Override PartName="/ppt/drawings/drawing3.xml" ContentType="application/vnd.openxmlformats-officedocument.drawingml.chartshape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9.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0.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1.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70" r:id="rId2"/>
  </p:sldMasterIdLst>
  <p:notesMasterIdLst>
    <p:notesMasterId r:id="rId55"/>
  </p:notesMasterIdLst>
  <p:handoutMasterIdLst>
    <p:handoutMasterId r:id="rId56"/>
  </p:handoutMasterIdLst>
  <p:sldIdLst>
    <p:sldId id="423" r:id="rId3"/>
    <p:sldId id="350" r:id="rId4"/>
    <p:sldId id="351" r:id="rId5"/>
    <p:sldId id="384" r:id="rId6"/>
    <p:sldId id="396" r:id="rId7"/>
    <p:sldId id="274" r:id="rId8"/>
    <p:sldId id="322" r:id="rId9"/>
    <p:sldId id="323" r:id="rId10"/>
    <p:sldId id="324" r:id="rId11"/>
    <p:sldId id="397" r:id="rId12"/>
    <p:sldId id="403" r:id="rId13"/>
    <p:sldId id="416" r:id="rId14"/>
    <p:sldId id="393" r:id="rId15"/>
    <p:sldId id="333" r:id="rId16"/>
    <p:sldId id="394" r:id="rId17"/>
    <p:sldId id="398" r:id="rId18"/>
    <p:sldId id="327" r:id="rId19"/>
    <p:sldId id="390" r:id="rId20"/>
    <p:sldId id="291" r:id="rId21"/>
    <p:sldId id="290" r:id="rId22"/>
    <p:sldId id="399" r:id="rId23"/>
    <p:sldId id="410" r:id="rId24"/>
    <p:sldId id="294" r:id="rId25"/>
    <p:sldId id="411" r:id="rId26"/>
    <p:sldId id="270" r:id="rId27"/>
    <p:sldId id="297" r:id="rId28"/>
    <p:sldId id="298" r:id="rId29"/>
    <p:sldId id="287" r:id="rId30"/>
    <p:sldId id="299" r:id="rId31"/>
    <p:sldId id="300" r:id="rId32"/>
    <p:sldId id="415" r:id="rId33"/>
    <p:sldId id="288" r:id="rId34"/>
    <p:sldId id="302" r:id="rId35"/>
    <p:sldId id="329" r:id="rId36"/>
    <p:sldId id="413" r:id="rId37"/>
    <p:sldId id="289" r:id="rId38"/>
    <p:sldId id="306" r:id="rId39"/>
    <p:sldId id="414" r:id="rId40"/>
    <p:sldId id="338" r:id="rId41"/>
    <p:sldId id="400" r:id="rId42"/>
    <p:sldId id="342" r:id="rId43"/>
    <p:sldId id="352" r:id="rId44"/>
    <p:sldId id="401" r:id="rId45"/>
    <p:sldId id="307" r:id="rId46"/>
    <p:sldId id="349" r:id="rId47"/>
    <p:sldId id="417" r:id="rId48"/>
    <p:sldId id="419" r:id="rId49"/>
    <p:sldId id="421" r:id="rId50"/>
    <p:sldId id="409" r:id="rId51"/>
    <p:sldId id="276" r:id="rId52"/>
    <p:sldId id="310" r:id="rId53"/>
    <p:sldId id="422" r:id="rId54"/>
  </p:sldIdLst>
  <p:sldSz cx="9144000" cy="6858000" type="screen4x3"/>
  <p:notesSz cx="7315200" cy="9601200"/>
  <p:defaultTextStyle>
    <a:defPPr>
      <a:defRPr lang="en-US"/>
    </a:defPPr>
    <a:lvl1pPr algn="l" rtl="0" fontAlgn="base">
      <a:spcBef>
        <a:spcPct val="0"/>
      </a:spcBef>
      <a:spcAft>
        <a:spcPct val="0"/>
      </a:spcAft>
      <a:defRPr sz="3000" kern="1200">
        <a:solidFill>
          <a:schemeClr val="bg1"/>
        </a:solidFill>
        <a:latin typeface="Arial" charset="0"/>
        <a:ea typeface="+mn-ea"/>
        <a:cs typeface="+mn-cs"/>
      </a:defRPr>
    </a:lvl1pPr>
    <a:lvl2pPr marL="457200" algn="l" rtl="0" fontAlgn="base">
      <a:spcBef>
        <a:spcPct val="0"/>
      </a:spcBef>
      <a:spcAft>
        <a:spcPct val="0"/>
      </a:spcAft>
      <a:defRPr sz="3000" kern="1200">
        <a:solidFill>
          <a:schemeClr val="bg1"/>
        </a:solidFill>
        <a:latin typeface="Arial" charset="0"/>
        <a:ea typeface="+mn-ea"/>
        <a:cs typeface="+mn-cs"/>
      </a:defRPr>
    </a:lvl2pPr>
    <a:lvl3pPr marL="914400" algn="l" rtl="0" fontAlgn="base">
      <a:spcBef>
        <a:spcPct val="0"/>
      </a:spcBef>
      <a:spcAft>
        <a:spcPct val="0"/>
      </a:spcAft>
      <a:defRPr sz="3000" kern="1200">
        <a:solidFill>
          <a:schemeClr val="bg1"/>
        </a:solidFill>
        <a:latin typeface="Arial" charset="0"/>
        <a:ea typeface="+mn-ea"/>
        <a:cs typeface="+mn-cs"/>
      </a:defRPr>
    </a:lvl3pPr>
    <a:lvl4pPr marL="1371600" algn="l" rtl="0" fontAlgn="base">
      <a:spcBef>
        <a:spcPct val="0"/>
      </a:spcBef>
      <a:spcAft>
        <a:spcPct val="0"/>
      </a:spcAft>
      <a:defRPr sz="3000" kern="1200">
        <a:solidFill>
          <a:schemeClr val="bg1"/>
        </a:solidFill>
        <a:latin typeface="Arial" charset="0"/>
        <a:ea typeface="+mn-ea"/>
        <a:cs typeface="+mn-cs"/>
      </a:defRPr>
    </a:lvl4pPr>
    <a:lvl5pPr marL="1828800" algn="l" rtl="0" fontAlgn="base">
      <a:spcBef>
        <a:spcPct val="0"/>
      </a:spcBef>
      <a:spcAft>
        <a:spcPct val="0"/>
      </a:spcAft>
      <a:defRPr sz="3000" kern="1200">
        <a:solidFill>
          <a:schemeClr val="bg1"/>
        </a:solidFill>
        <a:latin typeface="Arial" charset="0"/>
        <a:ea typeface="+mn-ea"/>
        <a:cs typeface="+mn-cs"/>
      </a:defRPr>
    </a:lvl5pPr>
    <a:lvl6pPr marL="2286000" algn="l" defTabSz="914400" rtl="0" eaLnBrk="1" latinLnBrk="0" hangingPunct="1">
      <a:defRPr sz="3000" kern="1200">
        <a:solidFill>
          <a:schemeClr val="bg1"/>
        </a:solidFill>
        <a:latin typeface="Arial" charset="0"/>
        <a:ea typeface="+mn-ea"/>
        <a:cs typeface="+mn-cs"/>
      </a:defRPr>
    </a:lvl6pPr>
    <a:lvl7pPr marL="2743200" algn="l" defTabSz="914400" rtl="0" eaLnBrk="1" latinLnBrk="0" hangingPunct="1">
      <a:defRPr sz="3000" kern="1200">
        <a:solidFill>
          <a:schemeClr val="bg1"/>
        </a:solidFill>
        <a:latin typeface="Arial" charset="0"/>
        <a:ea typeface="+mn-ea"/>
        <a:cs typeface="+mn-cs"/>
      </a:defRPr>
    </a:lvl7pPr>
    <a:lvl8pPr marL="3200400" algn="l" defTabSz="914400" rtl="0" eaLnBrk="1" latinLnBrk="0" hangingPunct="1">
      <a:defRPr sz="3000" kern="1200">
        <a:solidFill>
          <a:schemeClr val="bg1"/>
        </a:solidFill>
        <a:latin typeface="Arial" charset="0"/>
        <a:ea typeface="+mn-ea"/>
        <a:cs typeface="+mn-cs"/>
      </a:defRPr>
    </a:lvl8pPr>
    <a:lvl9pPr marL="3657600" algn="l" defTabSz="914400" rtl="0" eaLnBrk="1" latinLnBrk="0" hangingPunct="1">
      <a:defRPr sz="3000"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zak, Joseph" initials="KJ" lastIdx="6" clrIdx="0">
    <p:extLst>
      <p:ext uri="{19B8F6BF-5375-455C-9EA6-DF929625EA0E}">
        <p15:presenceInfo xmlns:p15="http://schemas.microsoft.com/office/powerpoint/2012/main" userId="S-1-5-21-1899045083-2480554423-623127158-4128" providerId="AD"/>
      </p:ext>
    </p:extLst>
  </p:cmAuthor>
  <p:cmAuthor id="2" name="Zhang, Heng" initials="ZH" lastIdx="5" clrIdx="1">
    <p:extLst>
      <p:ext uri="{19B8F6BF-5375-455C-9EA6-DF929625EA0E}">
        <p15:presenceInfo xmlns:p15="http://schemas.microsoft.com/office/powerpoint/2012/main" userId="S::ZhangH@mwrd.org::2027ffc8-2618-466c-a571-47b3fc7486e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BB"/>
    <a:srgbClr val="3887D6"/>
    <a:srgbClr val="8AC8F2"/>
    <a:srgbClr val="FCE13E"/>
    <a:srgbClr val="EEDE12"/>
    <a:srgbClr val="F8C842"/>
    <a:srgbClr val="AC6004"/>
    <a:srgbClr val="9249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1" autoAdjust="0"/>
    <p:restoredTop sz="86475" autoAdjust="0"/>
  </p:normalViewPr>
  <p:slideViewPr>
    <p:cSldViewPr snapToGrid="0">
      <p:cViewPr varScale="1">
        <p:scale>
          <a:sx n="61" d="100"/>
          <a:sy n="61" d="100"/>
        </p:scale>
        <p:origin x="582" y="60"/>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notesViewPr>
    <p:cSldViewPr snapToGrid="0">
      <p:cViewPr varScale="1">
        <p:scale>
          <a:sx n="76" d="100"/>
          <a:sy n="76" d="100"/>
        </p:scale>
        <p:origin x="2700"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sv-homedir\homedir$\yangf\Documents\04_Kirie%20BioP\92%20Conceptual%20Design\03_BioP\TM\Calculations\Figure%20%20%20overall%20performance.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EAGLE\HOME4$\YangF\01_General\WERF\Low%20CNP\2019%2002%2014%20progress%20meeting\Figure%2011_12%20Low%20DO%20performance_Kirie%20BIOP_2019%2002%2011.xlsx" TargetMode="External"/></Relationships>
</file>

<file path=ppt/charts/_rels/chart11.xml.rels><?xml version="1.0" encoding="UTF-8" standalone="yes"?>
<Relationships xmlns="http://schemas.openxmlformats.org/package/2006/relationships"><Relationship Id="rId3" Type="http://schemas.openxmlformats.org/officeDocument/2006/relationships/oleObject" Target="file:///\\Eagle\home4$\YangF\01_General\conferences\2018%20WEF\Figure%2012%20GAO%20populations%20_2018%20added.xlsx" TargetMode="External"/><Relationship Id="rId2" Type="http://schemas.microsoft.com/office/2011/relationships/chartColorStyle" Target="colors2.xml"/><Relationship Id="rId1" Type="http://schemas.microsoft.com/office/2011/relationships/chartStyle" Target="style2.xml"/></Relationships>
</file>

<file path=ppt/charts/_rels/chart12.xml.rels><?xml version="1.0" encoding="UTF-8" standalone="yes"?>
<Relationships xmlns="http://schemas.openxmlformats.org/package/2006/relationships"><Relationship Id="rId1" Type="http://schemas.openxmlformats.org/officeDocument/2006/relationships/oleObject" Target="file:///\\Hawk\M&amp;R\Other_Depts_SHARE\Phosphorus%20Task%20Force\Kirie%20WRP%20Task%20Force\Data\Online%20instrument%20data\Kirie-sludge_MASTER.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Hawk\M&amp;R\Other_Depts_SHARE\Phosphorus%20Task%20Force\Kirie%20WRP%20Task%20Force\Data\Online%20instrument%20data\Kirie-sludge_MASTER.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sv-homedir\homedir$\yangf\Documents\04_Kirie%20BioP\92%20Conceptual%20Design\03_BioP\TM\Calculations\Figure%20%20%20overall%20performance.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YANGF\Desktop\WEFTEC%202017%20ABSTRACT\ORP%20profiles_2017%2011%2024.xlsx" TargetMode="External"/></Relationships>
</file>

<file path=ppt/charts/_rels/chart4.xml.rels><?xml version="1.0" encoding="UTF-8" standalone="yes"?>
<Relationships xmlns="http://schemas.openxmlformats.org/package/2006/relationships"><Relationship Id="rId2" Type="http://schemas.openxmlformats.org/officeDocument/2006/relationships/oleObject" Target="file:///\\Hawk\m&amp;r\120_EM&amp;R_Division\122_Wastewater\122_Technical\Section_projects_and_programs\4680-122-13-4_BioP_Kirie\WEFTEC%202017%20ABSTRACT\Figure%206_9%20baffle%20and%20swing%20zone%20operation%20impact_color.xls"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oleObject" Target="file:///\\Hawk\m&amp;r\120_EM&amp;R_Division\122_Wastewater\122_Technical\Section_projects_and_programs\4680-122-13-4_BioP_Kirie\WEFTEC%202017%20ABSTRACT\Figure%206_9%20baffle%20and%20swing%20zone%20operation%20impact_color.xls" TargetMode="External"/><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1" Type="http://schemas.openxmlformats.org/officeDocument/2006/relationships/oleObject" Target="file:///\\Hawk\m&amp;r\120_EM&amp;R_Division\122_Wastewater\122_Technical\Section_projects_and_programs\4680-122-13-4_BioP_Kirie\WEFTEC%202017%20ABSTRACT\Figure%206_9%20baffle%20and%20swing%20zone%20operation%20impact_Joe.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Hawk\m&amp;r\120_EM&amp;R_Division\122_Wastewater\122_Technical\Section_projects_and_programs\4680-122-13-4_BioP_Kirie\WEFTEC%202017%20ABSTRACT\Figure%206_9%20baffle%20and%20swing%20zone%20operation%20impact_Joe.xls"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EAGLE\HOME4$\YangF\04_Kirie%20BioP\03%20Meetings\2018%2008%2031\Kirie%20hlaf%20year%20progress%20report\Figure%209%20large%20bubble%20mixer%20impacts.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Hawk\m&amp;r\120_EM&amp;R_Division\122_Wastewater\122_Technical\Section_projects_and_programs\4680-122-13-4_BioP_Kirie\WEFTEC%202017%20ABSTRACT\Figure%2010%20GAO%20population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762362801044879E-2"/>
          <c:y val="2.3761851715635829E-2"/>
          <c:w val="0.92799769553780576"/>
          <c:h val="0.91816573747180219"/>
        </c:manualLayout>
      </c:layout>
      <c:lineChart>
        <c:grouping val="standard"/>
        <c:varyColors val="0"/>
        <c:ser>
          <c:idx val="14"/>
          <c:order val="1"/>
          <c:tx>
            <c:strRef>
              <c:f>MonAveTP!$R$2</c:f>
              <c:strCache>
                <c:ptCount val="1"/>
                <c:pt idx="0">
                  <c:v>Eff_2012</c:v>
                </c:pt>
              </c:strCache>
              <c:extLst xmlns:c15="http://schemas.microsoft.com/office/drawing/2012/chart"/>
            </c:strRef>
          </c:tx>
          <c:spPr>
            <a:ln w="19050" cap="rnd">
              <a:solidFill>
                <a:schemeClr val="bg1">
                  <a:lumMod val="50000"/>
                </a:schemeClr>
              </a:solidFill>
              <a:prstDash val="sysDash"/>
              <a:round/>
            </a:ln>
            <a:effectLst/>
          </c:spPr>
          <c:marker>
            <c:symbol val="circle"/>
            <c:size val="5"/>
            <c:spPr>
              <a:solidFill>
                <a:schemeClr val="bg1">
                  <a:lumMod val="50000"/>
                </a:schemeClr>
              </a:solidFill>
              <a:ln w="9525">
                <a:solidFill>
                  <a:schemeClr val="bg1">
                    <a:lumMod val="50000"/>
                  </a:schemeClr>
                </a:solidFill>
                <a:prstDash val="sysDash"/>
              </a:ln>
              <a:effectLst/>
            </c:spPr>
          </c:marker>
          <c:cat>
            <c:strRef>
              <c:f>MonAveTP!$A$3:$A$14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extLst xmlns:c15="http://schemas.microsoft.com/office/drawing/2012/chart"/>
            </c:strRef>
          </c:cat>
          <c:val>
            <c:numRef>
              <c:f>MonAveTP!$R$3:$R$14</c:f>
              <c:numCache>
                <c:formatCode>0.00</c:formatCode>
                <c:ptCount val="12"/>
                <c:pt idx="0">
                  <c:v>1.2565217391304346</c:v>
                </c:pt>
                <c:pt idx="1">
                  <c:v>1.138095238095238</c:v>
                </c:pt>
                <c:pt idx="2">
                  <c:v>0.78095238095238084</c:v>
                </c:pt>
                <c:pt idx="3">
                  <c:v>1.1590909090909089</c:v>
                </c:pt>
                <c:pt idx="4">
                  <c:v>1.168181818181818</c:v>
                </c:pt>
                <c:pt idx="5">
                  <c:v>1.9571428571428573</c:v>
                </c:pt>
                <c:pt idx="6">
                  <c:v>2.4304347826086956</c:v>
                </c:pt>
                <c:pt idx="7">
                  <c:v>1.8272727272727272</c:v>
                </c:pt>
                <c:pt idx="8">
                  <c:v>2.0619047619047617</c:v>
                </c:pt>
                <c:pt idx="9">
                  <c:v>1.9979166666666666</c:v>
                </c:pt>
                <c:pt idx="10">
                  <c:v>1.9238095238095245</c:v>
                </c:pt>
                <c:pt idx="11">
                  <c:v>1.5181818181818179</c:v>
                </c:pt>
              </c:numCache>
              <c:extLst xmlns:c15="http://schemas.microsoft.com/office/drawing/2012/chart"/>
            </c:numRef>
          </c:val>
          <c:smooth val="0"/>
          <c:extLst>
            <c:ext xmlns:c16="http://schemas.microsoft.com/office/drawing/2014/chart" uri="{C3380CC4-5D6E-409C-BE32-E72D297353CC}">
              <c16:uniqueId val="{00000000-66AC-4E88-AC4F-EF40C1206654}"/>
            </c:ext>
          </c:extLst>
        </c:ser>
        <c:ser>
          <c:idx val="15"/>
          <c:order val="3"/>
          <c:tx>
            <c:strRef>
              <c:f>MonAveTP!$S$2</c:f>
              <c:strCache>
                <c:ptCount val="1"/>
                <c:pt idx="0">
                  <c:v>Eff_2013</c:v>
                </c:pt>
              </c:strCache>
            </c:strRef>
          </c:tx>
          <c:spPr>
            <a:ln w="19050" cap="rnd">
              <a:solidFill>
                <a:srgbClr val="7030A0"/>
              </a:solidFill>
              <a:prstDash val="sysDash"/>
              <a:round/>
            </a:ln>
            <a:effectLst/>
          </c:spPr>
          <c:marker>
            <c:symbol val="circle"/>
            <c:size val="5"/>
            <c:spPr>
              <a:solidFill>
                <a:srgbClr val="7030A0"/>
              </a:solidFill>
              <a:ln w="9525">
                <a:solidFill>
                  <a:srgbClr val="7030A0"/>
                </a:solidFill>
                <a:prstDash val="sysDash"/>
              </a:ln>
              <a:effectLst/>
            </c:spPr>
          </c:marker>
          <c:cat>
            <c:strRef>
              <c:f>MonAveTP!$A$3:$A$14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MonAveTP!$S$3:$S$14</c:f>
              <c:numCache>
                <c:formatCode>0.00</c:formatCode>
                <c:ptCount val="12"/>
                <c:pt idx="0">
                  <c:v>1.4695652173913047</c:v>
                </c:pt>
                <c:pt idx="1">
                  <c:v>0.73749999999999993</c:v>
                </c:pt>
                <c:pt idx="2">
                  <c:v>0.71290322580645138</c:v>
                </c:pt>
                <c:pt idx="3">
                  <c:v>0.65333333333333365</c:v>
                </c:pt>
                <c:pt idx="4">
                  <c:v>0.61612903225806459</c:v>
                </c:pt>
                <c:pt idx="5">
                  <c:v>0.88</c:v>
                </c:pt>
                <c:pt idx="6">
                  <c:v>1.1161290322580644</c:v>
                </c:pt>
                <c:pt idx="7">
                  <c:v>1.6290322580645165</c:v>
                </c:pt>
                <c:pt idx="8">
                  <c:v>2.1833333333333331</c:v>
                </c:pt>
                <c:pt idx="9">
                  <c:v>2.0225806451612898</c:v>
                </c:pt>
                <c:pt idx="10">
                  <c:v>1.4200000000000004</c:v>
                </c:pt>
                <c:pt idx="11">
                  <c:v>2.2096774193548381</c:v>
                </c:pt>
              </c:numCache>
            </c:numRef>
          </c:val>
          <c:smooth val="0"/>
          <c:extLst>
            <c:ext xmlns:c16="http://schemas.microsoft.com/office/drawing/2014/chart" uri="{C3380CC4-5D6E-409C-BE32-E72D297353CC}">
              <c16:uniqueId val="{00000001-66AC-4E88-AC4F-EF40C1206654}"/>
            </c:ext>
          </c:extLst>
        </c:ser>
        <c:ser>
          <c:idx val="16"/>
          <c:order val="5"/>
          <c:tx>
            <c:strRef>
              <c:f>MonAveTP!$T$2</c:f>
              <c:strCache>
                <c:ptCount val="1"/>
                <c:pt idx="0">
                  <c:v>Eff_2014</c:v>
                </c:pt>
              </c:strCache>
            </c:strRef>
          </c:tx>
          <c:spPr>
            <a:ln w="19050" cap="rnd">
              <a:solidFill>
                <a:schemeClr val="accent2"/>
              </a:solidFill>
              <a:prstDash val="sysDash"/>
              <a:round/>
            </a:ln>
            <a:effectLst/>
          </c:spPr>
          <c:marker>
            <c:symbol val="circle"/>
            <c:size val="5"/>
            <c:spPr>
              <a:solidFill>
                <a:schemeClr val="accent2"/>
              </a:solidFill>
              <a:ln w="9525">
                <a:solidFill>
                  <a:schemeClr val="accent2"/>
                </a:solidFill>
                <a:prstDash val="sysDash"/>
              </a:ln>
              <a:effectLst/>
            </c:spPr>
          </c:marker>
          <c:cat>
            <c:strRef>
              <c:f>MonAveTP!$A$3:$A$14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MonAveTP!$T$3:$T$14</c:f>
              <c:numCache>
                <c:formatCode>0.00</c:formatCode>
                <c:ptCount val="12"/>
                <c:pt idx="0">
                  <c:v>1.3999999999999997</c:v>
                </c:pt>
                <c:pt idx="1">
                  <c:v>1.5178571428571426</c:v>
                </c:pt>
                <c:pt idx="2">
                  <c:v>0.79677419354838719</c:v>
                </c:pt>
                <c:pt idx="3">
                  <c:v>0.96333333333333326</c:v>
                </c:pt>
                <c:pt idx="4">
                  <c:v>0.68064516129032271</c:v>
                </c:pt>
                <c:pt idx="5">
                  <c:v>0.81666666666666676</c:v>
                </c:pt>
                <c:pt idx="6">
                  <c:v>1.0709677419354839</c:v>
                </c:pt>
                <c:pt idx="7">
                  <c:v>1.170967741935484</c:v>
                </c:pt>
                <c:pt idx="8">
                  <c:v>1.4333333333333336</c:v>
                </c:pt>
                <c:pt idx="9">
                  <c:v>1.4838709677419353</c:v>
                </c:pt>
                <c:pt idx="10">
                  <c:v>1.6566666666666665</c:v>
                </c:pt>
                <c:pt idx="11">
                  <c:v>1.4967741935483871</c:v>
                </c:pt>
              </c:numCache>
            </c:numRef>
          </c:val>
          <c:smooth val="0"/>
          <c:extLst>
            <c:ext xmlns:c16="http://schemas.microsoft.com/office/drawing/2014/chart" uri="{C3380CC4-5D6E-409C-BE32-E72D297353CC}">
              <c16:uniqueId val="{00000002-66AC-4E88-AC4F-EF40C1206654}"/>
            </c:ext>
          </c:extLst>
        </c:ser>
        <c:ser>
          <c:idx val="17"/>
          <c:order val="7"/>
          <c:tx>
            <c:strRef>
              <c:f>MonAveTP!$U$2</c:f>
              <c:strCache>
                <c:ptCount val="1"/>
                <c:pt idx="0">
                  <c:v>Eff_2015</c:v>
                </c:pt>
              </c:strCache>
            </c:strRef>
          </c:tx>
          <c:spPr>
            <a:ln w="19050" cap="rnd">
              <a:solidFill>
                <a:srgbClr val="0070C0"/>
              </a:solidFill>
              <a:prstDash val="solid"/>
              <a:round/>
            </a:ln>
            <a:effectLst/>
          </c:spPr>
          <c:marker>
            <c:symbol val="circle"/>
            <c:size val="2"/>
            <c:spPr>
              <a:solidFill>
                <a:srgbClr val="0070C0"/>
              </a:solidFill>
              <a:ln w="57150">
                <a:solidFill>
                  <a:srgbClr val="0070C0"/>
                </a:solidFill>
                <a:prstDash val="sysDash"/>
              </a:ln>
              <a:effectLst/>
            </c:spPr>
          </c:marker>
          <c:cat>
            <c:strRef>
              <c:f>MonAveTP!$A$3:$A$14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MonAveTP!$U$3:$U$14</c:f>
              <c:numCache>
                <c:formatCode>0.00</c:formatCode>
                <c:ptCount val="12"/>
                <c:pt idx="0">
                  <c:v>1.2651748432248275</c:v>
                </c:pt>
                <c:pt idx="1">
                  <c:v>1.3366276170821676</c:v>
                </c:pt>
                <c:pt idx="2">
                  <c:v>1.2576936745213101</c:v>
                </c:pt>
                <c:pt idx="3">
                  <c:v>0.96951156651258819</c:v>
                </c:pt>
                <c:pt idx="4">
                  <c:v>0.79400040259191274</c:v>
                </c:pt>
                <c:pt idx="5">
                  <c:v>0.68295840296999366</c:v>
                </c:pt>
                <c:pt idx="6">
                  <c:v>0.64639750692064346</c:v>
                </c:pt>
                <c:pt idx="7">
                  <c:v>0.68513318351130292</c:v>
                </c:pt>
                <c:pt idx="8" formatCode="General">
                  <c:v>0.68923540696881391</c:v>
                </c:pt>
                <c:pt idx="9">
                  <c:v>0.6962529233031165</c:v>
                </c:pt>
                <c:pt idx="10">
                  <c:v>0.69840011972762484</c:v>
                </c:pt>
                <c:pt idx="11">
                  <c:v>0.67174599452621786</c:v>
                </c:pt>
              </c:numCache>
            </c:numRef>
          </c:val>
          <c:smooth val="0"/>
          <c:extLst>
            <c:ext xmlns:c16="http://schemas.microsoft.com/office/drawing/2014/chart" uri="{C3380CC4-5D6E-409C-BE32-E72D297353CC}">
              <c16:uniqueId val="{00000003-66AC-4E88-AC4F-EF40C1206654}"/>
            </c:ext>
          </c:extLst>
        </c:ser>
        <c:ser>
          <c:idx val="18"/>
          <c:order val="9"/>
          <c:tx>
            <c:strRef>
              <c:f>MonAveTP!$V$2</c:f>
              <c:strCache>
                <c:ptCount val="1"/>
                <c:pt idx="0">
                  <c:v>Eff_2016</c:v>
                </c:pt>
              </c:strCache>
            </c:strRef>
          </c:tx>
          <c:spPr>
            <a:ln w="19050">
              <a:solidFill>
                <a:schemeClr val="accent6">
                  <a:lumMod val="50000"/>
                </a:schemeClr>
              </a:solidFill>
              <a:prstDash val="solid"/>
            </a:ln>
          </c:spPr>
          <c:marker>
            <c:spPr>
              <a:solidFill>
                <a:schemeClr val="accent6">
                  <a:lumMod val="50000"/>
                </a:schemeClr>
              </a:solidFill>
              <a:ln>
                <a:solidFill>
                  <a:schemeClr val="accent6">
                    <a:lumMod val="50000"/>
                  </a:schemeClr>
                </a:solidFill>
              </a:ln>
            </c:spPr>
          </c:marker>
          <c:val>
            <c:numRef>
              <c:f>MonAveTP!$V$3:$V$14</c:f>
              <c:numCache>
                <c:formatCode>0.00</c:formatCode>
                <c:ptCount val="12"/>
                <c:pt idx="0">
                  <c:v>0.43225806451612908</c:v>
                </c:pt>
                <c:pt idx="1">
                  <c:v>0.29310344827586216</c:v>
                </c:pt>
                <c:pt idx="2">
                  <c:v>0.25483870967741945</c:v>
                </c:pt>
                <c:pt idx="3">
                  <c:v>0.42999999999999994</c:v>
                </c:pt>
                <c:pt idx="4">
                  <c:v>0.35161290322580646</c:v>
                </c:pt>
                <c:pt idx="5">
                  <c:v>0.47000000000000008</c:v>
                </c:pt>
                <c:pt idx="6">
                  <c:v>0.43225806451612903</c:v>
                </c:pt>
                <c:pt idx="7">
                  <c:v>0.38064516129032266</c:v>
                </c:pt>
                <c:pt idx="8">
                  <c:v>0.60000000000000009</c:v>
                </c:pt>
                <c:pt idx="9">
                  <c:v>0.67741935483870952</c:v>
                </c:pt>
                <c:pt idx="10">
                  <c:v>0.50333333333333341</c:v>
                </c:pt>
                <c:pt idx="11">
                  <c:v>0.51290322580645165</c:v>
                </c:pt>
              </c:numCache>
            </c:numRef>
          </c:val>
          <c:smooth val="0"/>
          <c:extLst>
            <c:ext xmlns:c16="http://schemas.microsoft.com/office/drawing/2014/chart" uri="{C3380CC4-5D6E-409C-BE32-E72D297353CC}">
              <c16:uniqueId val="{00000004-66AC-4E88-AC4F-EF40C1206654}"/>
            </c:ext>
          </c:extLst>
        </c:ser>
        <c:ser>
          <c:idx val="1"/>
          <c:order val="11"/>
          <c:tx>
            <c:strRef>
              <c:f>MonAveTP!$W$2</c:f>
              <c:strCache>
                <c:ptCount val="1"/>
                <c:pt idx="0">
                  <c:v>Eff_2017</c:v>
                </c:pt>
              </c:strCache>
            </c:strRef>
          </c:tx>
          <c:spPr>
            <a:ln w="19050">
              <a:solidFill>
                <a:srgbClr val="00B0F0"/>
              </a:solidFill>
              <a:prstDash val="solid"/>
            </a:ln>
          </c:spPr>
          <c:marker>
            <c:symbol val="diamond"/>
            <c:size val="11"/>
            <c:spPr>
              <a:solidFill>
                <a:srgbClr val="00B0F0"/>
              </a:solidFill>
              <a:ln>
                <a:solidFill>
                  <a:srgbClr val="00B0F0"/>
                </a:solidFill>
              </a:ln>
            </c:spPr>
          </c:marker>
          <c:val>
            <c:numRef>
              <c:f>MonAveTP!$W$3:$W$14</c:f>
              <c:numCache>
                <c:formatCode>0.00</c:formatCode>
                <c:ptCount val="12"/>
                <c:pt idx="0">
                  <c:v>0.22758620689655173</c:v>
                </c:pt>
                <c:pt idx="1">
                  <c:v>0.28275862068965507</c:v>
                </c:pt>
                <c:pt idx="2">
                  <c:v>0.19322580645161297</c:v>
                </c:pt>
                <c:pt idx="3">
                  <c:v>0.18724137931034482</c:v>
                </c:pt>
                <c:pt idx="4">
                  <c:v>0.1896774193548387</c:v>
                </c:pt>
                <c:pt idx="5">
                  <c:v>0.27666666666666667</c:v>
                </c:pt>
                <c:pt idx="6">
                  <c:v>0.70999999999999963</c:v>
                </c:pt>
                <c:pt idx="7">
                  <c:v>0.34066666666666673</c:v>
                </c:pt>
                <c:pt idx="8">
                  <c:v>0.60399999999999987</c:v>
                </c:pt>
                <c:pt idx="9">
                  <c:v>0.57966666666666655</c:v>
                </c:pt>
                <c:pt idx="10">
                  <c:v>0.52666666666666662</c:v>
                </c:pt>
                <c:pt idx="11">
                  <c:v>0.29833333333333339</c:v>
                </c:pt>
              </c:numCache>
            </c:numRef>
          </c:val>
          <c:smooth val="0"/>
          <c:extLst>
            <c:ext xmlns:c16="http://schemas.microsoft.com/office/drawing/2014/chart" uri="{C3380CC4-5D6E-409C-BE32-E72D297353CC}">
              <c16:uniqueId val="{00000005-66AC-4E88-AC4F-EF40C1206654}"/>
            </c:ext>
          </c:extLst>
        </c:ser>
        <c:ser>
          <c:idx val="3"/>
          <c:order val="13"/>
          <c:tx>
            <c:strRef>
              <c:f>MonAveTP!$X$2</c:f>
              <c:strCache>
                <c:ptCount val="1"/>
                <c:pt idx="0">
                  <c:v>Eff_2018</c:v>
                </c:pt>
              </c:strCache>
            </c:strRef>
          </c:tx>
          <c:spPr>
            <a:ln w="34925">
              <a:solidFill>
                <a:srgbClr val="C00000"/>
              </a:solidFill>
            </a:ln>
          </c:spPr>
          <c:marker>
            <c:spPr>
              <a:solidFill>
                <a:srgbClr val="C00000"/>
              </a:solidFill>
              <a:ln>
                <a:solidFill>
                  <a:srgbClr val="C00000"/>
                </a:solidFill>
              </a:ln>
            </c:spPr>
          </c:marker>
          <c:val>
            <c:numRef>
              <c:f>MonAveTP!$X$3:$X$14</c:f>
              <c:numCache>
                <c:formatCode>0.00</c:formatCode>
                <c:ptCount val="12"/>
                <c:pt idx="0">
                  <c:v>0.34580645161290319</c:v>
                </c:pt>
                <c:pt idx="1">
                  <c:v>0.29806451612903229</c:v>
                </c:pt>
                <c:pt idx="2">
                  <c:v>0.25322580645161291</c:v>
                </c:pt>
                <c:pt idx="3">
                  <c:v>0.21451612903225806</c:v>
                </c:pt>
                <c:pt idx="4">
                  <c:v>0.22032258064516136</c:v>
                </c:pt>
                <c:pt idx="5">
                  <c:v>0.27935483870967748</c:v>
                </c:pt>
                <c:pt idx="6">
                  <c:v>0.31419354838709673</c:v>
                </c:pt>
                <c:pt idx="7" formatCode="General">
                  <c:v>0.36</c:v>
                </c:pt>
                <c:pt idx="8" formatCode="General">
                  <c:v>0.45</c:v>
                </c:pt>
                <c:pt idx="9" formatCode="General">
                  <c:v>0.28000000000000003</c:v>
                </c:pt>
                <c:pt idx="10" formatCode="General">
                  <c:v>0.38</c:v>
                </c:pt>
                <c:pt idx="11" formatCode="General">
                  <c:v>0.19</c:v>
                </c:pt>
              </c:numCache>
            </c:numRef>
          </c:val>
          <c:smooth val="0"/>
          <c:extLst>
            <c:ext xmlns:c16="http://schemas.microsoft.com/office/drawing/2014/chart" uri="{C3380CC4-5D6E-409C-BE32-E72D297353CC}">
              <c16:uniqueId val="{00000006-66AC-4E88-AC4F-EF40C1206654}"/>
            </c:ext>
          </c:extLst>
        </c:ser>
        <c:dLbls>
          <c:showLegendKey val="0"/>
          <c:showVal val="0"/>
          <c:showCatName val="0"/>
          <c:showSerName val="0"/>
          <c:showPercent val="0"/>
          <c:showBubbleSize val="0"/>
        </c:dLbls>
        <c:marker val="1"/>
        <c:smooth val="0"/>
        <c:axId val="282590128"/>
        <c:axId val="282590688"/>
        <c:extLst>
          <c:ext xmlns:c15="http://schemas.microsoft.com/office/drawing/2012/chart" uri="{02D57815-91ED-43cb-92C2-25804820EDAC}">
            <c15:filteredLineSeries>
              <c15:ser>
                <c:idx val="4"/>
                <c:order val="0"/>
                <c:tx>
                  <c:strRef>
                    <c:extLst>
                      <c:ext uri="{02D57815-91ED-43cb-92C2-25804820EDAC}">
                        <c15:formulaRef>
                          <c15:sqref>MonAveTP!$F$2</c15:sqref>
                        </c15:formulaRef>
                      </c:ext>
                    </c:extLst>
                    <c:strCache>
                      <c:ptCount val="1"/>
                      <c:pt idx="0">
                        <c:v>Inf_2012</c:v>
                      </c:pt>
                    </c:strCache>
                  </c:strRef>
                </c:tx>
                <c:spPr>
                  <a:ln w="19050" cap="rnd">
                    <a:solidFill>
                      <a:schemeClr val="accent3">
                        <a:lumMod val="75000"/>
                      </a:schemeClr>
                    </a:solidFill>
                    <a:round/>
                  </a:ln>
                  <a:effectLst/>
                </c:spPr>
                <c:marker>
                  <c:symbol val="circle"/>
                  <c:size val="5"/>
                  <c:spPr>
                    <a:solidFill>
                      <a:schemeClr val="accent3"/>
                    </a:solidFill>
                    <a:ln w="9525">
                      <a:solidFill>
                        <a:schemeClr val="accent3">
                          <a:lumMod val="75000"/>
                        </a:schemeClr>
                      </a:solidFill>
                    </a:ln>
                    <a:effectLst/>
                  </c:spPr>
                </c:marker>
                <c:cat>
                  <c:strRef>
                    <c:extLst>
                      <c:ext uri="{02D57815-91ED-43cb-92C2-25804820EDAC}">
                        <c15:formulaRef>
                          <c15:sqref>MonAveTP!$A$3:$A$14</c15:sqref>
                        </c15:formulaRef>
                      </c:ext>
                    </c:extLst>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extLst>
                      <c:ext uri="{02D57815-91ED-43cb-92C2-25804820EDAC}">
                        <c15:formulaRef>
                          <c15:sqref>MonAveTP!$F$3:$F$14</c15:sqref>
                        </c15:formulaRef>
                      </c:ext>
                    </c:extLst>
                    <c:numCache>
                      <c:formatCode>0.00</c:formatCode>
                      <c:ptCount val="12"/>
                      <c:pt idx="0">
                        <c:v>3.6935483870967749</c:v>
                      </c:pt>
                      <c:pt idx="1">
                        <c:v>4.0344827586206886</c:v>
                      </c:pt>
                      <c:pt idx="2">
                        <c:v>3.5903225806451617</c:v>
                      </c:pt>
                      <c:pt idx="3">
                        <c:v>3.97</c:v>
                      </c:pt>
                      <c:pt idx="4">
                        <c:v>4.6661290322580644</c:v>
                      </c:pt>
                      <c:pt idx="5">
                        <c:v>5.206666666666667</c:v>
                      </c:pt>
                      <c:pt idx="6">
                        <c:v>4.9451612903225808</c:v>
                      </c:pt>
                      <c:pt idx="7">
                        <c:v>5.3741935483870966</c:v>
                      </c:pt>
                      <c:pt idx="8">
                        <c:v>5.3533333333333335</c:v>
                      </c:pt>
                      <c:pt idx="9">
                        <c:v>4.8758064516129034</c:v>
                      </c:pt>
                      <c:pt idx="10">
                        <c:v>5.493333333333335</c:v>
                      </c:pt>
                      <c:pt idx="11">
                        <c:v>5.5870967741935491</c:v>
                      </c:pt>
                    </c:numCache>
                  </c:numRef>
                </c:val>
                <c:smooth val="0"/>
                <c:extLst>
                  <c:ext xmlns:c16="http://schemas.microsoft.com/office/drawing/2014/chart" uri="{C3380CC4-5D6E-409C-BE32-E72D297353CC}">
                    <c16:uniqueId val="{00000008-66AC-4E88-AC4F-EF40C1206654}"/>
                  </c:ext>
                </c:extLst>
              </c15:ser>
            </c15:filteredLineSeries>
            <c15:filteredLineSeries>
              <c15:ser>
                <c:idx val="5"/>
                <c:order val="2"/>
                <c:tx>
                  <c:strRef>
                    <c:extLst xmlns:c15="http://schemas.microsoft.com/office/drawing/2012/chart">
                      <c:ext xmlns:c15="http://schemas.microsoft.com/office/drawing/2012/chart" uri="{02D57815-91ED-43cb-92C2-25804820EDAC}">
                        <c15:formulaRef>
                          <c15:sqref>MonAveTP!$G$2</c15:sqref>
                        </c15:formulaRef>
                      </c:ext>
                    </c:extLst>
                    <c:strCache>
                      <c:ptCount val="1"/>
                      <c:pt idx="0">
                        <c:v>Inf_2013</c:v>
                      </c:pt>
                    </c:strCache>
                  </c:strRef>
                </c:tx>
                <c:spPr>
                  <a:ln w="19050" cap="rnd">
                    <a:solidFill>
                      <a:srgbClr val="7030A0"/>
                    </a:solidFill>
                    <a:round/>
                  </a:ln>
                  <a:effectLst/>
                </c:spPr>
                <c:marker>
                  <c:symbol val="circle"/>
                  <c:size val="5"/>
                  <c:spPr>
                    <a:solidFill>
                      <a:srgbClr val="7030A0"/>
                    </a:solidFill>
                    <a:ln w="9525">
                      <a:solidFill>
                        <a:srgbClr val="7030A0"/>
                      </a:solidFill>
                    </a:ln>
                    <a:effectLst/>
                  </c:spPr>
                </c:marker>
                <c:cat>
                  <c:strRef>
                    <c:extLst xmlns:c15="http://schemas.microsoft.com/office/drawing/2012/chart">
                      <c:ext xmlns:c15="http://schemas.microsoft.com/office/drawing/2012/chart" uri="{02D57815-91ED-43cb-92C2-25804820EDAC}">
                        <c15:formulaRef>
                          <c15:sqref>MonAveTP!$A$3:$A$14</c15:sqref>
                        </c15:formulaRef>
                      </c:ext>
                    </c:extLst>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extLst xmlns:c15="http://schemas.microsoft.com/office/drawing/2012/chart">
                      <c:ext xmlns:c15="http://schemas.microsoft.com/office/drawing/2012/chart" uri="{02D57815-91ED-43cb-92C2-25804820EDAC}">
                        <c15:formulaRef>
                          <c15:sqref>MonAveTP!$G$3:$G$14</c15:sqref>
                        </c15:formulaRef>
                      </c:ext>
                    </c:extLst>
                    <c:numCache>
                      <c:formatCode>0.00</c:formatCode>
                      <c:ptCount val="12"/>
                      <c:pt idx="0">
                        <c:v>4.8935483870967751</c:v>
                      </c:pt>
                      <c:pt idx="1">
                        <c:v>3.63225806451613</c:v>
                      </c:pt>
                      <c:pt idx="2">
                        <c:v>3.3483870967741938</c:v>
                      </c:pt>
                      <c:pt idx="3">
                        <c:v>#N/A</c:v>
                      </c:pt>
                      <c:pt idx="4">
                        <c:v>4.5322580645161299</c:v>
                      </c:pt>
                      <c:pt idx="5">
                        <c:v>3.526666666666666</c:v>
                      </c:pt>
                      <c:pt idx="6">
                        <c:v>4.8741935483870966</c:v>
                      </c:pt>
                      <c:pt idx="7">
                        <c:v>5.2645161290322573</c:v>
                      </c:pt>
                      <c:pt idx="8">
                        <c:v>4.9099999999999993</c:v>
                      </c:pt>
                      <c:pt idx="9">
                        <c:v>5.2290322580645139</c:v>
                      </c:pt>
                      <c:pt idx="10">
                        <c:v>4.2433333333333341</c:v>
                      </c:pt>
                      <c:pt idx="11">
                        <c:v>4.7387096774193544</c:v>
                      </c:pt>
                    </c:numCache>
                  </c:numRef>
                </c:val>
                <c:smooth val="0"/>
                <c:extLst xmlns:c15="http://schemas.microsoft.com/office/drawing/2012/chart">
                  <c:ext xmlns:c16="http://schemas.microsoft.com/office/drawing/2014/chart" uri="{C3380CC4-5D6E-409C-BE32-E72D297353CC}">
                    <c16:uniqueId val="{00000009-66AC-4E88-AC4F-EF40C1206654}"/>
                  </c:ext>
                </c:extLst>
              </c15:ser>
            </c15:filteredLineSeries>
            <c15:filteredLineSeries>
              <c15:ser>
                <c:idx val="6"/>
                <c:order val="4"/>
                <c:tx>
                  <c:strRef>
                    <c:extLst xmlns:c15="http://schemas.microsoft.com/office/drawing/2012/chart">
                      <c:ext xmlns:c15="http://schemas.microsoft.com/office/drawing/2012/chart" uri="{02D57815-91ED-43cb-92C2-25804820EDAC}">
                        <c15:formulaRef>
                          <c15:sqref>MonAveTP!$H$2</c15:sqref>
                        </c15:formulaRef>
                      </c:ext>
                    </c:extLst>
                    <c:strCache>
                      <c:ptCount val="1"/>
                      <c:pt idx="0">
                        <c:v>Inf_2014</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cat>
                  <c:strRef>
                    <c:extLst xmlns:c15="http://schemas.microsoft.com/office/drawing/2012/chart">
                      <c:ext xmlns:c15="http://schemas.microsoft.com/office/drawing/2012/chart" uri="{02D57815-91ED-43cb-92C2-25804820EDAC}">
                        <c15:formulaRef>
                          <c15:sqref>MonAveTP!$A$3:$A$14</c15:sqref>
                        </c15:formulaRef>
                      </c:ext>
                    </c:extLst>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extLst xmlns:c15="http://schemas.microsoft.com/office/drawing/2012/chart">
                      <c:ext xmlns:c15="http://schemas.microsoft.com/office/drawing/2012/chart" uri="{02D57815-91ED-43cb-92C2-25804820EDAC}">
                        <c15:formulaRef>
                          <c15:sqref>MonAveTP!$H$3:$H$14</c15:sqref>
                        </c15:formulaRef>
                      </c:ext>
                    </c:extLst>
                    <c:numCache>
                      <c:formatCode>0.00</c:formatCode>
                      <c:ptCount val="12"/>
                      <c:pt idx="0">
                        <c:v>4.1838709677419352</c:v>
                      </c:pt>
                      <c:pt idx="1">
                        <c:v>4.5838709677419365</c:v>
                      </c:pt>
                      <c:pt idx="2">
                        <c:v>2.6322580645161291</c:v>
                      </c:pt>
                      <c:pt idx="3">
                        <c:v>3.063333333333333</c:v>
                      </c:pt>
                      <c:pt idx="4">
                        <c:v>2.9870967741935477</c:v>
                      </c:pt>
                      <c:pt idx="5">
                        <c:v>3.7866666666666671</c:v>
                      </c:pt>
                      <c:pt idx="6">
                        <c:v>3.696774193548388</c:v>
                      </c:pt>
                      <c:pt idx="7">
                        <c:v>3.7225806451612895</c:v>
                      </c:pt>
                      <c:pt idx="8">
                        <c:v>3.7299999999999995</c:v>
                      </c:pt>
                      <c:pt idx="9">
                        <c:v>4.1193548387096772</c:v>
                      </c:pt>
                      <c:pt idx="10">
                        <c:v>4.6199999999999992</c:v>
                      </c:pt>
                      <c:pt idx="11">
                        <c:v>4.919354838709677</c:v>
                      </c:pt>
                    </c:numCache>
                  </c:numRef>
                </c:val>
                <c:smooth val="0"/>
                <c:extLst xmlns:c15="http://schemas.microsoft.com/office/drawing/2012/chart">
                  <c:ext xmlns:c16="http://schemas.microsoft.com/office/drawing/2014/chart" uri="{C3380CC4-5D6E-409C-BE32-E72D297353CC}">
                    <c16:uniqueId val="{0000000A-66AC-4E88-AC4F-EF40C1206654}"/>
                  </c:ext>
                </c:extLst>
              </c15:ser>
            </c15:filteredLineSeries>
            <c15:filteredLineSeries>
              <c15:ser>
                <c:idx val="7"/>
                <c:order val="6"/>
                <c:tx>
                  <c:strRef>
                    <c:extLst xmlns:c15="http://schemas.microsoft.com/office/drawing/2012/chart">
                      <c:ext xmlns:c15="http://schemas.microsoft.com/office/drawing/2012/chart" uri="{02D57815-91ED-43cb-92C2-25804820EDAC}">
                        <c15:formulaRef>
                          <c15:sqref>MonAveTP!$I$2</c15:sqref>
                        </c15:formulaRef>
                      </c:ext>
                    </c:extLst>
                    <c:strCache>
                      <c:ptCount val="1"/>
                      <c:pt idx="0">
                        <c:v>Inf_2015</c:v>
                      </c:pt>
                    </c:strCache>
                  </c:strRef>
                </c:tx>
                <c:spPr>
                  <a:ln w="19050" cap="rnd">
                    <a:solidFill>
                      <a:srgbClr val="0070C0"/>
                    </a:solidFill>
                    <a:round/>
                  </a:ln>
                  <a:effectLst/>
                </c:spPr>
                <c:marker>
                  <c:symbol val="circle"/>
                  <c:size val="5"/>
                  <c:spPr>
                    <a:solidFill>
                      <a:srgbClr val="0070C0"/>
                    </a:solidFill>
                    <a:ln w="57150">
                      <a:solidFill>
                        <a:srgbClr val="0070C0"/>
                      </a:solidFill>
                    </a:ln>
                    <a:effectLst/>
                  </c:spPr>
                </c:marker>
                <c:cat>
                  <c:strRef>
                    <c:extLst xmlns:c15="http://schemas.microsoft.com/office/drawing/2012/chart">
                      <c:ext xmlns:c15="http://schemas.microsoft.com/office/drawing/2012/chart" uri="{02D57815-91ED-43cb-92C2-25804820EDAC}">
                        <c15:formulaRef>
                          <c15:sqref>MonAveTP!$A$3:$A$14</c15:sqref>
                        </c15:formulaRef>
                      </c:ext>
                    </c:extLst>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extLst xmlns:c15="http://schemas.microsoft.com/office/drawing/2012/chart">
                      <c:ext xmlns:c15="http://schemas.microsoft.com/office/drawing/2012/chart" uri="{02D57815-91ED-43cb-92C2-25804820EDAC}">
                        <c15:formulaRef>
                          <c15:sqref>MonAveTP!$I$3:$I$14</c15:sqref>
                        </c15:formulaRef>
                      </c:ext>
                    </c:extLst>
                    <c:numCache>
                      <c:formatCode>0.00</c:formatCode>
                      <c:ptCount val="12"/>
                      <c:pt idx="0">
                        <c:v>4.4806451612903215</c:v>
                      </c:pt>
                      <c:pt idx="1">
                        <c:v>4.76451612903226</c:v>
                      </c:pt>
                      <c:pt idx="2">
                        <c:v>3.5931034482758615</c:v>
                      </c:pt>
                      <c:pt idx="3">
                        <c:v>4.3099999999999996</c:v>
                      </c:pt>
                      <c:pt idx="4">
                        <c:v>3.4354838709677424</c:v>
                      </c:pt>
                      <c:pt idx="5">
                        <c:v>3.4266666666666663</c:v>
                      </c:pt>
                      <c:pt idx="6">
                        <c:v>3.5219132369299224</c:v>
                      </c:pt>
                      <c:pt idx="7">
                        <c:v>4.5056729699666285</c:v>
                      </c:pt>
                      <c:pt idx="8">
                        <c:v>4.320689655172413</c:v>
                      </c:pt>
                      <c:pt idx="9">
                        <c:v>4.7003337041156827</c:v>
                      </c:pt>
                      <c:pt idx="10">
                        <c:v>4.3570114942528733</c:v>
                      </c:pt>
                      <c:pt idx="11">
                        <c:v>3.1492769744160172</c:v>
                      </c:pt>
                    </c:numCache>
                  </c:numRef>
                </c:val>
                <c:smooth val="0"/>
                <c:extLst xmlns:c15="http://schemas.microsoft.com/office/drawing/2012/chart">
                  <c:ext xmlns:c16="http://schemas.microsoft.com/office/drawing/2014/chart" uri="{C3380CC4-5D6E-409C-BE32-E72D297353CC}">
                    <c16:uniqueId val="{0000000B-66AC-4E88-AC4F-EF40C1206654}"/>
                  </c:ext>
                </c:extLst>
              </c15:ser>
            </c15:filteredLineSeries>
            <c15:filteredLineSeries>
              <c15:ser>
                <c:idx val="9"/>
                <c:order val="8"/>
                <c:tx>
                  <c:strRef>
                    <c:extLst xmlns:c15="http://schemas.microsoft.com/office/drawing/2012/chart">
                      <c:ext xmlns:c15="http://schemas.microsoft.com/office/drawing/2012/chart" uri="{02D57815-91ED-43cb-92C2-25804820EDAC}">
                        <c15:formulaRef>
                          <c15:sqref>MonAveTP!$J$2</c15:sqref>
                        </c15:formulaRef>
                      </c:ext>
                    </c:extLst>
                    <c:strCache>
                      <c:ptCount val="1"/>
                      <c:pt idx="0">
                        <c:v>Inf_2016</c:v>
                      </c:pt>
                    </c:strCache>
                  </c:strRef>
                </c:tx>
                <c:spPr>
                  <a:ln w="19050">
                    <a:solidFill>
                      <a:schemeClr val="accent6">
                        <a:lumMod val="50000"/>
                      </a:schemeClr>
                    </a:solidFill>
                  </a:ln>
                </c:spPr>
                <c:marker>
                  <c:spPr>
                    <a:solidFill>
                      <a:schemeClr val="accent6">
                        <a:lumMod val="50000"/>
                      </a:schemeClr>
                    </a:solidFill>
                    <a:ln>
                      <a:solidFill>
                        <a:schemeClr val="accent6">
                          <a:lumMod val="50000"/>
                        </a:schemeClr>
                      </a:solidFill>
                    </a:ln>
                  </c:spPr>
                </c:marker>
                <c:val>
                  <c:numRef>
                    <c:extLst xmlns:c15="http://schemas.microsoft.com/office/drawing/2012/chart">
                      <c:ext xmlns:c15="http://schemas.microsoft.com/office/drawing/2012/chart" uri="{02D57815-91ED-43cb-92C2-25804820EDAC}">
                        <c15:formulaRef>
                          <c15:sqref>MonAveTP!$J$3:$J$14</c15:sqref>
                        </c15:formulaRef>
                      </c:ext>
                    </c:extLst>
                    <c:numCache>
                      <c:formatCode>0.00</c:formatCode>
                      <c:ptCount val="12"/>
                      <c:pt idx="0">
                        <c:v>3.3354838709677415</c:v>
                      </c:pt>
                      <c:pt idx="1">
                        <c:v>3.5172413793103443</c:v>
                      </c:pt>
                      <c:pt idx="2">
                        <c:v>2.9600000000000004</c:v>
                      </c:pt>
                      <c:pt idx="3">
                        <c:v>3.2133333333333334</c:v>
                      </c:pt>
                      <c:pt idx="4">
                        <c:v>2.4166666666666665</c:v>
                      </c:pt>
                      <c:pt idx="5">
                        <c:v>4.0166666666666666</c:v>
                      </c:pt>
                      <c:pt idx="6">
                        <c:v>4.4749999999999996</c:v>
                      </c:pt>
                      <c:pt idx="7">
                        <c:v>4.1387096774193548</c:v>
                      </c:pt>
                      <c:pt idx="8">
                        <c:v>4.5600000000000005</c:v>
                      </c:pt>
                      <c:pt idx="9">
                        <c:v>4.4129032258064509</c:v>
                      </c:pt>
                      <c:pt idx="10">
                        <c:v>4.7033333333333331</c:v>
                      </c:pt>
                      <c:pt idx="11">
                        <c:v>4.0548387096774192</c:v>
                      </c:pt>
                    </c:numCache>
                  </c:numRef>
                </c:val>
                <c:smooth val="0"/>
                <c:extLst xmlns:c15="http://schemas.microsoft.com/office/drawing/2012/chart">
                  <c:ext xmlns:c16="http://schemas.microsoft.com/office/drawing/2014/chart" uri="{C3380CC4-5D6E-409C-BE32-E72D297353CC}">
                    <c16:uniqueId val="{0000000C-66AC-4E88-AC4F-EF40C1206654}"/>
                  </c:ext>
                </c:extLst>
              </c15:ser>
            </c15:filteredLineSeries>
            <c15:filteredLineSeries>
              <c15:ser>
                <c:idx val="0"/>
                <c:order val="10"/>
                <c:tx>
                  <c:strRef>
                    <c:extLst xmlns:c15="http://schemas.microsoft.com/office/drawing/2012/chart">
                      <c:ext xmlns:c15="http://schemas.microsoft.com/office/drawing/2012/chart" uri="{02D57815-91ED-43cb-92C2-25804820EDAC}">
                        <c15:formulaRef>
                          <c15:sqref>MonAveTP!$K$2</c15:sqref>
                        </c15:formulaRef>
                      </c:ext>
                    </c:extLst>
                    <c:strCache>
                      <c:ptCount val="1"/>
                      <c:pt idx="0">
                        <c:v>Inf_2017</c:v>
                      </c:pt>
                    </c:strCache>
                  </c:strRef>
                </c:tx>
                <c:spPr>
                  <a:ln w="19050">
                    <a:solidFill>
                      <a:srgbClr val="C00000"/>
                    </a:solidFill>
                  </a:ln>
                </c:spPr>
                <c:marker>
                  <c:spPr>
                    <a:solidFill>
                      <a:srgbClr val="C00000"/>
                    </a:solidFill>
                    <a:ln>
                      <a:solidFill>
                        <a:srgbClr val="C00000"/>
                      </a:solidFill>
                    </a:ln>
                  </c:spPr>
                </c:marker>
                <c:val>
                  <c:numRef>
                    <c:extLst xmlns:c15="http://schemas.microsoft.com/office/drawing/2012/chart">
                      <c:ext xmlns:c15="http://schemas.microsoft.com/office/drawing/2012/chart" uri="{02D57815-91ED-43cb-92C2-25804820EDAC}">
                        <c15:formulaRef>
                          <c15:sqref>MonAveTP!$K$3:$K$14</c15:sqref>
                        </c15:formulaRef>
                      </c:ext>
                    </c:extLst>
                    <c:numCache>
                      <c:formatCode>General</c:formatCode>
                      <c:ptCount val="12"/>
                      <c:pt idx="0" formatCode="0.00">
                        <c:v>3.263333333333335</c:v>
                      </c:pt>
                      <c:pt idx="1">
                        <c:v>3.8103448275862077</c:v>
                      </c:pt>
                      <c:pt idx="2" formatCode="0.00">
                        <c:v>3.3461290322580646</c:v>
                      </c:pt>
                      <c:pt idx="3">
                        <c:v>3.1309999999999998</c:v>
                      </c:pt>
                      <c:pt idx="4" formatCode="0.00">
                        <c:v>2.569032258064516</c:v>
                      </c:pt>
                      <c:pt idx="5">
                        <c:v>4.41</c:v>
                      </c:pt>
                      <c:pt idx="6" formatCode="0.00">
                        <c:v>5.1352391546162393</c:v>
                      </c:pt>
                      <c:pt idx="7" formatCode="0.00">
                        <c:v>4.1515461624026697</c:v>
                      </c:pt>
                      <c:pt idx="8" formatCode="0.00">
                        <c:v>4.8009121245828705</c:v>
                      </c:pt>
                      <c:pt idx="9" formatCode="0.00">
                        <c:v>4.7661179087875416</c:v>
                      </c:pt>
                      <c:pt idx="10" formatCode="0.00">
                        <c:v>3.6502447163515019</c:v>
                      </c:pt>
                      <c:pt idx="11" formatCode="0.00">
                        <c:v>4.0735372636262515</c:v>
                      </c:pt>
                    </c:numCache>
                  </c:numRef>
                </c:val>
                <c:smooth val="0"/>
                <c:extLst xmlns:c15="http://schemas.microsoft.com/office/drawing/2012/chart">
                  <c:ext xmlns:c16="http://schemas.microsoft.com/office/drawing/2014/chart" uri="{C3380CC4-5D6E-409C-BE32-E72D297353CC}">
                    <c16:uniqueId val="{0000000D-66AC-4E88-AC4F-EF40C1206654}"/>
                  </c:ext>
                </c:extLst>
              </c15:ser>
            </c15:filteredLineSeries>
            <c15:filteredLineSeries>
              <c15:ser>
                <c:idx val="2"/>
                <c:order val="12"/>
                <c:tx>
                  <c:strRef>
                    <c:extLst xmlns:c15="http://schemas.microsoft.com/office/drawing/2012/chart">
                      <c:ext xmlns:c15="http://schemas.microsoft.com/office/drawing/2012/chart" uri="{02D57815-91ED-43cb-92C2-25804820EDAC}">
                        <c15:formulaRef>
                          <c15:sqref>MonAveTP!$L$2</c15:sqref>
                        </c15:formulaRef>
                      </c:ext>
                    </c:extLst>
                    <c:strCache>
                      <c:ptCount val="1"/>
                      <c:pt idx="0">
                        <c:v>Inf_2018</c:v>
                      </c:pt>
                    </c:strCache>
                  </c:strRef>
                </c:tx>
                <c:val>
                  <c:numRef>
                    <c:extLst xmlns:c15="http://schemas.microsoft.com/office/drawing/2012/chart">
                      <c:ext xmlns:c15="http://schemas.microsoft.com/office/drawing/2012/chart" uri="{02D57815-91ED-43cb-92C2-25804820EDAC}">
                        <c15:formulaRef>
                          <c15:sqref>MonAveTP!$L$3:$L$14</c15:sqref>
                        </c15:formulaRef>
                      </c:ext>
                    </c:extLst>
                    <c:numCache>
                      <c:formatCode>0.00</c:formatCode>
                      <c:ptCount val="12"/>
                      <c:pt idx="0">
                        <c:v>3.9580645161290318</c:v>
                      </c:pt>
                      <c:pt idx="1">
                        <c:v>3.2464285714285714</c:v>
                      </c:pt>
                      <c:pt idx="2">
                        <c:v>3.6168749999999998</c:v>
                      </c:pt>
                      <c:pt idx="3">
                        <c:v>3.9068965517241385</c:v>
                      </c:pt>
                      <c:pt idx="4">
                        <c:v>2.4712903225806455</c:v>
                      </c:pt>
                      <c:pt idx="5">
                        <c:v>2.7243333333333335</c:v>
                      </c:pt>
                      <c:pt idx="6">
                        <c:v>4.4449999999999994</c:v>
                      </c:pt>
                    </c:numCache>
                  </c:numRef>
                </c:val>
                <c:smooth val="0"/>
                <c:extLst xmlns:c15="http://schemas.microsoft.com/office/drawing/2012/chart">
                  <c:ext xmlns:c16="http://schemas.microsoft.com/office/drawing/2014/chart" uri="{C3380CC4-5D6E-409C-BE32-E72D297353CC}">
                    <c16:uniqueId val="{0000000E-66AC-4E88-AC4F-EF40C1206654}"/>
                  </c:ext>
                </c:extLst>
              </c15:ser>
            </c15:filteredLineSeries>
          </c:ext>
        </c:extLst>
      </c:lineChart>
      <c:catAx>
        <c:axId val="2825901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82590688"/>
        <c:crosses val="autoZero"/>
        <c:auto val="1"/>
        <c:lblAlgn val="ctr"/>
        <c:lblOffset val="100"/>
        <c:noMultiLvlLbl val="0"/>
      </c:catAx>
      <c:valAx>
        <c:axId val="2825906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Concentration</a:t>
                </a:r>
                <a:r>
                  <a:rPr lang="en-US" sz="1200" b="1" baseline="0"/>
                  <a:t> (mg/L)</a:t>
                </a:r>
              </a:p>
            </c:rich>
          </c:tx>
          <c:overlay val="0"/>
          <c:spPr>
            <a:noFill/>
            <a:ln>
              <a:noFill/>
            </a:ln>
            <a:effectLst/>
          </c:spPr>
        </c:title>
        <c:numFmt formatCode="0.0" sourceLinked="0"/>
        <c:majorTickMark val="out"/>
        <c:minorTickMark val="out"/>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82590128"/>
        <c:crossesAt val="0"/>
        <c:crossBetween val="between"/>
      </c:valAx>
      <c:spPr>
        <a:noFill/>
        <a:ln>
          <a:noFill/>
          <a:prstDash val="sysDash"/>
        </a:ln>
        <a:effectLst/>
      </c:spPr>
    </c:plotArea>
    <c:legend>
      <c:legendPos val="r"/>
      <c:layout>
        <c:manualLayout>
          <c:xMode val="edge"/>
          <c:yMode val="edge"/>
          <c:x val="0.88118010511593459"/>
          <c:y val="2.370011192825814E-4"/>
          <c:w val="0.1188198948840655"/>
          <c:h val="0.3250354173941560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59982352860397E-2"/>
          <c:y val="0.12500698182116768"/>
          <c:w val="0.88196530880705593"/>
          <c:h val="0.77444858730108967"/>
        </c:manualLayout>
      </c:layout>
      <c:scatterChart>
        <c:scatterStyle val="smoothMarker"/>
        <c:varyColors val="0"/>
        <c:ser>
          <c:idx val="0"/>
          <c:order val="0"/>
          <c:tx>
            <c:v>Tanks 1_4  Eff_NOx-N</c:v>
          </c:tx>
          <c:spPr>
            <a:ln w="19050">
              <a:prstDash val="sysDash"/>
            </a:ln>
          </c:spPr>
          <c:marker>
            <c:symbol val="diamond"/>
            <c:size val="5"/>
            <c:spPr>
              <a:ln w="9525" cap="flat">
                <a:prstDash val="sysDash"/>
              </a:ln>
            </c:spPr>
          </c:marker>
          <c:xVal>
            <c:numRef>
              <c:f>'Special sampling'!$G$261:$G$1250</c:f>
              <c:numCache>
                <c:formatCode>[$-F800]dddd\,\ mmmm\ dd\,\ yyyy</c:formatCode>
                <c:ptCount val="990"/>
                <c:pt idx="0">
                  <c:v>42522.496527777781</c:v>
                </c:pt>
                <c:pt idx="1">
                  <c:v>42523.496527777781</c:v>
                </c:pt>
                <c:pt idx="2">
                  <c:v>42524.496527777781</c:v>
                </c:pt>
                <c:pt idx="3">
                  <c:v>42525.496527777781</c:v>
                </c:pt>
                <c:pt idx="4">
                  <c:v>42526.496527777781</c:v>
                </c:pt>
                <c:pt idx="5">
                  <c:v>42527.496527777781</c:v>
                </c:pt>
                <c:pt idx="6">
                  <c:v>42528.496527777781</c:v>
                </c:pt>
                <c:pt idx="7">
                  <c:v>42529.496527777781</c:v>
                </c:pt>
                <c:pt idx="8">
                  <c:v>42530.496527777781</c:v>
                </c:pt>
                <c:pt idx="9">
                  <c:v>42531.496527777781</c:v>
                </c:pt>
                <c:pt idx="10">
                  <c:v>42532.496527777781</c:v>
                </c:pt>
                <c:pt idx="11">
                  <c:v>42533.496527777781</c:v>
                </c:pt>
                <c:pt idx="12">
                  <c:v>42534.496527777781</c:v>
                </c:pt>
                <c:pt idx="13">
                  <c:v>42535.496527777781</c:v>
                </c:pt>
                <c:pt idx="14">
                  <c:v>42536.496527777781</c:v>
                </c:pt>
                <c:pt idx="15">
                  <c:v>42537.496527777781</c:v>
                </c:pt>
                <c:pt idx="16">
                  <c:v>42538.496527777781</c:v>
                </c:pt>
                <c:pt idx="17">
                  <c:v>42539.496527777781</c:v>
                </c:pt>
                <c:pt idx="18">
                  <c:v>42540.496527777781</c:v>
                </c:pt>
                <c:pt idx="19">
                  <c:v>42541.496527777781</c:v>
                </c:pt>
                <c:pt idx="20">
                  <c:v>42542.496527777781</c:v>
                </c:pt>
                <c:pt idx="21">
                  <c:v>42543.496527777781</c:v>
                </c:pt>
                <c:pt idx="22">
                  <c:v>42544.496527777781</c:v>
                </c:pt>
                <c:pt idx="23">
                  <c:v>42545.496527777781</c:v>
                </c:pt>
                <c:pt idx="24">
                  <c:v>42546.496527777781</c:v>
                </c:pt>
                <c:pt idx="25">
                  <c:v>42547.496527777781</c:v>
                </c:pt>
                <c:pt idx="26">
                  <c:v>42548.496527777781</c:v>
                </c:pt>
                <c:pt idx="27">
                  <c:v>42549.496527777781</c:v>
                </c:pt>
                <c:pt idx="28">
                  <c:v>42550.496527777781</c:v>
                </c:pt>
                <c:pt idx="29">
                  <c:v>42551.496527777781</c:v>
                </c:pt>
                <c:pt idx="30">
                  <c:v>42552.496527777781</c:v>
                </c:pt>
                <c:pt idx="31">
                  <c:v>42553.496527777781</c:v>
                </c:pt>
                <c:pt idx="32">
                  <c:v>42554.496527777781</c:v>
                </c:pt>
                <c:pt idx="33">
                  <c:v>42555.496527777781</c:v>
                </c:pt>
                <c:pt idx="34">
                  <c:v>42556.496527777781</c:v>
                </c:pt>
                <c:pt idx="35">
                  <c:v>42557.496527777781</c:v>
                </c:pt>
                <c:pt idx="36">
                  <c:v>42558.496527777781</c:v>
                </c:pt>
                <c:pt idx="37">
                  <c:v>42559.496527777781</c:v>
                </c:pt>
                <c:pt idx="38">
                  <c:v>42560.496527777781</c:v>
                </c:pt>
                <c:pt idx="39">
                  <c:v>42561.496527777781</c:v>
                </c:pt>
                <c:pt idx="40">
                  <c:v>42562.496527777781</c:v>
                </c:pt>
                <c:pt idx="41">
                  <c:v>42563.496527777781</c:v>
                </c:pt>
                <c:pt idx="42">
                  <c:v>42564.496527777781</c:v>
                </c:pt>
                <c:pt idx="43">
                  <c:v>42565.496527777781</c:v>
                </c:pt>
                <c:pt idx="44">
                  <c:v>42566.496527777781</c:v>
                </c:pt>
                <c:pt idx="45">
                  <c:v>42567.496527777781</c:v>
                </c:pt>
                <c:pt idx="46">
                  <c:v>42568.496527777781</c:v>
                </c:pt>
                <c:pt idx="47">
                  <c:v>42569.496527777781</c:v>
                </c:pt>
                <c:pt idx="48">
                  <c:v>42570.496527777781</c:v>
                </c:pt>
                <c:pt idx="49">
                  <c:v>42571.496527777781</c:v>
                </c:pt>
                <c:pt idx="50">
                  <c:v>42572.496527777781</c:v>
                </c:pt>
                <c:pt idx="51">
                  <c:v>42573.496527777781</c:v>
                </c:pt>
                <c:pt idx="52">
                  <c:v>42574.496527777781</c:v>
                </c:pt>
                <c:pt idx="53">
                  <c:v>42575.496527777781</c:v>
                </c:pt>
                <c:pt idx="54">
                  <c:v>42576.496527777781</c:v>
                </c:pt>
                <c:pt idx="55">
                  <c:v>42577.496527777781</c:v>
                </c:pt>
                <c:pt idx="56">
                  <c:v>42578.496527777781</c:v>
                </c:pt>
                <c:pt idx="57">
                  <c:v>42579.496527777781</c:v>
                </c:pt>
                <c:pt idx="58">
                  <c:v>42580.496527777781</c:v>
                </c:pt>
                <c:pt idx="59">
                  <c:v>42581.496527777781</c:v>
                </c:pt>
                <c:pt idx="60">
                  <c:v>42582.496527777781</c:v>
                </c:pt>
                <c:pt idx="61">
                  <c:v>42583.496527777781</c:v>
                </c:pt>
                <c:pt idx="62">
                  <c:v>42584.496527777781</c:v>
                </c:pt>
                <c:pt idx="63">
                  <c:v>42585.496527777781</c:v>
                </c:pt>
                <c:pt idx="64">
                  <c:v>42586.496527777781</c:v>
                </c:pt>
                <c:pt idx="65">
                  <c:v>42587.496527777781</c:v>
                </c:pt>
                <c:pt idx="66">
                  <c:v>42588.496527777781</c:v>
                </c:pt>
                <c:pt idx="67">
                  <c:v>42589.496527777781</c:v>
                </c:pt>
                <c:pt idx="68">
                  <c:v>42590.496527777781</c:v>
                </c:pt>
                <c:pt idx="69">
                  <c:v>42591.496527777781</c:v>
                </c:pt>
                <c:pt idx="70">
                  <c:v>42592.496527777781</c:v>
                </c:pt>
                <c:pt idx="71">
                  <c:v>42593.496527777781</c:v>
                </c:pt>
                <c:pt idx="72">
                  <c:v>42594.496527777781</c:v>
                </c:pt>
                <c:pt idx="73">
                  <c:v>42595.496527777781</c:v>
                </c:pt>
                <c:pt idx="74">
                  <c:v>42596.496527777781</c:v>
                </c:pt>
                <c:pt idx="75">
                  <c:v>42597.496527777781</c:v>
                </c:pt>
                <c:pt idx="76">
                  <c:v>42598.496527777781</c:v>
                </c:pt>
                <c:pt idx="77">
                  <c:v>42599.496527777781</c:v>
                </c:pt>
                <c:pt idx="78">
                  <c:v>42600.496527777781</c:v>
                </c:pt>
                <c:pt idx="79">
                  <c:v>42601.496527777781</c:v>
                </c:pt>
                <c:pt idx="80">
                  <c:v>42602.496527777781</c:v>
                </c:pt>
                <c:pt idx="81">
                  <c:v>42603.496527777781</c:v>
                </c:pt>
                <c:pt idx="82">
                  <c:v>42604.496527777781</c:v>
                </c:pt>
                <c:pt idx="83">
                  <c:v>42605.496527777781</c:v>
                </c:pt>
                <c:pt idx="84">
                  <c:v>42606.496527777781</c:v>
                </c:pt>
                <c:pt idx="85">
                  <c:v>42607.496527777781</c:v>
                </c:pt>
                <c:pt idx="86">
                  <c:v>42608.496527777781</c:v>
                </c:pt>
                <c:pt idx="87">
                  <c:v>42609.496527777781</c:v>
                </c:pt>
                <c:pt idx="88">
                  <c:v>42610.496527777781</c:v>
                </c:pt>
                <c:pt idx="89">
                  <c:v>42611.496527777781</c:v>
                </c:pt>
                <c:pt idx="90">
                  <c:v>42612.496527777781</c:v>
                </c:pt>
                <c:pt idx="91">
                  <c:v>42613.496527777781</c:v>
                </c:pt>
                <c:pt idx="92">
                  <c:v>42614.496527777781</c:v>
                </c:pt>
                <c:pt idx="93">
                  <c:v>42615.496527777781</c:v>
                </c:pt>
                <c:pt idx="94">
                  <c:v>42616.496527777781</c:v>
                </c:pt>
                <c:pt idx="95">
                  <c:v>42617.496527777781</c:v>
                </c:pt>
                <c:pt idx="96">
                  <c:v>42618.496527777781</c:v>
                </c:pt>
                <c:pt idx="97">
                  <c:v>42619.496527777781</c:v>
                </c:pt>
                <c:pt idx="98">
                  <c:v>42620.496527777781</c:v>
                </c:pt>
                <c:pt idx="99">
                  <c:v>42621.496527777781</c:v>
                </c:pt>
                <c:pt idx="100">
                  <c:v>42622.496527777781</c:v>
                </c:pt>
                <c:pt idx="101">
                  <c:v>42623.496527777781</c:v>
                </c:pt>
                <c:pt idx="102">
                  <c:v>42624.496527777781</c:v>
                </c:pt>
                <c:pt idx="103">
                  <c:v>42625.496527777781</c:v>
                </c:pt>
                <c:pt idx="104">
                  <c:v>42626.496527777781</c:v>
                </c:pt>
                <c:pt idx="105">
                  <c:v>42627.496527777781</c:v>
                </c:pt>
                <c:pt idx="106">
                  <c:v>42628.496527777781</c:v>
                </c:pt>
                <c:pt idx="107">
                  <c:v>42629.496527777781</c:v>
                </c:pt>
                <c:pt idx="108">
                  <c:v>42630.496527777781</c:v>
                </c:pt>
                <c:pt idx="109">
                  <c:v>42631.496527777781</c:v>
                </c:pt>
                <c:pt idx="110">
                  <c:v>42632.496527777781</c:v>
                </c:pt>
                <c:pt idx="111">
                  <c:v>42633.496527777781</c:v>
                </c:pt>
                <c:pt idx="112">
                  <c:v>42634.496527777781</c:v>
                </c:pt>
                <c:pt idx="113">
                  <c:v>42635.496527777781</c:v>
                </c:pt>
                <c:pt idx="114">
                  <c:v>42636.496527777781</c:v>
                </c:pt>
                <c:pt idx="115">
                  <c:v>42637.496527777781</c:v>
                </c:pt>
                <c:pt idx="116">
                  <c:v>42638.496527777781</c:v>
                </c:pt>
                <c:pt idx="117">
                  <c:v>42639.496527777781</c:v>
                </c:pt>
                <c:pt idx="118">
                  <c:v>42640.496527777781</c:v>
                </c:pt>
                <c:pt idx="119">
                  <c:v>42641.496527777781</c:v>
                </c:pt>
                <c:pt idx="120">
                  <c:v>42642.496527777781</c:v>
                </c:pt>
                <c:pt idx="121">
                  <c:v>42643.496527777781</c:v>
                </c:pt>
                <c:pt idx="122">
                  <c:v>42644.496527777781</c:v>
                </c:pt>
                <c:pt idx="123">
                  <c:v>42645.496527777781</c:v>
                </c:pt>
                <c:pt idx="124">
                  <c:v>42646.496527777781</c:v>
                </c:pt>
                <c:pt idx="125">
                  <c:v>42647.496527777781</c:v>
                </c:pt>
                <c:pt idx="126">
                  <c:v>42648.496527777781</c:v>
                </c:pt>
                <c:pt idx="127">
                  <c:v>42649.496527777781</c:v>
                </c:pt>
                <c:pt idx="128">
                  <c:v>42650.496527777781</c:v>
                </c:pt>
                <c:pt idx="129">
                  <c:v>42651.496527777781</c:v>
                </c:pt>
                <c:pt idx="130">
                  <c:v>42652.496527777781</c:v>
                </c:pt>
                <c:pt idx="131">
                  <c:v>42653.496527777781</c:v>
                </c:pt>
                <c:pt idx="132">
                  <c:v>42654.496527777781</c:v>
                </c:pt>
                <c:pt idx="133">
                  <c:v>42655.496527777781</c:v>
                </c:pt>
                <c:pt idx="134">
                  <c:v>42656.496527777781</c:v>
                </c:pt>
                <c:pt idx="135">
                  <c:v>42657.496527777781</c:v>
                </c:pt>
                <c:pt idx="136">
                  <c:v>42658.496527777781</c:v>
                </c:pt>
                <c:pt idx="137">
                  <c:v>42659.496527777781</c:v>
                </c:pt>
                <c:pt idx="138">
                  <c:v>42660.496527777781</c:v>
                </c:pt>
                <c:pt idx="139">
                  <c:v>42661.496527777781</c:v>
                </c:pt>
                <c:pt idx="140">
                  <c:v>42662.496527777781</c:v>
                </c:pt>
                <c:pt idx="141">
                  <c:v>42663.496527777781</c:v>
                </c:pt>
                <c:pt idx="142">
                  <c:v>42664.496527777781</c:v>
                </c:pt>
                <c:pt idx="143">
                  <c:v>42665.496527777781</c:v>
                </c:pt>
                <c:pt idx="144">
                  <c:v>42666.496527777781</c:v>
                </c:pt>
                <c:pt idx="145">
                  <c:v>42667.496527777781</c:v>
                </c:pt>
                <c:pt idx="146">
                  <c:v>42668.496527777781</c:v>
                </c:pt>
                <c:pt idx="147">
                  <c:v>42669.496527777781</c:v>
                </c:pt>
                <c:pt idx="148">
                  <c:v>42670.496527777781</c:v>
                </c:pt>
                <c:pt idx="149">
                  <c:v>42671.496527777781</c:v>
                </c:pt>
                <c:pt idx="150">
                  <c:v>42672.496527777781</c:v>
                </c:pt>
                <c:pt idx="151">
                  <c:v>42673.496527777781</c:v>
                </c:pt>
                <c:pt idx="152">
                  <c:v>42674.496527777781</c:v>
                </c:pt>
                <c:pt idx="153">
                  <c:v>42675.496527777781</c:v>
                </c:pt>
                <c:pt idx="154">
                  <c:v>42676.496527777781</c:v>
                </c:pt>
                <c:pt idx="155">
                  <c:v>42677.496527777781</c:v>
                </c:pt>
                <c:pt idx="156">
                  <c:v>42678.496527777781</c:v>
                </c:pt>
                <c:pt idx="157">
                  <c:v>42679.496527777781</c:v>
                </c:pt>
                <c:pt idx="158">
                  <c:v>42680.496527777781</c:v>
                </c:pt>
                <c:pt idx="159">
                  <c:v>42681.496527777781</c:v>
                </c:pt>
                <c:pt idx="160">
                  <c:v>42682.496527777781</c:v>
                </c:pt>
                <c:pt idx="161">
                  <c:v>42683.496527777781</c:v>
                </c:pt>
                <c:pt idx="162">
                  <c:v>42684.496527777781</c:v>
                </c:pt>
                <c:pt idx="163">
                  <c:v>42685.496527777781</c:v>
                </c:pt>
                <c:pt idx="164">
                  <c:v>42686.496527777781</c:v>
                </c:pt>
                <c:pt idx="165">
                  <c:v>42687.496527777781</c:v>
                </c:pt>
                <c:pt idx="166">
                  <c:v>42688.496527777781</c:v>
                </c:pt>
                <c:pt idx="167">
                  <c:v>42689.496527777781</c:v>
                </c:pt>
                <c:pt idx="168">
                  <c:v>42690.496527777781</c:v>
                </c:pt>
                <c:pt idx="169">
                  <c:v>42691.496527777781</c:v>
                </c:pt>
                <c:pt idx="170">
                  <c:v>42692.496527777781</c:v>
                </c:pt>
                <c:pt idx="171">
                  <c:v>42693.496527777781</c:v>
                </c:pt>
                <c:pt idx="172">
                  <c:v>42694.496527777781</c:v>
                </c:pt>
                <c:pt idx="173">
                  <c:v>42695.496527777781</c:v>
                </c:pt>
                <c:pt idx="174">
                  <c:v>42696.496527777781</c:v>
                </c:pt>
                <c:pt idx="175">
                  <c:v>42697.496527777781</c:v>
                </c:pt>
                <c:pt idx="176">
                  <c:v>42698.496527777781</c:v>
                </c:pt>
                <c:pt idx="177">
                  <c:v>42699.496527777781</c:v>
                </c:pt>
                <c:pt idx="178">
                  <c:v>42700.496527777781</c:v>
                </c:pt>
                <c:pt idx="179">
                  <c:v>42701.496527777781</c:v>
                </c:pt>
                <c:pt idx="180">
                  <c:v>42702.496527777781</c:v>
                </c:pt>
                <c:pt idx="181">
                  <c:v>42703.496527777781</c:v>
                </c:pt>
                <c:pt idx="182">
                  <c:v>42704.496527777781</c:v>
                </c:pt>
                <c:pt idx="183">
                  <c:v>42705.496527777781</c:v>
                </c:pt>
                <c:pt idx="184">
                  <c:v>42706.496527777781</c:v>
                </c:pt>
                <c:pt idx="185">
                  <c:v>42707.496527777781</c:v>
                </c:pt>
                <c:pt idx="186">
                  <c:v>42708.496527777781</c:v>
                </c:pt>
                <c:pt idx="187">
                  <c:v>42709.496527777781</c:v>
                </c:pt>
                <c:pt idx="188">
                  <c:v>42710.496527777781</c:v>
                </c:pt>
                <c:pt idx="189">
                  <c:v>42711.496527777781</c:v>
                </c:pt>
                <c:pt idx="190">
                  <c:v>42712.496527777781</c:v>
                </c:pt>
                <c:pt idx="191">
                  <c:v>42713.496527777781</c:v>
                </c:pt>
                <c:pt idx="192">
                  <c:v>42714.496527777781</c:v>
                </c:pt>
                <c:pt idx="193">
                  <c:v>42715.496527777781</c:v>
                </c:pt>
                <c:pt idx="194">
                  <c:v>42716.496527777781</c:v>
                </c:pt>
                <c:pt idx="195">
                  <c:v>42717.496527777781</c:v>
                </c:pt>
                <c:pt idx="196">
                  <c:v>42718.496527777781</c:v>
                </c:pt>
                <c:pt idx="197">
                  <c:v>42719.496527777781</c:v>
                </c:pt>
                <c:pt idx="198">
                  <c:v>42720.496527777781</c:v>
                </c:pt>
                <c:pt idx="199">
                  <c:v>42721.496527777781</c:v>
                </c:pt>
                <c:pt idx="200">
                  <c:v>42722.496527777781</c:v>
                </c:pt>
                <c:pt idx="201">
                  <c:v>42723.496527777781</c:v>
                </c:pt>
                <c:pt idx="202">
                  <c:v>42724.496527777781</c:v>
                </c:pt>
                <c:pt idx="203">
                  <c:v>42725.496527777781</c:v>
                </c:pt>
                <c:pt idx="204">
                  <c:v>42726.496527777781</c:v>
                </c:pt>
                <c:pt idx="205">
                  <c:v>42727.496527777781</c:v>
                </c:pt>
                <c:pt idx="206">
                  <c:v>42728.496527777781</c:v>
                </c:pt>
                <c:pt idx="207">
                  <c:v>42729.496527777781</c:v>
                </c:pt>
                <c:pt idx="208">
                  <c:v>42730.496527777781</c:v>
                </c:pt>
                <c:pt idx="209">
                  <c:v>42731.496527777781</c:v>
                </c:pt>
                <c:pt idx="210">
                  <c:v>42732.496527777781</c:v>
                </c:pt>
                <c:pt idx="211">
                  <c:v>42733.496527777781</c:v>
                </c:pt>
                <c:pt idx="212">
                  <c:v>42734.496527777781</c:v>
                </c:pt>
                <c:pt idx="213">
                  <c:v>42735.496527777781</c:v>
                </c:pt>
                <c:pt idx="214">
                  <c:v>42736.496527777781</c:v>
                </c:pt>
                <c:pt idx="215">
                  <c:v>42737.496527777781</c:v>
                </c:pt>
                <c:pt idx="216">
                  <c:v>42738.496527777781</c:v>
                </c:pt>
                <c:pt idx="217">
                  <c:v>42739.496527777781</c:v>
                </c:pt>
                <c:pt idx="218">
                  <c:v>42740.496527777781</c:v>
                </c:pt>
                <c:pt idx="219">
                  <c:v>42741.496527777781</c:v>
                </c:pt>
                <c:pt idx="220">
                  <c:v>42742.496527777781</c:v>
                </c:pt>
                <c:pt idx="221">
                  <c:v>42743.496527777781</c:v>
                </c:pt>
                <c:pt idx="222">
                  <c:v>42744.496527777781</c:v>
                </c:pt>
                <c:pt idx="223">
                  <c:v>42745.496527777781</c:v>
                </c:pt>
                <c:pt idx="224">
                  <c:v>42746.496527777781</c:v>
                </c:pt>
                <c:pt idx="225">
                  <c:v>42747.496527777781</c:v>
                </c:pt>
                <c:pt idx="226">
                  <c:v>42748.496527777781</c:v>
                </c:pt>
                <c:pt idx="227">
                  <c:v>42749.496527777781</c:v>
                </c:pt>
                <c:pt idx="228">
                  <c:v>42750.496527777781</c:v>
                </c:pt>
                <c:pt idx="229">
                  <c:v>42751.496527777781</c:v>
                </c:pt>
                <c:pt idx="230">
                  <c:v>42752.496527777781</c:v>
                </c:pt>
                <c:pt idx="231">
                  <c:v>42753.496527777781</c:v>
                </c:pt>
                <c:pt idx="232">
                  <c:v>42754.496527777781</c:v>
                </c:pt>
                <c:pt idx="233">
                  <c:v>42755.496527777781</c:v>
                </c:pt>
                <c:pt idx="234">
                  <c:v>42756.496527777781</c:v>
                </c:pt>
                <c:pt idx="235">
                  <c:v>42757.496527777781</c:v>
                </c:pt>
                <c:pt idx="236">
                  <c:v>42758.496527777781</c:v>
                </c:pt>
                <c:pt idx="237">
                  <c:v>42759.496527777781</c:v>
                </c:pt>
                <c:pt idx="238">
                  <c:v>42760.496527777781</c:v>
                </c:pt>
                <c:pt idx="239">
                  <c:v>42761.496527777781</c:v>
                </c:pt>
                <c:pt idx="240">
                  <c:v>42762.496527777781</c:v>
                </c:pt>
                <c:pt idx="241">
                  <c:v>42763.496527777781</c:v>
                </c:pt>
                <c:pt idx="242">
                  <c:v>42764.496527777781</c:v>
                </c:pt>
                <c:pt idx="243">
                  <c:v>42765.496527777781</c:v>
                </c:pt>
                <c:pt idx="244">
                  <c:v>42766.496527777781</c:v>
                </c:pt>
                <c:pt idx="245">
                  <c:v>42767.496527777781</c:v>
                </c:pt>
                <c:pt idx="246">
                  <c:v>42768.496527777781</c:v>
                </c:pt>
                <c:pt idx="247">
                  <c:v>42769.496527777781</c:v>
                </c:pt>
                <c:pt idx="248">
                  <c:v>42770.496527777781</c:v>
                </c:pt>
                <c:pt idx="249">
                  <c:v>42771.496527777781</c:v>
                </c:pt>
                <c:pt idx="250">
                  <c:v>42772.496527777781</c:v>
                </c:pt>
                <c:pt idx="251">
                  <c:v>42773.496527777781</c:v>
                </c:pt>
                <c:pt idx="252">
                  <c:v>42774.496527777781</c:v>
                </c:pt>
                <c:pt idx="253">
                  <c:v>42775.496527777781</c:v>
                </c:pt>
                <c:pt idx="254">
                  <c:v>42776.496527777781</c:v>
                </c:pt>
                <c:pt idx="255">
                  <c:v>42777.496527777781</c:v>
                </c:pt>
                <c:pt idx="256">
                  <c:v>42778.496527777781</c:v>
                </c:pt>
                <c:pt idx="257">
                  <c:v>42779.496527777781</c:v>
                </c:pt>
                <c:pt idx="258">
                  <c:v>42780.496527777781</c:v>
                </c:pt>
                <c:pt idx="259">
                  <c:v>42781.496527777781</c:v>
                </c:pt>
                <c:pt idx="260">
                  <c:v>42782.496527777781</c:v>
                </c:pt>
                <c:pt idx="261">
                  <c:v>42783.496527777781</c:v>
                </c:pt>
                <c:pt idx="262">
                  <c:v>42784.496527777781</c:v>
                </c:pt>
                <c:pt idx="263">
                  <c:v>42785.496527777781</c:v>
                </c:pt>
                <c:pt idx="264">
                  <c:v>42786.496527777781</c:v>
                </c:pt>
                <c:pt idx="265">
                  <c:v>42787.496527777781</c:v>
                </c:pt>
                <c:pt idx="266">
                  <c:v>42788.496527777781</c:v>
                </c:pt>
                <c:pt idx="267">
                  <c:v>42789.496527777781</c:v>
                </c:pt>
                <c:pt idx="268">
                  <c:v>42790.496527777781</c:v>
                </c:pt>
                <c:pt idx="269">
                  <c:v>42791.496527777781</c:v>
                </c:pt>
                <c:pt idx="270">
                  <c:v>42792.496527777781</c:v>
                </c:pt>
                <c:pt idx="271">
                  <c:v>42793.496527777781</c:v>
                </c:pt>
                <c:pt idx="272">
                  <c:v>42794.496527777781</c:v>
                </c:pt>
                <c:pt idx="273">
                  <c:v>42795.496527777781</c:v>
                </c:pt>
                <c:pt idx="274">
                  <c:v>42796.496527777781</c:v>
                </c:pt>
                <c:pt idx="275">
                  <c:v>42797.496527777781</c:v>
                </c:pt>
                <c:pt idx="276">
                  <c:v>42798.496527777781</c:v>
                </c:pt>
                <c:pt idx="277">
                  <c:v>42799.496527777781</c:v>
                </c:pt>
                <c:pt idx="278">
                  <c:v>42800.496527777781</c:v>
                </c:pt>
                <c:pt idx="279">
                  <c:v>42801.496527777781</c:v>
                </c:pt>
                <c:pt idx="280">
                  <c:v>42802.496527777781</c:v>
                </c:pt>
                <c:pt idx="281">
                  <c:v>42803.496527777781</c:v>
                </c:pt>
                <c:pt idx="282">
                  <c:v>42804.496527777781</c:v>
                </c:pt>
                <c:pt idx="283">
                  <c:v>42805.496527777781</c:v>
                </c:pt>
                <c:pt idx="284">
                  <c:v>42806.496527777781</c:v>
                </c:pt>
                <c:pt idx="285">
                  <c:v>42807.496527777781</c:v>
                </c:pt>
                <c:pt idx="286">
                  <c:v>42808.496527777781</c:v>
                </c:pt>
                <c:pt idx="287">
                  <c:v>42809.496527777781</c:v>
                </c:pt>
                <c:pt idx="288">
                  <c:v>42810.496527777781</c:v>
                </c:pt>
                <c:pt idx="289">
                  <c:v>42811.496527777781</c:v>
                </c:pt>
                <c:pt idx="290">
                  <c:v>42812.496527777781</c:v>
                </c:pt>
                <c:pt idx="291">
                  <c:v>42813.496527777781</c:v>
                </c:pt>
                <c:pt idx="292">
                  <c:v>42814.496527777781</c:v>
                </c:pt>
                <c:pt idx="293">
                  <c:v>42815.496527777781</c:v>
                </c:pt>
                <c:pt idx="294">
                  <c:v>42816.496527777781</c:v>
                </c:pt>
                <c:pt idx="295">
                  <c:v>42817.496527777781</c:v>
                </c:pt>
                <c:pt idx="296">
                  <c:v>42818.496527777781</c:v>
                </c:pt>
                <c:pt idx="297">
                  <c:v>42819.496527777781</c:v>
                </c:pt>
                <c:pt idx="298">
                  <c:v>42820.496527777781</c:v>
                </c:pt>
                <c:pt idx="299">
                  <c:v>42821.496527777781</c:v>
                </c:pt>
                <c:pt idx="300">
                  <c:v>42822.496527777781</c:v>
                </c:pt>
                <c:pt idx="301">
                  <c:v>42823.496527777781</c:v>
                </c:pt>
                <c:pt idx="302">
                  <c:v>42824.496527777781</c:v>
                </c:pt>
                <c:pt idx="303">
                  <c:v>42825.496527777781</c:v>
                </c:pt>
                <c:pt idx="304">
                  <c:v>42826.496527777781</c:v>
                </c:pt>
                <c:pt idx="305">
                  <c:v>42827.496527777781</c:v>
                </c:pt>
                <c:pt idx="306">
                  <c:v>42828.496527777781</c:v>
                </c:pt>
                <c:pt idx="307">
                  <c:v>42829.496527777781</c:v>
                </c:pt>
                <c:pt idx="308">
                  <c:v>42830.496527777781</c:v>
                </c:pt>
                <c:pt idx="309">
                  <c:v>42831.496527777781</c:v>
                </c:pt>
                <c:pt idx="310">
                  <c:v>42832.496527777781</c:v>
                </c:pt>
                <c:pt idx="311">
                  <c:v>42833.496527777781</c:v>
                </c:pt>
                <c:pt idx="312">
                  <c:v>42834.496527777781</c:v>
                </c:pt>
                <c:pt idx="313">
                  <c:v>42835.496527777781</c:v>
                </c:pt>
                <c:pt idx="314">
                  <c:v>42836.496527777781</c:v>
                </c:pt>
                <c:pt idx="315">
                  <c:v>42837.496527777781</c:v>
                </c:pt>
                <c:pt idx="316">
                  <c:v>42838.496527777781</c:v>
                </c:pt>
                <c:pt idx="317">
                  <c:v>42839.496527777781</c:v>
                </c:pt>
                <c:pt idx="318">
                  <c:v>42840.496527777781</c:v>
                </c:pt>
                <c:pt idx="319">
                  <c:v>42841.496527777781</c:v>
                </c:pt>
                <c:pt idx="320">
                  <c:v>42842.496527777781</c:v>
                </c:pt>
                <c:pt idx="321">
                  <c:v>42843.496527777781</c:v>
                </c:pt>
                <c:pt idx="322">
                  <c:v>42844.496527777781</c:v>
                </c:pt>
                <c:pt idx="323">
                  <c:v>42845.496527777781</c:v>
                </c:pt>
                <c:pt idx="324">
                  <c:v>42846.496527777781</c:v>
                </c:pt>
                <c:pt idx="325">
                  <c:v>42847.496527777781</c:v>
                </c:pt>
                <c:pt idx="326">
                  <c:v>42848.496527777781</c:v>
                </c:pt>
                <c:pt idx="327">
                  <c:v>42849.496527777781</c:v>
                </c:pt>
                <c:pt idx="328">
                  <c:v>42850.496527777781</c:v>
                </c:pt>
                <c:pt idx="329">
                  <c:v>42851.496527777781</c:v>
                </c:pt>
                <c:pt idx="330">
                  <c:v>42852.496527777781</c:v>
                </c:pt>
                <c:pt idx="331">
                  <c:v>42853.496527777781</c:v>
                </c:pt>
                <c:pt idx="332">
                  <c:v>42854.496527777781</c:v>
                </c:pt>
                <c:pt idx="333">
                  <c:v>42855.496527777781</c:v>
                </c:pt>
                <c:pt idx="334">
                  <c:v>42856.496527777781</c:v>
                </c:pt>
                <c:pt idx="335">
                  <c:v>42857.496527777781</c:v>
                </c:pt>
                <c:pt idx="336">
                  <c:v>42858.496527777781</c:v>
                </c:pt>
                <c:pt idx="337">
                  <c:v>42859.496527777781</c:v>
                </c:pt>
                <c:pt idx="338">
                  <c:v>42860.496527777781</c:v>
                </c:pt>
                <c:pt idx="339">
                  <c:v>42861.496527777781</c:v>
                </c:pt>
                <c:pt idx="340">
                  <c:v>42862.496527777781</c:v>
                </c:pt>
                <c:pt idx="341">
                  <c:v>42863.496527777781</c:v>
                </c:pt>
                <c:pt idx="342">
                  <c:v>42864.496527777781</c:v>
                </c:pt>
                <c:pt idx="343">
                  <c:v>42865.496527777781</c:v>
                </c:pt>
                <c:pt idx="344">
                  <c:v>42866.496527777781</c:v>
                </c:pt>
                <c:pt idx="345">
                  <c:v>42867.496527777781</c:v>
                </c:pt>
                <c:pt idx="346">
                  <c:v>42868.496527777781</c:v>
                </c:pt>
                <c:pt idx="347">
                  <c:v>42869.496527777781</c:v>
                </c:pt>
                <c:pt idx="348">
                  <c:v>42870.496527777781</c:v>
                </c:pt>
                <c:pt idx="349">
                  <c:v>42871.496527777781</c:v>
                </c:pt>
                <c:pt idx="350">
                  <c:v>42872.496527777781</c:v>
                </c:pt>
                <c:pt idx="351">
                  <c:v>42873.496527777781</c:v>
                </c:pt>
                <c:pt idx="352">
                  <c:v>42874.496527777781</c:v>
                </c:pt>
                <c:pt idx="353">
                  <c:v>42875.496527777781</c:v>
                </c:pt>
                <c:pt idx="354">
                  <c:v>42876.496527777781</c:v>
                </c:pt>
                <c:pt idx="355">
                  <c:v>42877.496527777781</c:v>
                </c:pt>
                <c:pt idx="356">
                  <c:v>42878.496527777781</c:v>
                </c:pt>
                <c:pt idx="357">
                  <c:v>42879.496527777781</c:v>
                </c:pt>
                <c:pt idx="358">
                  <c:v>42880.496527777781</c:v>
                </c:pt>
                <c:pt idx="359">
                  <c:v>42881.496527777781</c:v>
                </c:pt>
                <c:pt idx="360">
                  <c:v>42882.496527777781</c:v>
                </c:pt>
                <c:pt idx="361">
                  <c:v>42883.496527777781</c:v>
                </c:pt>
                <c:pt idx="362">
                  <c:v>42884.496527777781</c:v>
                </c:pt>
                <c:pt idx="363">
                  <c:v>42885.496527777781</c:v>
                </c:pt>
                <c:pt idx="364">
                  <c:v>42886.496527777781</c:v>
                </c:pt>
                <c:pt idx="365">
                  <c:v>42887.496527777781</c:v>
                </c:pt>
                <c:pt idx="366">
                  <c:v>42888.496527777781</c:v>
                </c:pt>
                <c:pt idx="367">
                  <c:v>42889.496527777781</c:v>
                </c:pt>
                <c:pt idx="368">
                  <c:v>42890.496527777781</c:v>
                </c:pt>
                <c:pt idx="369">
                  <c:v>42891.496527777781</c:v>
                </c:pt>
                <c:pt idx="370">
                  <c:v>42892.496527777781</c:v>
                </c:pt>
                <c:pt idx="371">
                  <c:v>42893.496527777781</c:v>
                </c:pt>
                <c:pt idx="372">
                  <c:v>42894.496527777781</c:v>
                </c:pt>
                <c:pt idx="373">
                  <c:v>42895.496527777781</c:v>
                </c:pt>
                <c:pt idx="374">
                  <c:v>42896.496527777781</c:v>
                </c:pt>
                <c:pt idx="375">
                  <c:v>42897.496527777781</c:v>
                </c:pt>
                <c:pt idx="376">
                  <c:v>42898.496527777781</c:v>
                </c:pt>
                <c:pt idx="377">
                  <c:v>42899.496527777781</c:v>
                </c:pt>
                <c:pt idx="378">
                  <c:v>42900.496527777781</c:v>
                </c:pt>
                <c:pt idx="379">
                  <c:v>42901.496527777781</c:v>
                </c:pt>
                <c:pt idx="380">
                  <c:v>42902.496527777781</c:v>
                </c:pt>
                <c:pt idx="381">
                  <c:v>42903.496527777781</c:v>
                </c:pt>
                <c:pt idx="382">
                  <c:v>42904.496527777781</c:v>
                </c:pt>
                <c:pt idx="383">
                  <c:v>42905.496527777781</c:v>
                </c:pt>
                <c:pt idx="384">
                  <c:v>42906.496527777781</c:v>
                </c:pt>
                <c:pt idx="385">
                  <c:v>42907.496527777781</c:v>
                </c:pt>
                <c:pt idx="386">
                  <c:v>42908.496527777781</c:v>
                </c:pt>
                <c:pt idx="387">
                  <c:v>42909.496527777781</c:v>
                </c:pt>
                <c:pt idx="388">
                  <c:v>42910.496527777781</c:v>
                </c:pt>
                <c:pt idx="389">
                  <c:v>42911.496527777781</c:v>
                </c:pt>
                <c:pt idx="390">
                  <c:v>42912.496527777781</c:v>
                </c:pt>
                <c:pt idx="391">
                  <c:v>42913.496527777781</c:v>
                </c:pt>
                <c:pt idx="392">
                  <c:v>42914.496527777781</c:v>
                </c:pt>
                <c:pt idx="393">
                  <c:v>42915.496527777781</c:v>
                </c:pt>
                <c:pt idx="394">
                  <c:v>42916.496527777781</c:v>
                </c:pt>
                <c:pt idx="395">
                  <c:v>42917.496527777781</c:v>
                </c:pt>
                <c:pt idx="396">
                  <c:v>42918.496527777781</c:v>
                </c:pt>
                <c:pt idx="397">
                  <c:v>42919.496527777781</c:v>
                </c:pt>
                <c:pt idx="398">
                  <c:v>42920.496527777781</c:v>
                </c:pt>
                <c:pt idx="399">
                  <c:v>42921.496527777781</c:v>
                </c:pt>
                <c:pt idx="400">
                  <c:v>42922.496527777781</c:v>
                </c:pt>
                <c:pt idx="401">
                  <c:v>42923.496527777781</c:v>
                </c:pt>
                <c:pt idx="402">
                  <c:v>42924.496527777781</c:v>
                </c:pt>
                <c:pt idx="403">
                  <c:v>42925.496527777781</c:v>
                </c:pt>
                <c:pt idx="404">
                  <c:v>42926.496527777781</c:v>
                </c:pt>
                <c:pt idx="405">
                  <c:v>42927.496527777781</c:v>
                </c:pt>
                <c:pt idx="406">
                  <c:v>42928.496527777781</c:v>
                </c:pt>
                <c:pt idx="407">
                  <c:v>42929.496527777781</c:v>
                </c:pt>
                <c:pt idx="408">
                  <c:v>42930.496527777781</c:v>
                </c:pt>
                <c:pt idx="409">
                  <c:v>42931.496527777781</c:v>
                </c:pt>
                <c:pt idx="410">
                  <c:v>42932.496527777781</c:v>
                </c:pt>
                <c:pt idx="411">
                  <c:v>42933.496527777781</c:v>
                </c:pt>
                <c:pt idx="412">
                  <c:v>42934.496527777781</c:v>
                </c:pt>
                <c:pt idx="413">
                  <c:v>42935.496527777781</c:v>
                </c:pt>
                <c:pt idx="414">
                  <c:v>42936.496527777781</c:v>
                </c:pt>
                <c:pt idx="415">
                  <c:v>42937.496527777781</c:v>
                </c:pt>
                <c:pt idx="416">
                  <c:v>42938.496527777781</c:v>
                </c:pt>
                <c:pt idx="417">
                  <c:v>42939.496527777781</c:v>
                </c:pt>
                <c:pt idx="418">
                  <c:v>42940.496527777781</c:v>
                </c:pt>
                <c:pt idx="419">
                  <c:v>42941.496527777781</c:v>
                </c:pt>
                <c:pt idx="420">
                  <c:v>42942.496527777781</c:v>
                </c:pt>
                <c:pt idx="421">
                  <c:v>42943.496527777781</c:v>
                </c:pt>
                <c:pt idx="422">
                  <c:v>42944.496527777781</c:v>
                </c:pt>
                <c:pt idx="423">
                  <c:v>42945.496527777781</c:v>
                </c:pt>
                <c:pt idx="424">
                  <c:v>42946.496527777781</c:v>
                </c:pt>
                <c:pt idx="425">
                  <c:v>42947.496527777781</c:v>
                </c:pt>
                <c:pt idx="426">
                  <c:v>42948.496527777781</c:v>
                </c:pt>
                <c:pt idx="427">
                  <c:v>42949.496527777781</c:v>
                </c:pt>
                <c:pt idx="428">
                  <c:v>42950.496527777781</c:v>
                </c:pt>
                <c:pt idx="429">
                  <c:v>42951.496527777781</c:v>
                </c:pt>
                <c:pt idx="430">
                  <c:v>42952.496527777781</c:v>
                </c:pt>
                <c:pt idx="431">
                  <c:v>42953.496527777781</c:v>
                </c:pt>
                <c:pt idx="432">
                  <c:v>42954.496527777781</c:v>
                </c:pt>
                <c:pt idx="433">
                  <c:v>42955.496527777781</c:v>
                </c:pt>
                <c:pt idx="434">
                  <c:v>42956.496527777781</c:v>
                </c:pt>
                <c:pt idx="435">
                  <c:v>42957.496527777781</c:v>
                </c:pt>
                <c:pt idx="436">
                  <c:v>42958.496527777781</c:v>
                </c:pt>
                <c:pt idx="437">
                  <c:v>42959.496527777781</c:v>
                </c:pt>
                <c:pt idx="438">
                  <c:v>42960.496527777781</c:v>
                </c:pt>
                <c:pt idx="439">
                  <c:v>42961.496527777781</c:v>
                </c:pt>
                <c:pt idx="440">
                  <c:v>42962.496527777781</c:v>
                </c:pt>
                <c:pt idx="441">
                  <c:v>42963.496527777781</c:v>
                </c:pt>
                <c:pt idx="442">
                  <c:v>42964.496527777781</c:v>
                </c:pt>
                <c:pt idx="443">
                  <c:v>42965.496527777781</c:v>
                </c:pt>
                <c:pt idx="444">
                  <c:v>42966.496527777781</c:v>
                </c:pt>
                <c:pt idx="445">
                  <c:v>42967.496527777781</c:v>
                </c:pt>
                <c:pt idx="446">
                  <c:v>42968.496527777781</c:v>
                </c:pt>
                <c:pt idx="447">
                  <c:v>42969.496527777781</c:v>
                </c:pt>
                <c:pt idx="448">
                  <c:v>42970.496527777781</c:v>
                </c:pt>
                <c:pt idx="449">
                  <c:v>42971.496527777781</c:v>
                </c:pt>
                <c:pt idx="450">
                  <c:v>42972.496527777781</c:v>
                </c:pt>
                <c:pt idx="451">
                  <c:v>42973.496527777781</c:v>
                </c:pt>
                <c:pt idx="452">
                  <c:v>42974.496527777781</c:v>
                </c:pt>
                <c:pt idx="453">
                  <c:v>42975.496527777781</c:v>
                </c:pt>
                <c:pt idx="454">
                  <c:v>42976.496527777781</c:v>
                </c:pt>
                <c:pt idx="455">
                  <c:v>42977.496527777781</c:v>
                </c:pt>
                <c:pt idx="456">
                  <c:v>42978.496527777781</c:v>
                </c:pt>
                <c:pt idx="457">
                  <c:v>42979.496527777781</c:v>
                </c:pt>
                <c:pt idx="458">
                  <c:v>42980.496527777781</c:v>
                </c:pt>
                <c:pt idx="459">
                  <c:v>42981.496527777781</c:v>
                </c:pt>
                <c:pt idx="460">
                  <c:v>42982.496527777781</c:v>
                </c:pt>
                <c:pt idx="461">
                  <c:v>42983.496527777781</c:v>
                </c:pt>
                <c:pt idx="462">
                  <c:v>42984.496527777781</c:v>
                </c:pt>
                <c:pt idx="463">
                  <c:v>42985.496527777781</c:v>
                </c:pt>
                <c:pt idx="464">
                  <c:v>42986.496527777781</c:v>
                </c:pt>
                <c:pt idx="465">
                  <c:v>42987.496527777781</c:v>
                </c:pt>
                <c:pt idx="466">
                  <c:v>42988.496527777781</c:v>
                </c:pt>
                <c:pt idx="467">
                  <c:v>42989.496527777781</c:v>
                </c:pt>
                <c:pt idx="468">
                  <c:v>42990.496527777781</c:v>
                </c:pt>
                <c:pt idx="469">
                  <c:v>42991.496527777781</c:v>
                </c:pt>
                <c:pt idx="470">
                  <c:v>42992.496527777781</c:v>
                </c:pt>
                <c:pt idx="471">
                  <c:v>42993.496527777781</c:v>
                </c:pt>
                <c:pt idx="472">
                  <c:v>42994.496527777781</c:v>
                </c:pt>
                <c:pt idx="473">
                  <c:v>42995.496527777781</c:v>
                </c:pt>
                <c:pt idx="474">
                  <c:v>42996.496527777781</c:v>
                </c:pt>
                <c:pt idx="475">
                  <c:v>42997.496527777781</c:v>
                </c:pt>
                <c:pt idx="476">
                  <c:v>42998.496527777781</c:v>
                </c:pt>
                <c:pt idx="477">
                  <c:v>42999.496527777781</c:v>
                </c:pt>
                <c:pt idx="478">
                  <c:v>43000.496527777781</c:v>
                </c:pt>
                <c:pt idx="479">
                  <c:v>43001.496527777781</c:v>
                </c:pt>
                <c:pt idx="480">
                  <c:v>43002.496527777781</c:v>
                </c:pt>
                <c:pt idx="481">
                  <c:v>43003.496527777781</c:v>
                </c:pt>
                <c:pt idx="482">
                  <c:v>43004.496527777781</c:v>
                </c:pt>
                <c:pt idx="483">
                  <c:v>43005.496527777781</c:v>
                </c:pt>
                <c:pt idx="484">
                  <c:v>43006.496527777781</c:v>
                </c:pt>
                <c:pt idx="485">
                  <c:v>43007.496527777781</c:v>
                </c:pt>
                <c:pt idx="486">
                  <c:v>43008.496527777781</c:v>
                </c:pt>
                <c:pt idx="487">
                  <c:v>43009.496527777781</c:v>
                </c:pt>
                <c:pt idx="488">
                  <c:v>43010.496527777781</c:v>
                </c:pt>
                <c:pt idx="489">
                  <c:v>43011.496527777781</c:v>
                </c:pt>
                <c:pt idx="490">
                  <c:v>43012.496527777781</c:v>
                </c:pt>
                <c:pt idx="491">
                  <c:v>43013.496527777781</c:v>
                </c:pt>
                <c:pt idx="492">
                  <c:v>43014.496527777781</c:v>
                </c:pt>
                <c:pt idx="493">
                  <c:v>43015.496527777781</c:v>
                </c:pt>
                <c:pt idx="494">
                  <c:v>43016.496527777781</c:v>
                </c:pt>
                <c:pt idx="495">
                  <c:v>43017.496527777781</c:v>
                </c:pt>
                <c:pt idx="496">
                  <c:v>43018.496527777781</c:v>
                </c:pt>
                <c:pt idx="497">
                  <c:v>43019.496527777781</c:v>
                </c:pt>
                <c:pt idx="498">
                  <c:v>43020.496527777781</c:v>
                </c:pt>
                <c:pt idx="499">
                  <c:v>43021.496527777781</c:v>
                </c:pt>
                <c:pt idx="500">
                  <c:v>43022.496527777781</c:v>
                </c:pt>
                <c:pt idx="501">
                  <c:v>43023.496527777781</c:v>
                </c:pt>
                <c:pt idx="502">
                  <c:v>43024.496527777781</c:v>
                </c:pt>
                <c:pt idx="503">
                  <c:v>43025.496527777781</c:v>
                </c:pt>
                <c:pt idx="504">
                  <c:v>43026.496527777781</c:v>
                </c:pt>
                <c:pt idx="505">
                  <c:v>43027.496527777781</c:v>
                </c:pt>
                <c:pt idx="506">
                  <c:v>43028.496527777781</c:v>
                </c:pt>
                <c:pt idx="507">
                  <c:v>43029.496527777781</c:v>
                </c:pt>
                <c:pt idx="508">
                  <c:v>43030.496527777781</c:v>
                </c:pt>
                <c:pt idx="509">
                  <c:v>43031.496527777781</c:v>
                </c:pt>
                <c:pt idx="510">
                  <c:v>43032.496527777781</c:v>
                </c:pt>
                <c:pt idx="511">
                  <c:v>43033.496527777781</c:v>
                </c:pt>
                <c:pt idx="512">
                  <c:v>43034.496527777781</c:v>
                </c:pt>
                <c:pt idx="513">
                  <c:v>43035.496527777781</c:v>
                </c:pt>
                <c:pt idx="514">
                  <c:v>43036.496527777781</c:v>
                </c:pt>
                <c:pt idx="515">
                  <c:v>43037.496527777781</c:v>
                </c:pt>
                <c:pt idx="516">
                  <c:v>43038.496527777781</c:v>
                </c:pt>
                <c:pt idx="517">
                  <c:v>43039.496527777781</c:v>
                </c:pt>
                <c:pt idx="518">
                  <c:v>43040.496527777781</c:v>
                </c:pt>
                <c:pt idx="519">
                  <c:v>43041.496527777781</c:v>
                </c:pt>
                <c:pt idx="520">
                  <c:v>43042.496527777781</c:v>
                </c:pt>
                <c:pt idx="521">
                  <c:v>43043.496527777781</c:v>
                </c:pt>
                <c:pt idx="522">
                  <c:v>43044.496527777781</c:v>
                </c:pt>
                <c:pt idx="523">
                  <c:v>43045.496527777781</c:v>
                </c:pt>
                <c:pt idx="524">
                  <c:v>43046.496527777781</c:v>
                </c:pt>
                <c:pt idx="525">
                  <c:v>43047.496527777781</c:v>
                </c:pt>
                <c:pt idx="526">
                  <c:v>43048.496527777781</c:v>
                </c:pt>
                <c:pt idx="527">
                  <c:v>43049.496527777781</c:v>
                </c:pt>
                <c:pt idx="528">
                  <c:v>43050.496527777781</c:v>
                </c:pt>
                <c:pt idx="529">
                  <c:v>43051.496527777781</c:v>
                </c:pt>
                <c:pt idx="530">
                  <c:v>43052.496527777781</c:v>
                </c:pt>
                <c:pt idx="531">
                  <c:v>43053.496527777781</c:v>
                </c:pt>
                <c:pt idx="532">
                  <c:v>43054.496527777781</c:v>
                </c:pt>
                <c:pt idx="533">
                  <c:v>43055.496527777781</c:v>
                </c:pt>
                <c:pt idx="534">
                  <c:v>43056.496527777781</c:v>
                </c:pt>
                <c:pt idx="535">
                  <c:v>43057.496527777781</c:v>
                </c:pt>
                <c:pt idx="536">
                  <c:v>43058.496527777781</c:v>
                </c:pt>
                <c:pt idx="537">
                  <c:v>43059.496527777781</c:v>
                </c:pt>
                <c:pt idx="538">
                  <c:v>43060.496527777781</c:v>
                </c:pt>
                <c:pt idx="539">
                  <c:v>43061.496527777781</c:v>
                </c:pt>
                <c:pt idx="540">
                  <c:v>43062.496527777781</c:v>
                </c:pt>
                <c:pt idx="541">
                  <c:v>43063.496527777781</c:v>
                </c:pt>
                <c:pt idx="542">
                  <c:v>43064.496527777781</c:v>
                </c:pt>
                <c:pt idx="543">
                  <c:v>43065.496527777781</c:v>
                </c:pt>
                <c:pt idx="544">
                  <c:v>43066.496527777781</c:v>
                </c:pt>
                <c:pt idx="545">
                  <c:v>43067.496527777781</c:v>
                </c:pt>
                <c:pt idx="546">
                  <c:v>43068.496527777781</c:v>
                </c:pt>
                <c:pt idx="547">
                  <c:v>43069.496527777781</c:v>
                </c:pt>
                <c:pt idx="548">
                  <c:v>43070.496527777781</c:v>
                </c:pt>
                <c:pt idx="549">
                  <c:v>43071.496527777781</c:v>
                </c:pt>
                <c:pt idx="550">
                  <c:v>43072.496527777781</c:v>
                </c:pt>
                <c:pt idx="551">
                  <c:v>43073.496527777781</c:v>
                </c:pt>
                <c:pt idx="552">
                  <c:v>43074.496527777781</c:v>
                </c:pt>
                <c:pt idx="553">
                  <c:v>43075.496527777781</c:v>
                </c:pt>
                <c:pt idx="554">
                  <c:v>43076.496527777781</c:v>
                </c:pt>
                <c:pt idx="555">
                  <c:v>43077.496527777781</c:v>
                </c:pt>
                <c:pt idx="556">
                  <c:v>43078.496527777781</c:v>
                </c:pt>
                <c:pt idx="557">
                  <c:v>43079.496527777781</c:v>
                </c:pt>
                <c:pt idx="558">
                  <c:v>43080.496527777781</c:v>
                </c:pt>
                <c:pt idx="559">
                  <c:v>43081.496527777781</c:v>
                </c:pt>
                <c:pt idx="560">
                  <c:v>43082.496527777781</c:v>
                </c:pt>
                <c:pt idx="561">
                  <c:v>43083.496527777781</c:v>
                </c:pt>
                <c:pt idx="562">
                  <c:v>43084.496527777781</c:v>
                </c:pt>
                <c:pt idx="563">
                  <c:v>43085.496527777781</c:v>
                </c:pt>
                <c:pt idx="564">
                  <c:v>43086.496527777781</c:v>
                </c:pt>
                <c:pt idx="565">
                  <c:v>43087.496527777781</c:v>
                </c:pt>
                <c:pt idx="566">
                  <c:v>43088.496527777781</c:v>
                </c:pt>
                <c:pt idx="567">
                  <c:v>43089.496527777781</c:v>
                </c:pt>
                <c:pt idx="568">
                  <c:v>43090.496527777781</c:v>
                </c:pt>
                <c:pt idx="569">
                  <c:v>43091.496527777781</c:v>
                </c:pt>
                <c:pt idx="570">
                  <c:v>43092.496527777781</c:v>
                </c:pt>
                <c:pt idx="571">
                  <c:v>43093.496527777781</c:v>
                </c:pt>
                <c:pt idx="572">
                  <c:v>43094.496527777781</c:v>
                </c:pt>
                <c:pt idx="573">
                  <c:v>43095.496527777781</c:v>
                </c:pt>
                <c:pt idx="574">
                  <c:v>43096.496527777781</c:v>
                </c:pt>
                <c:pt idx="575">
                  <c:v>43097.496527777781</c:v>
                </c:pt>
                <c:pt idx="576">
                  <c:v>43098.496527777781</c:v>
                </c:pt>
                <c:pt idx="577">
                  <c:v>43099.496527777781</c:v>
                </c:pt>
                <c:pt idx="578">
                  <c:v>43100.496527777781</c:v>
                </c:pt>
                <c:pt idx="579">
                  <c:v>43101.496527777781</c:v>
                </c:pt>
                <c:pt idx="580">
                  <c:v>43102.496527777781</c:v>
                </c:pt>
                <c:pt idx="581">
                  <c:v>43103.496527777781</c:v>
                </c:pt>
                <c:pt idx="582">
                  <c:v>43104.496527777781</c:v>
                </c:pt>
                <c:pt idx="583">
                  <c:v>43105.496527777781</c:v>
                </c:pt>
                <c:pt idx="584">
                  <c:v>43106.496527777781</c:v>
                </c:pt>
                <c:pt idx="585">
                  <c:v>43107.496527777781</c:v>
                </c:pt>
                <c:pt idx="586">
                  <c:v>43108.496527777781</c:v>
                </c:pt>
                <c:pt idx="587">
                  <c:v>43109.496527777781</c:v>
                </c:pt>
                <c:pt idx="588">
                  <c:v>43110.496527777781</c:v>
                </c:pt>
                <c:pt idx="589">
                  <c:v>43111.496527777781</c:v>
                </c:pt>
                <c:pt idx="590">
                  <c:v>43112.496527777781</c:v>
                </c:pt>
                <c:pt idx="591">
                  <c:v>43113.496527777781</c:v>
                </c:pt>
                <c:pt idx="592">
                  <c:v>43114.496527777781</c:v>
                </c:pt>
                <c:pt idx="593">
                  <c:v>43115.496527777781</c:v>
                </c:pt>
                <c:pt idx="594">
                  <c:v>43116.496527777781</c:v>
                </c:pt>
                <c:pt idx="595">
                  <c:v>43117.496527777781</c:v>
                </c:pt>
                <c:pt idx="596">
                  <c:v>43118.496527777781</c:v>
                </c:pt>
                <c:pt idx="597">
                  <c:v>43119.496527777781</c:v>
                </c:pt>
                <c:pt idx="598">
                  <c:v>43120.496527777781</c:v>
                </c:pt>
                <c:pt idx="599">
                  <c:v>43121.496527777781</c:v>
                </c:pt>
                <c:pt idx="600">
                  <c:v>43122.496527777781</c:v>
                </c:pt>
                <c:pt idx="601">
                  <c:v>43123.496527777781</c:v>
                </c:pt>
                <c:pt idx="602">
                  <c:v>43124.496527777781</c:v>
                </c:pt>
                <c:pt idx="603">
                  <c:v>43125.496527777781</c:v>
                </c:pt>
                <c:pt idx="604">
                  <c:v>43126.496527777781</c:v>
                </c:pt>
                <c:pt idx="605">
                  <c:v>43127.496527777781</c:v>
                </c:pt>
                <c:pt idx="606">
                  <c:v>43128.496527777781</c:v>
                </c:pt>
                <c:pt idx="607">
                  <c:v>43129.496527777781</c:v>
                </c:pt>
                <c:pt idx="608">
                  <c:v>43130.496527777781</c:v>
                </c:pt>
                <c:pt idx="609">
                  <c:v>43131.496527777781</c:v>
                </c:pt>
                <c:pt idx="610">
                  <c:v>43132.496527777781</c:v>
                </c:pt>
                <c:pt idx="611">
                  <c:v>43133.496527777781</c:v>
                </c:pt>
                <c:pt idx="612">
                  <c:v>43134.496527777781</c:v>
                </c:pt>
                <c:pt idx="613">
                  <c:v>43135.496527777781</c:v>
                </c:pt>
                <c:pt idx="614">
                  <c:v>43136.496527777781</c:v>
                </c:pt>
                <c:pt idx="615">
                  <c:v>43137.496527777781</c:v>
                </c:pt>
                <c:pt idx="616">
                  <c:v>43138.496527777781</c:v>
                </c:pt>
                <c:pt idx="617">
                  <c:v>43139.496527777781</c:v>
                </c:pt>
                <c:pt idx="618">
                  <c:v>43140.496527777781</c:v>
                </c:pt>
                <c:pt idx="619">
                  <c:v>43141.496527777781</c:v>
                </c:pt>
                <c:pt idx="620">
                  <c:v>43142.496527777781</c:v>
                </c:pt>
                <c:pt idx="621">
                  <c:v>43143.496527777781</c:v>
                </c:pt>
                <c:pt idx="622">
                  <c:v>43144.496527777781</c:v>
                </c:pt>
                <c:pt idx="623">
                  <c:v>43145.496527777781</c:v>
                </c:pt>
                <c:pt idx="624">
                  <c:v>43146.496527777781</c:v>
                </c:pt>
                <c:pt idx="625">
                  <c:v>43147.496527777781</c:v>
                </c:pt>
                <c:pt idx="626">
                  <c:v>43148.496527777781</c:v>
                </c:pt>
                <c:pt idx="627">
                  <c:v>43149.496527777781</c:v>
                </c:pt>
                <c:pt idx="628">
                  <c:v>43150.496527777781</c:v>
                </c:pt>
                <c:pt idx="629">
                  <c:v>43151.496527777781</c:v>
                </c:pt>
                <c:pt idx="630">
                  <c:v>43152.496527777781</c:v>
                </c:pt>
                <c:pt idx="631">
                  <c:v>43153.496527777781</c:v>
                </c:pt>
                <c:pt idx="632">
                  <c:v>43154.496527777781</c:v>
                </c:pt>
                <c:pt idx="633">
                  <c:v>43155.496527777781</c:v>
                </c:pt>
                <c:pt idx="634">
                  <c:v>43156.496527777781</c:v>
                </c:pt>
                <c:pt idx="635">
                  <c:v>43157.496527777781</c:v>
                </c:pt>
                <c:pt idx="636">
                  <c:v>43158.496527777781</c:v>
                </c:pt>
                <c:pt idx="637">
                  <c:v>43159.496527777781</c:v>
                </c:pt>
                <c:pt idx="638">
                  <c:v>43160.496527777781</c:v>
                </c:pt>
                <c:pt idx="639">
                  <c:v>43161.496527777781</c:v>
                </c:pt>
                <c:pt idx="640">
                  <c:v>43162.496527777781</c:v>
                </c:pt>
                <c:pt idx="641">
                  <c:v>43163.496527777781</c:v>
                </c:pt>
                <c:pt idx="642">
                  <c:v>43164.496527777781</c:v>
                </c:pt>
                <c:pt idx="643">
                  <c:v>43165.496527777781</c:v>
                </c:pt>
                <c:pt idx="644">
                  <c:v>43166.496527777781</c:v>
                </c:pt>
                <c:pt idx="645">
                  <c:v>43167.496527777781</c:v>
                </c:pt>
                <c:pt idx="646">
                  <c:v>43168.496527777781</c:v>
                </c:pt>
                <c:pt idx="647">
                  <c:v>43169.496527777781</c:v>
                </c:pt>
                <c:pt idx="648">
                  <c:v>43170.496527777781</c:v>
                </c:pt>
                <c:pt idx="649">
                  <c:v>43171.496527777781</c:v>
                </c:pt>
                <c:pt idx="650">
                  <c:v>43172.496527777781</c:v>
                </c:pt>
                <c:pt idx="651">
                  <c:v>43173.496527777781</c:v>
                </c:pt>
                <c:pt idx="652">
                  <c:v>43174.496527777781</c:v>
                </c:pt>
                <c:pt idx="653">
                  <c:v>43175.496527777781</c:v>
                </c:pt>
                <c:pt idx="654">
                  <c:v>43176.496527777781</c:v>
                </c:pt>
                <c:pt idx="655">
                  <c:v>43177.496527777781</c:v>
                </c:pt>
                <c:pt idx="656">
                  <c:v>43178.496527777781</c:v>
                </c:pt>
                <c:pt idx="657">
                  <c:v>43179.496527777781</c:v>
                </c:pt>
                <c:pt idx="658">
                  <c:v>43180.496527777781</c:v>
                </c:pt>
                <c:pt idx="659">
                  <c:v>43181.496527777781</c:v>
                </c:pt>
                <c:pt idx="660">
                  <c:v>43182.496527777781</c:v>
                </c:pt>
                <c:pt idx="661">
                  <c:v>43183.496527777781</c:v>
                </c:pt>
                <c:pt idx="662">
                  <c:v>43184.496527777781</c:v>
                </c:pt>
                <c:pt idx="663">
                  <c:v>43185.496527777781</c:v>
                </c:pt>
                <c:pt idx="664">
                  <c:v>43186.496527777781</c:v>
                </c:pt>
                <c:pt idx="665">
                  <c:v>43187.496527777781</c:v>
                </c:pt>
                <c:pt idx="666">
                  <c:v>43188.496527777781</c:v>
                </c:pt>
                <c:pt idx="667">
                  <c:v>43189.496527777781</c:v>
                </c:pt>
                <c:pt idx="668">
                  <c:v>43190.496527777781</c:v>
                </c:pt>
                <c:pt idx="669">
                  <c:v>43191.496527777781</c:v>
                </c:pt>
                <c:pt idx="670">
                  <c:v>43192.496527777781</c:v>
                </c:pt>
                <c:pt idx="671">
                  <c:v>43193.496527777781</c:v>
                </c:pt>
                <c:pt idx="672">
                  <c:v>43194.496527777781</c:v>
                </c:pt>
                <c:pt idx="673">
                  <c:v>43195.496527777781</c:v>
                </c:pt>
                <c:pt idx="674">
                  <c:v>43196.496527777781</c:v>
                </c:pt>
                <c:pt idx="675">
                  <c:v>43197.496527777781</c:v>
                </c:pt>
                <c:pt idx="676">
                  <c:v>43198.496527777781</c:v>
                </c:pt>
                <c:pt idx="677">
                  <c:v>43199.496527777781</c:v>
                </c:pt>
                <c:pt idx="678">
                  <c:v>43200.496527777781</c:v>
                </c:pt>
                <c:pt idx="679">
                  <c:v>43201.496527777781</c:v>
                </c:pt>
                <c:pt idx="680">
                  <c:v>43202.496527777781</c:v>
                </c:pt>
                <c:pt idx="681">
                  <c:v>43203.496527777781</c:v>
                </c:pt>
                <c:pt idx="682">
                  <c:v>43204.496527777781</c:v>
                </c:pt>
                <c:pt idx="683">
                  <c:v>43205.496527777781</c:v>
                </c:pt>
                <c:pt idx="684">
                  <c:v>43206.496527777781</c:v>
                </c:pt>
                <c:pt idx="685">
                  <c:v>43207.496527777781</c:v>
                </c:pt>
                <c:pt idx="686">
                  <c:v>43208.496527777781</c:v>
                </c:pt>
                <c:pt idx="687">
                  <c:v>43209.496527777781</c:v>
                </c:pt>
                <c:pt idx="688">
                  <c:v>43210.496527777781</c:v>
                </c:pt>
                <c:pt idx="689">
                  <c:v>43211.496527777781</c:v>
                </c:pt>
                <c:pt idx="690">
                  <c:v>43212.496527777781</c:v>
                </c:pt>
                <c:pt idx="691">
                  <c:v>43213.496527777781</c:v>
                </c:pt>
                <c:pt idx="692">
                  <c:v>43214.496527777781</c:v>
                </c:pt>
                <c:pt idx="693">
                  <c:v>43215.496527777781</c:v>
                </c:pt>
                <c:pt idx="694">
                  <c:v>43216.496527777781</c:v>
                </c:pt>
                <c:pt idx="695">
                  <c:v>43217.496527777781</c:v>
                </c:pt>
                <c:pt idx="696">
                  <c:v>43218.496527777781</c:v>
                </c:pt>
                <c:pt idx="697">
                  <c:v>43219.496527777781</c:v>
                </c:pt>
                <c:pt idx="698">
                  <c:v>43220.496527777781</c:v>
                </c:pt>
                <c:pt idx="699">
                  <c:v>43221.496527777781</c:v>
                </c:pt>
                <c:pt idx="700">
                  <c:v>43222.496527777781</c:v>
                </c:pt>
                <c:pt idx="701">
                  <c:v>43223.496527777781</c:v>
                </c:pt>
                <c:pt idx="702">
                  <c:v>43224.496527777781</c:v>
                </c:pt>
                <c:pt idx="703">
                  <c:v>43225.496527777781</c:v>
                </c:pt>
                <c:pt idx="704">
                  <c:v>43226.496527777781</c:v>
                </c:pt>
                <c:pt idx="705">
                  <c:v>43227.496527777781</c:v>
                </c:pt>
                <c:pt idx="706">
                  <c:v>43228.496527777781</c:v>
                </c:pt>
                <c:pt idx="707">
                  <c:v>43229.496527777781</c:v>
                </c:pt>
                <c:pt idx="708">
                  <c:v>43230.496527777781</c:v>
                </c:pt>
                <c:pt idx="709">
                  <c:v>43231.496527777781</c:v>
                </c:pt>
                <c:pt idx="710">
                  <c:v>43232.496527777781</c:v>
                </c:pt>
                <c:pt idx="711">
                  <c:v>43233.496527777781</c:v>
                </c:pt>
                <c:pt idx="712">
                  <c:v>43234.496527777781</c:v>
                </c:pt>
                <c:pt idx="713">
                  <c:v>43235.496527777781</c:v>
                </c:pt>
                <c:pt idx="714">
                  <c:v>43236.496527777781</c:v>
                </c:pt>
                <c:pt idx="715">
                  <c:v>43237.496527777781</c:v>
                </c:pt>
                <c:pt idx="716">
                  <c:v>43238.496527777781</c:v>
                </c:pt>
                <c:pt idx="717">
                  <c:v>43239.496527777781</c:v>
                </c:pt>
                <c:pt idx="718">
                  <c:v>43240.496527777781</c:v>
                </c:pt>
                <c:pt idx="719">
                  <c:v>43241.496527777781</c:v>
                </c:pt>
                <c:pt idx="720">
                  <c:v>43242.496527777781</c:v>
                </c:pt>
                <c:pt idx="721">
                  <c:v>43243.496527777781</c:v>
                </c:pt>
                <c:pt idx="722">
                  <c:v>43244.496527777781</c:v>
                </c:pt>
                <c:pt idx="723">
                  <c:v>43245.496527777781</c:v>
                </c:pt>
                <c:pt idx="724">
                  <c:v>43246.496527777781</c:v>
                </c:pt>
                <c:pt idx="725">
                  <c:v>43247.496527777781</c:v>
                </c:pt>
                <c:pt idx="726">
                  <c:v>43248.496527777781</c:v>
                </c:pt>
                <c:pt idx="727">
                  <c:v>43249.496527777781</c:v>
                </c:pt>
                <c:pt idx="728">
                  <c:v>43250.496527777781</c:v>
                </c:pt>
                <c:pt idx="729">
                  <c:v>43251.496527777781</c:v>
                </c:pt>
                <c:pt idx="730">
                  <c:v>43252.496527777781</c:v>
                </c:pt>
                <c:pt idx="731">
                  <c:v>43253.496527777781</c:v>
                </c:pt>
                <c:pt idx="732">
                  <c:v>43254.496527777781</c:v>
                </c:pt>
                <c:pt idx="733">
                  <c:v>43255.496527777781</c:v>
                </c:pt>
                <c:pt idx="734">
                  <c:v>43256.496527777781</c:v>
                </c:pt>
                <c:pt idx="735">
                  <c:v>43257.496527777781</c:v>
                </c:pt>
                <c:pt idx="736">
                  <c:v>43258.496527777781</c:v>
                </c:pt>
                <c:pt idx="737">
                  <c:v>43259.496527777781</c:v>
                </c:pt>
                <c:pt idx="738">
                  <c:v>43260.496527777781</c:v>
                </c:pt>
                <c:pt idx="739">
                  <c:v>43261.496527777781</c:v>
                </c:pt>
                <c:pt idx="740">
                  <c:v>43262.496527777781</c:v>
                </c:pt>
                <c:pt idx="741">
                  <c:v>43263.496527777781</c:v>
                </c:pt>
                <c:pt idx="742">
                  <c:v>43264.496527777781</c:v>
                </c:pt>
                <c:pt idx="743">
                  <c:v>43265.496527777781</c:v>
                </c:pt>
                <c:pt idx="744">
                  <c:v>43266.496527777781</c:v>
                </c:pt>
                <c:pt idx="745">
                  <c:v>43267.496527777781</c:v>
                </c:pt>
                <c:pt idx="746">
                  <c:v>43268.496527777781</c:v>
                </c:pt>
                <c:pt idx="747">
                  <c:v>43269.496527777781</c:v>
                </c:pt>
                <c:pt idx="748">
                  <c:v>43270.496527777781</c:v>
                </c:pt>
                <c:pt idx="749">
                  <c:v>43271.496527777781</c:v>
                </c:pt>
                <c:pt idx="750">
                  <c:v>43272.496527777781</c:v>
                </c:pt>
                <c:pt idx="751">
                  <c:v>43273.496527777781</c:v>
                </c:pt>
                <c:pt idx="752">
                  <c:v>43274.496527777781</c:v>
                </c:pt>
                <c:pt idx="753">
                  <c:v>43275.496527777781</c:v>
                </c:pt>
                <c:pt idx="754">
                  <c:v>43276.496527777781</c:v>
                </c:pt>
                <c:pt idx="755">
                  <c:v>43277.496527777781</c:v>
                </c:pt>
                <c:pt idx="756">
                  <c:v>43278.496527777781</c:v>
                </c:pt>
                <c:pt idx="757">
                  <c:v>43279.496527777781</c:v>
                </c:pt>
                <c:pt idx="758">
                  <c:v>43280.496527777781</c:v>
                </c:pt>
                <c:pt idx="759">
                  <c:v>43281.496527777781</c:v>
                </c:pt>
                <c:pt idx="760">
                  <c:v>43282.496527777781</c:v>
                </c:pt>
                <c:pt idx="761">
                  <c:v>43283.496527777781</c:v>
                </c:pt>
                <c:pt idx="762">
                  <c:v>43284.496527777781</c:v>
                </c:pt>
                <c:pt idx="763">
                  <c:v>43285.496527777781</c:v>
                </c:pt>
                <c:pt idx="764">
                  <c:v>43286.496527777781</c:v>
                </c:pt>
                <c:pt idx="765">
                  <c:v>43287.496527777781</c:v>
                </c:pt>
                <c:pt idx="766">
                  <c:v>43288.496527777781</c:v>
                </c:pt>
                <c:pt idx="767">
                  <c:v>43289.496527777781</c:v>
                </c:pt>
                <c:pt idx="768">
                  <c:v>43290.496527777781</c:v>
                </c:pt>
                <c:pt idx="769">
                  <c:v>43291.496527777781</c:v>
                </c:pt>
                <c:pt idx="770">
                  <c:v>43292.496527777781</c:v>
                </c:pt>
                <c:pt idx="771">
                  <c:v>43293.496527777781</c:v>
                </c:pt>
                <c:pt idx="772">
                  <c:v>43294.496527777781</c:v>
                </c:pt>
                <c:pt idx="773">
                  <c:v>43295.496527777781</c:v>
                </c:pt>
                <c:pt idx="774">
                  <c:v>43296.496527777781</c:v>
                </c:pt>
                <c:pt idx="775">
                  <c:v>43297.496527777781</c:v>
                </c:pt>
                <c:pt idx="776">
                  <c:v>43298.496527777781</c:v>
                </c:pt>
                <c:pt idx="777">
                  <c:v>43299.496527777781</c:v>
                </c:pt>
                <c:pt idx="778">
                  <c:v>43300.496527777781</c:v>
                </c:pt>
                <c:pt idx="779">
                  <c:v>43301.496527777781</c:v>
                </c:pt>
                <c:pt idx="780">
                  <c:v>43302.496527777781</c:v>
                </c:pt>
                <c:pt idx="781">
                  <c:v>43303.496527777781</c:v>
                </c:pt>
                <c:pt idx="782">
                  <c:v>43304.496527777781</c:v>
                </c:pt>
                <c:pt idx="783">
                  <c:v>43305.496527777781</c:v>
                </c:pt>
                <c:pt idx="784">
                  <c:v>43306.496527777781</c:v>
                </c:pt>
                <c:pt idx="785">
                  <c:v>43307.496527777781</c:v>
                </c:pt>
                <c:pt idx="786">
                  <c:v>43308.496527777781</c:v>
                </c:pt>
                <c:pt idx="787">
                  <c:v>43309.496527777781</c:v>
                </c:pt>
                <c:pt idx="788">
                  <c:v>43310.496527777781</c:v>
                </c:pt>
                <c:pt idx="789">
                  <c:v>43311.496527777781</c:v>
                </c:pt>
                <c:pt idx="790">
                  <c:v>43312.496527777781</c:v>
                </c:pt>
                <c:pt idx="791">
                  <c:v>43313.496527777781</c:v>
                </c:pt>
                <c:pt idx="792">
                  <c:v>43314.496527777781</c:v>
                </c:pt>
                <c:pt idx="793">
                  <c:v>43315.496527777781</c:v>
                </c:pt>
                <c:pt idx="794">
                  <c:v>43316.496527777781</c:v>
                </c:pt>
                <c:pt idx="795">
                  <c:v>43317.496527777781</c:v>
                </c:pt>
                <c:pt idx="796">
                  <c:v>43318.496527777781</c:v>
                </c:pt>
                <c:pt idx="797">
                  <c:v>43319.496527777781</c:v>
                </c:pt>
                <c:pt idx="798">
                  <c:v>43320.496527777781</c:v>
                </c:pt>
                <c:pt idx="799">
                  <c:v>43321.496527777781</c:v>
                </c:pt>
                <c:pt idx="800">
                  <c:v>43322.496527777781</c:v>
                </c:pt>
                <c:pt idx="801">
                  <c:v>43323.496527777781</c:v>
                </c:pt>
                <c:pt idx="802">
                  <c:v>43324.496527777781</c:v>
                </c:pt>
                <c:pt idx="803">
                  <c:v>43325.496527777781</c:v>
                </c:pt>
                <c:pt idx="804">
                  <c:v>43326.496527777781</c:v>
                </c:pt>
                <c:pt idx="805">
                  <c:v>43327.496527777781</c:v>
                </c:pt>
                <c:pt idx="806">
                  <c:v>43328.496527777781</c:v>
                </c:pt>
                <c:pt idx="807">
                  <c:v>43329.496527777781</c:v>
                </c:pt>
                <c:pt idx="808">
                  <c:v>43330.496527777781</c:v>
                </c:pt>
                <c:pt idx="809">
                  <c:v>43331.496527777781</c:v>
                </c:pt>
                <c:pt idx="810">
                  <c:v>43332.496527777781</c:v>
                </c:pt>
                <c:pt idx="811">
                  <c:v>43333.496527777781</c:v>
                </c:pt>
                <c:pt idx="812">
                  <c:v>43334.496527777781</c:v>
                </c:pt>
                <c:pt idx="813">
                  <c:v>43335.496527777781</c:v>
                </c:pt>
                <c:pt idx="814">
                  <c:v>43336.496527777781</c:v>
                </c:pt>
                <c:pt idx="815">
                  <c:v>43337.496527777781</c:v>
                </c:pt>
                <c:pt idx="816">
                  <c:v>43338.496527777781</c:v>
                </c:pt>
                <c:pt idx="817">
                  <c:v>43339.496527777781</c:v>
                </c:pt>
                <c:pt idx="818">
                  <c:v>43340.496527777781</c:v>
                </c:pt>
                <c:pt idx="819">
                  <c:v>43341.496527777781</c:v>
                </c:pt>
                <c:pt idx="820">
                  <c:v>43342.496527777781</c:v>
                </c:pt>
                <c:pt idx="821">
                  <c:v>43343.496527777781</c:v>
                </c:pt>
                <c:pt idx="822">
                  <c:v>43344.496527777781</c:v>
                </c:pt>
                <c:pt idx="823">
                  <c:v>43345.496527777781</c:v>
                </c:pt>
                <c:pt idx="824">
                  <c:v>43346.496527777781</c:v>
                </c:pt>
                <c:pt idx="825">
                  <c:v>43347.496527777781</c:v>
                </c:pt>
                <c:pt idx="826">
                  <c:v>43348.496527777781</c:v>
                </c:pt>
                <c:pt idx="827">
                  <c:v>43349.496527777781</c:v>
                </c:pt>
                <c:pt idx="828">
                  <c:v>43350.496527777781</c:v>
                </c:pt>
                <c:pt idx="829">
                  <c:v>43351.496527777781</c:v>
                </c:pt>
                <c:pt idx="830">
                  <c:v>43352.496527777781</c:v>
                </c:pt>
                <c:pt idx="831">
                  <c:v>43353.496527777781</c:v>
                </c:pt>
                <c:pt idx="832">
                  <c:v>43354.496527777781</c:v>
                </c:pt>
                <c:pt idx="833">
                  <c:v>43355.496527777781</c:v>
                </c:pt>
                <c:pt idx="834">
                  <c:v>43356.496527777781</c:v>
                </c:pt>
                <c:pt idx="835">
                  <c:v>43357.496527777781</c:v>
                </c:pt>
                <c:pt idx="836">
                  <c:v>43358.496527777781</c:v>
                </c:pt>
                <c:pt idx="837">
                  <c:v>43359.496527777781</c:v>
                </c:pt>
                <c:pt idx="838">
                  <c:v>43360.496527777781</c:v>
                </c:pt>
                <c:pt idx="839">
                  <c:v>43361.496527777781</c:v>
                </c:pt>
                <c:pt idx="840">
                  <c:v>43362.496527777781</c:v>
                </c:pt>
                <c:pt idx="841">
                  <c:v>43363.496527777781</c:v>
                </c:pt>
                <c:pt idx="842">
                  <c:v>43364.496527777781</c:v>
                </c:pt>
                <c:pt idx="843">
                  <c:v>43365.496527777781</c:v>
                </c:pt>
                <c:pt idx="844">
                  <c:v>43366.496527777781</c:v>
                </c:pt>
                <c:pt idx="845">
                  <c:v>43367.496527777781</c:v>
                </c:pt>
                <c:pt idx="846">
                  <c:v>43368.496527777781</c:v>
                </c:pt>
                <c:pt idx="847">
                  <c:v>43369.496527777781</c:v>
                </c:pt>
                <c:pt idx="848">
                  <c:v>43370.496527777781</c:v>
                </c:pt>
                <c:pt idx="849">
                  <c:v>43371.496527777781</c:v>
                </c:pt>
                <c:pt idx="850">
                  <c:v>43372.496527777781</c:v>
                </c:pt>
                <c:pt idx="851">
                  <c:v>43373.496527777781</c:v>
                </c:pt>
                <c:pt idx="852">
                  <c:v>43374.496527777781</c:v>
                </c:pt>
                <c:pt idx="853">
                  <c:v>43375.496527777781</c:v>
                </c:pt>
                <c:pt idx="854">
                  <c:v>43376.496527777781</c:v>
                </c:pt>
                <c:pt idx="855">
                  <c:v>43377.496527777781</c:v>
                </c:pt>
                <c:pt idx="856">
                  <c:v>43378.496527777781</c:v>
                </c:pt>
                <c:pt idx="857">
                  <c:v>43379.496527777781</c:v>
                </c:pt>
                <c:pt idx="858">
                  <c:v>43380.496527777781</c:v>
                </c:pt>
                <c:pt idx="859">
                  <c:v>43381.496527777781</c:v>
                </c:pt>
                <c:pt idx="860">
                  <c:v>43382.496527777781</c:v>
                </c:pt>
                <c:pt idx="861">
                  <c:v>43383.496527777781</c:v>
                </c:pt>
                <c:pt idx="862">
                  <c:v>43384.496527777781</c:v>
                </c:pt>
                <c:pt idx="863">
                  <c:v>43385.496527777781</c:v>
                </c:pt>
                <c:pt idx="864">
                  <c:v>43386.496527777781</c:v>
                </c:pt>
                <c:pt idx="865">
                  <c:v>43387.496527777781</c:v>
                </c:pt>
                <c:pt idx="866">
                  <c:v>43388.496527777781</c:v>
                </c:pt>
                <c:pt idx="867">
                  <c:v>43389.496527777781</c:v>
                </c:pt>
                <c:pt idx="868">
                  <c:v>43390.496527777781</c:v>
                </c:pt>
                <c:pt idx="869">
                  <c:v>43391.496527777781</c:v>
                </c:pt>
                <c:pt idx="870">
                  <c:v>43392.496527777781</c:v>
                </c:pt>
                <c:pt idx="871">
                  <c:v>43393.496527777781</c:v>
                </c:pt>
                <c:pt idx="872">
                  <c:v>43394.496527777781</c:v>
                </c:pt>
                <c:pt idx="873">
                  <c:v>43395.496527777781</c:v>
                </c:pt>
                <c:pt idx="874">
                  <c:v>43396.496527777781</c:v>
                </c:pt>
                <c:pt idx="875">
                  <c:v>43397.496527777781</c:v>
                </c:pt>
                <c:pt idx="876">
                  <c:v>43398.496527777781</c:v>
                </c:pt>
                <c:pt idx="877">
                  <c:v>43399.496527777781</c:v>
                </c:pt>
                <c:pt idx="878">
                  <c:v>43400.496527777781</c:v>
                </c:pt>
                <c:pt idx="879">
                  <c:v>43401.496527777781</c:v>
                </c:pt>
                <c:pt idx="880">
                  <c:v>43402.496527777781</c:v>
                </c:pt>
                <c:pt idx="881">
                  <c:v>43403.496527777781</c:v>
                </c:pt>
                <c:pt idx="882">
                  <c:v>43404.496527777781</c:v>
                </c:pt>
                <c:pt idx="883">
                  <c:v>43405.496527777781</c:v>
                </c:pt>
                <c:pt idx="884">
                  <c:v>43406.496527777781</c:v>
                </c:pt>
                <c:pt idx="885">
                  <c:v>43407.496527777781</c:v>
                </c:pt>
                <c:pt idx="886">
                  <c:v>43408.496527777781</c:v>
                </c:pt>
                <c:pt idx="887">
                  <c:v>43409.496527777781</c:v>
                </c:pt>
                <c:pt idx="888">
                  <c:v>43410.496527777781</c:v>
                </c:pt>
                <c:pt idx="889">
                  <c:v>43411.496527777781</c:v>
                </c:pt>
                <c:pt idx="890">
                  <c:v>43412.496527777781</c:v>
                </c:pt>
                <c:pt idx="891">
                  <c:v>43413.496527777781</c:v>
                </c:pt>
                <c:pt idx="892">
                  <c:v>43414.496527777781</c:v>
                </c:pt>
                <c:pt idx="893">
                  <c:v>43415.496527777781</c:v>
                </c:pt>
                <c:pt idx="894">
                  <c:v>43416.496527777781</c:v>
                </c:pt>
                <c:pt idx="895">
                  <c:v>43417.496527777781</c:v>
                </c:pt>
                <c:pt idx="896">
                  <c:v>43418.496527777781</c:v>
                </c:pt>
                <c:pt idx="897">
                  <c:v>43419.496527777781</c:v>
                </c:pt>
                <c:pt idx="898">
                  <c:v>43420.496527777781</c:v>
                </c:pt>
                <c:pt idx="899">
                  <c:v>43421.496527777781</c:v>
                </c:pt>
                <c:pt idx="900">
                  <c:v>43422.496527777781</c:v>
                </c:pt>
                <c:pt idx="901">
                  <c:v>43423.496527777781</c:v>
                </c:pt>
                <c:pt idx="902">
                  <c:v>43424.496527777781</c:v>
                </c:pt>
                <c:pt idx="903">
                  <c:v>43425.496527777781</c:v>
                </c:pt>
                <c:pt idx="904">
                  <c:v>43426.496527777781</c:v>
                </c:pt>
                <c:pt idx="905">
                  <c:v>43427.496527777781</c:v>
                </c:pt>
                <c:pt idx="906">
                  <c:v>43428.496527777781</c:v>
                </c:pt>
                <c:pt idx="907">
                  <c:v>43429.496527777781</c:v>
                </c:pt>
                <c:pt idx="908">
                  <c:v>43430.496527777781</c:v>
                </c:pt>
                <c:pt idx="909">
                  <c:v>43431.496527777781</c:v>
                </c:pt>
                <c:pt idx="910">
                  <c:v>43432.496527777781</c:v>
                </c:pt>
                <c:pt idx="911">
                  <c:v>43433.496527777781</c:v>
                </c:pt>
                <c:pt idx="912">
                  <c:v>43434.496527777781</c:v>
                </c:pt>
                <c:pt idx="913">
                  <c:v>43435.496527777781</c:v>
                </c:pt>
                <c:pt idx="914">
                  <c:v>43436.496527777781</c:v>
                </c:pt>
                <c:pt idx="915">
                  <c:v>43437.496527777781</c:v>
                </c:pt>
                <c:pt idx="916">
                  <c:v>43438.496527777781</c:v>
                </c:pt>
                <c:pt idx="917">
                  <c:v>43439.496527777781</c:v>
                </c:pt>
                <c:pt idx="918">
                  <c:v>43440.496527777781</c:v>
                </c:pt>
                <c:pt idx="919">
                  <c:v>43441.496527777781</c:v>
                </c:pt>
                <c:pt idx="920">
                  <c:v>43442.496527777781</c:v>
                </c:pt>
                <c:pt idx="921">
                  <c:v>43443.496527777781</c:v>
                </c:pt>
                <c:pt idx="922">
                  <c:v>43444.496527777781</c:v>
                </c:pt>
                <c:pt idx="923">
                  <c:v>43445.496527777781</c:v>
                </c:pt>
                <c:pt idx="924">
                  <c:v>43446.496527777781</c:v>
                </c:pt>
                <c:pt idx="925">
                  <c:v>43447.496527777781</c:v>
                </c:pt>
                <c:pt idx="926">
                  <c:v>43448.496527777781</c:v>
                </c:pt>
                <c:pt idx="927">
                  <c:v>43449.496527777781</c:v>
                </c:pt>
                <c:pt idx="928">
                  <c:v>43450.496527777781</c:v>
                </c:pt>
                <c:pt idx="929">
                  <c:v>43451.496527777781</c:v>
                </c:pt>
                <c:pt idx="930">
                  <c:v>43452.496527777781</c:v>
                </c:pt>
                <c:pt idx="931">
                  <c:v>43453.496527777781</c:v>
                </c:pt>
                <c:pt idx="932">
                  <c:v>43454.496527777781</c:v>
                </c:pt>
                <c:pt idx="933">
                  <c:v>43455.496527777781</c:v>
                </c:pt>
                <c:pt idx="934">
                  <c:v>43456.496527777781</c:v>
                </c:pt>
                <c:pt idx="935">
                  <c:v>43457.496527777781</c:v>
                </c:pt>
                <c:pt idx="936">
                  <c:v>43458.496527777781</c:v>
                </c:pt>
                <c:pt idx="937">
                  <c:v>43459.496527777781</c:v>
                </c:pt>
                <c:pt idx="938">
                  <c:v>43460.496527777781</c:v>
                </c:pt>
                <c:pt idx="939">
                  <c:v>43461.496527777781</c:v>
                </c:pt>
                <c:pt idx="940">
                  <c:v>43462.496527777781</c:v>
                </c:pt>
                <c:pt idx="941">
                  <c:v>43463.496527777781</c:v>
                </c:pt>
                <c:pt idx="942">
                  <c:v>43464.496527777781</c:v>
                </c:pt>
                <c:pt idx="943">
                  <c:v>43465.496527777781</c:v>
                </c:pt>
                <c:pt idx="944">
                  <c:v>43466.496527777781</c:v>
                </c:pt>
                <c:pt idx="945">
                  <c:v>43467.496527777781</c:v>
                </c:pt>
                <c:pt idx="946">
                  <c:v>43468.496527777781</c:v>
                </c:pt>
                <c:pt idx="947">
                  <c:v>43469.496527777781</c:v>
                </c:pt>
                <c:pt idx="948">
                  <c:v>43470.496527777781</c:v>
                </c:pt>
                <c:pt idx="949">
                  <c:v>43471.496527777781</c:v>
                </c:pt>
                <c:pt idx="950">
                  <c:v>43472.496527777781</c:v>
                </c:pt>
                <c:pt idx="951">
                  <c:v>43473.496527777781</c:v>
                </c:pt>
                <c:pt idx="952">
                  <c:v>43474.496527777781</c:v>
                </c:pt>
                <c:pt idx="953">
                  <c:v>43475.496527777781</c:v>
                </c:pt>
                <c:pt idx="954">
                  <c:v>43476.496527777781</c:v>
                </c:pt>
                <c:pt idx="955">
                  <c:v>43477.496527777781</c:v>
                </c:pt>
                <c:pt idx="956">
                  <c:v>43478.496527777781</c:v>
                </c:pt>
                <c:pt idx="957">
                  <c:v>43479.496527777781</c:v>
                </c:pt>
                <c:pt idx="958">
                  <c:v>43480.496527777781</c:v>
                </c:pt>
                <c:pt idx="959">
                  <c:v>43481.496527777781</c:v>
                </c:pt>
                <c:pt idx="960">
                  <c:v>43482.496527777781</c:v>
                </c:pt>
                <c:pt idx="961">
                  <c:v>43483.496527777781</c:v>
                </c:pt>
                <c:pt idx="962">
                  <c:v>43484.496527777781</c:v>
                </c:pt>
                <c:pt idx="963">
                  <c:v>43485.496527777781</c:v>
                </c:pt>
                <c:pt idx="964">
                  <c:v>43486.496527777781</c:v>
                </c:pt>
                <c:pt idx="965">
                  <c:v>43487.496527777781</c:v>
                </c:pt>
                <c:pt idx="966">
                  <c:v>43488.496527777781</c:v>
                </c:pt>
                <c:pt idx="967">
                  <c:v>43489.496527777781</c:v>
                </c:pt>
                <c:pt idx="968">
                  <c:v>43490.496527777781</c:v>
                </c:pt>
                <c:pt idx="969">
                  <c:v>43491.496527777781</c:v>
                </c:pt>
                <c:pt idx="970">
                  <c:v>43492.496527777781</c:v>
                </c:pt>
                <c:pt idx="971">
                  <c:v>43493.496527777781</c:v>
                </c:pt>
                <c:pt idx="972">
                  <c:v>43494.496527777781</c:v>
                </c:pt>
                <c:pt idx="973">
                  <c:v>43495.496527777781</c:v>
                </c:pt>
                <c:pt idx="974">
                  <c:v>43496.496527777781</c:v>
                </c:pt>
                <c:pt idx="975">
                  <c:v>43497.496527777781</c:v>
                </c:pt>
                <c:pt idx="976">
                  <c:v>43498.496527777781</c:v>
                </c:pt>
                <c:pt idx="977">
                  <c:v>43499.496527777781</c:v>
                </c:pt>
                <c:pt idx="978">
                  <c:v>43500.496527777781</c:v>
                </c:pt>
                <c:pt idx="979">
                  <c:v>43501.496527777781</c:v>
                </c:pt>
                <c:pt idx="980">
                  <c:v>43502.496527777781</c:v>
                </c:pt>
                <c:pt idx="981">
                  <c:v>43503.496527777781</c:v>
                </c:pt>
                <c:pt idx="982">
                  <c:v>43504.496527777781</c:v>
                </c:pt>
                <c:pt idx="983">
                  <c:v>43505.496527777781</c:v>
                </c:pt>
                <c:pt idx="984">
                  <c:v>43506.496527777781</c:v>
                </c:pt>
                <c:pt idx="985">
                  <c:v>43507.496527777781</c:v>
                </c:pt>
                <c:pt idx="986">
                  <c:v>43508.496527777781</c:v>
                </c:pt>
                <c:pt idx="987">
                  <c:v>43509.496527777781</c:v>
                </c:pt>
                <c:pt idx="988">
                  <c:v>43510.496527777781</c:v>
                </c:pt>
                <c:pt idx="989">
                  <c:v>43511.496527777781</c:v>
                </c:pt>
              </c:numCache>
            </c:numRef>
          </c:xVal>
          <c:yVal>
            <c:numRef>
              <c:f>'Special sampling'!$T$261:$T$1250</c:f>
              <c:numCache>
                <c:formatCode>0.00</c:formatCode>
                <c:ptCount val="990"/>
                <c:pt idx="0">
                  <c:v>3.641</c:v>
                </c:pt>
                <c:pt idx="1">
                  <c:v>3.8580000000000001</c:v>
                </c:pt>
                <c:pt idx="2">
                  <c:v>3.3719999999999999</c:v>
                </c:pt>
                <c:pt idx="5">
                  <c:v>3.657</c:v>
                </c:pt>
                <c:pt idx="6">
                  <c:v>3.798</c:v>
                </c:pt>
                <c:pt idx="7">
                  <c:v>4.3559999999999999</c:v>
                </c:pt>
                <c:pt idx="8">
                  <c:v>3.81</c:v>
                </c:pt>
                <c:pt idx="9">
                  <c:v>4.0910000000000002</c:v>
                </c:pt>
                <c:pt idx="12">
                  <c:v>4.8470000000000004</c:v>
                </c:pt>
                <c:pt idx="13">
                  <c:v>5.14</c:v>
                </c:pt>
                <c:pt idx="14">
                  <c:v>3.4780000000000002</c:v>
                </c:pt>
                <c:pt idx="15">
                  <c:v>3.9329999999999998</c:v>
                </c:pt>
                <c:pt idx="16">
                  <c:v>4.351</c:v>
                </c:pt>
                <c:pt idx="19">
                  <c:v>4.798</c:v>
                </c:pt>
                <c:pt idx="20">
                  <c:v>5.2370000000000001</c:v>
                </c:pt>
                <c:pt idx="21">
                  <c:v>5.625</c:v>
                </c:pt>
                <c:pt idx="22">
                  <c:v>2.0230000000000001</c:v>
                </c:pt>
                <c:pt idx="23">
                  <c:v>2.319</c:v>
                </c:pt>
                <c:pt idx="26">
                  <c:v>3.3370000000000002</c:v>
                </c:pt>
                <c:pt idx="27">
                  <c:v>3.3519999999999999</c:v>
                </c:pt>
                <c:pt idx="28">
                  <c:v>3.4569999999999999</c:v>
                </c:pt>
                <c:pt idx="29">
                  <c:v>3.8679999999999999</c:v>
                </c:pt>
                <c:pt idx="30">
                  <c:v>3.6909999999999998</c:v>
                </c:pt>
                <c:pt idx="33">
                  <c:v>4.3010000000000002</c:v>
                </c:pt>
                <c:pt idx="34">
                  <c:v>4.3639999999999999</c:v>
                </c:pt>
                <c:pt idx="35">
                  <c:v>3.5649999999999999</c:v>
                </c:pt>
                <c:pt idx="36">
                  <c:v>2.2120000000000002</c:v>
                </c:pt>
                <c:pt idx="40">
                  <c:v>3.4729999999999999</c:v>
                </c:pt>
                <c:pt idx="41">
                  <c:v>3.4950000000000001</c:v>
                </c:pt>
                <c:pt idx="42">
                  <c:v>3.35</c:v>
                </c:pt>
                <c:pt idx="43">
                  <c:v>3.331</c:v>
                </c:pt>
                <c:pt idx="44">
                  <c:v>2.9020000000000001</c:v>
                </c:pt>
                <c:pt idx="47">
                  <c:v>3.4289999999999998</c:v>
                </c:pt>
                <c:pt idx="48">
                  <c:v>3.2440000000000002</c:v>
                </c:pt>
                <c:pt idx="49">
                  <c:v>3.1459999999999999</c:v>
                </c:pt>
                <c:pt idx="50">
                  <c:v>3.6080000000000001</c:v>
                </c:pt>
                <c:pt idx="51">
                  <c:v>2.5819999999999999</c:v>
                </c:pt>
                <c:pt idx="54">
                  <c:v>1.7809999999999999</c:v>
                </c:pt>
                <c:pt idx="55">
                  <c:v>2.0219999999999998</c:v>
                </c:pt>
                <c:pt idx="56">
                  <c:v>2.923</c:v>
                </c:pt>
                <c:pt idx="57">
                  <c:v>2.778</c:v>
                </c:pt>
                <c:pt idx="58">
                  <c:v>2.2050000000000001</c:v>
                </c:pt>
                <c:pt idx="61">
                  <c:v>2.9769999999999999</c:v>
                </c:pt>
                <c:pt idx="62">
                  <c:v>3.0049999999999999</c:v>
                </c:pt>
                <c:pt idx="63">
                  <c:v>3.4590000000000001</c:v>
                </c:pt>
                <c:pt idx="64">
                  <c:v>2.7109999999999999</c:v>
                </c:pt>
                <c:pt idx="65">
                  <c:v>2.5150000000000001</c:v>
                </c:pt>
                <c:pt idx="68">
                  <c:v>2.9119999999999999</c:v>
                </c:pt>
                <c:pt idx="69">
                  <c:v>3.238</c:v>
                </c:pt>
                <c:pt idx="70">
                  <c:v>0</c:v>
                </c:pt>
                <c:pt idx="71">
                  <c:v>6.7629999999999999</c:v>
                </c:pt>
                <c:pt idx="72">
                  <c:v>6.7030000000000003</c:v>
                </c:pt>
                <c:pt idx="75">
                  <c:v>8.5350000000000001</c:v>
                </c:pt>
                <c:pt idx="76">
                  <c:v>8.7119999999999997</c:v>
                </c:pt>
                <c:pt idx="77">
                  <c:v>8.7200000000000006</c:v>
                </c:pt>
                <c:pt idx="78">
                  <c:v>7.2539999999999996</c:v>
                </c:pt>
                <c:pt idx="79">
                  <c:v>4.694</c:v>
                </c:pt>
                <c:pt idx="82">
                  <c:v>5.7949999999999999</c:v>
                </c:pt>
                <c:pt idx="83">
                  <c:v>7.1509999999999998</c:v>
                </c:pt>
                <c:pt idx="84">
                  <c:v>7.4690000000000003</c:v>
                </c:pt>
                <c:pt idx="85">
                  <c:v>6.6710000000000003</c:v>
                </c:pt>
                <c:pt idx="86">
                  <c:v>7.0659999999999998</c:v>
                </c:pt>
                <c:pt idx="89" formatCode="0.0">
                  <c:v>6.702</c:v>
                </c:pt>
                <c:pt idx="90" formatCode="0.0">
                  <c:v>5.55</c:v>
                </c:pt>
                <c:pt idx="91" formatCode="0.0">
                  <c:v>5.3470000000000004</c:v>
                </c:pt>
                <c:pt idx="92" formatCode="0.0">
                  <c:v>5.984</c:v>
                </c:pt>
                <c:pt idx="93" formatCode="0.0">
                  <c:v>6.2039999999999997</c:v>
                </c:pt>
                <c:pt idx="97" formatCode="0.0">
                  <c:v>7.415</c:v>
                </c:pt>
                <c:pt idx="98" formatCode="0.0">
                  <c:v>6.1950000000000003</c:v>
                </c:pt>
                <c:pt idx="99" formatCode="0.0">
                  <c:v>3.8</c:v>
                </c:pt>
                <c:pt idx="100" formatCode="0.0">
                  <c:v>3.87</c:v>
                </c:pt>
                <c:pt idx="103" formatCode="0.0">
                  <c:v>5.4</c:v>
                </c:pt>
                <c:pt idx="104" formatCode="0.0">
                  <c:v>5.3239999999999998</c:v>
                </c:pt>
                <c:pt idx="105" formatCode="0.0">
                  <c:v>5.4539999999999997</c:v>
                </c:pt>
                <c:pt idx="106" formatCode="0.0">
                  <c:v>4.95</c:v>
                </c:pt>
                <c:pt idx="107" formatCode="0.0">
                  <c:v>4.3920000000000003</c:v>
                </c:pt>
                <c:pt idx="110" formatCode="0.0">
                  <c:v>4.7329999999999997</c:v>
                </c:pt>
                <c:pt idx="111" formatCode="0.0">
                  <c:v>4.2279999999999998</c:v>
                </c:pt>
                <c:pt idx="112" formatCode="0.0">
                  <c:v>4.4329999999999998</c:v>
                </c:pt>
                <c:pt idx="113" formatCode="0.0">
                  <c:v>3.149</c:v>
                </c:pt>
                <c:pt idx="114" formatCode="0.0">
                  <c:v>3.1749999999999998</c:v>
                </c:pt>
                <c:pt idx="117" formatCode="0.0">
                  <c:v>3.8660000000000001</c:v>
                </c:pt>
                <c:pt idx="118" formatCode="0.0">
                  <c:v>3.6579999999999999</c:v>
                </c:pt>
                <c:pt idx="119" formatCode="0.0">
                  <c:v>3.5070000000000001</c:v>
                </c:pt>
                <c:pt idx="120" formatCode="0.0">
                  <c:v>3.375</c:v>
                </c:pt>
                <c:pt idx="121" formatCode="0.0">
                  <c:v>3.3210000000000002</c:v>
                </c:pt>
                <c:pt idx="124" formatCode="0.0">
                  <c:v>2.375</c:v>
                </c:pt>
                <c:pt idx="125" formatCode="0.0">
                  <c:v>2.802</c:v>
                </c:pt>
                <c:pt idx="126" formatCode="0.0">
                  <c:v>2.992</c:v>
                </c:pt>
                <c:pt idx="127" formatCode="0.0">
                  <c:v>3.274</c:v>
                </c:pt>
                <c:pt idx="128" formatCode="0.0">
                  <c:v>3.319</c:v>
                </c:pt>
                <c:pt idx="131" formatCode="0.0">
                  <c:v>3.55</c:v>
                </c:pt>
                <c:pt idx="132" formatCode="0.0">
                  <c:v>3.7709999999999999</c:v>
                </c:pt>
                <c:pt idx="133" formatCode="0.0">
                  <c:v>3.6269999999999998</c:v>
                </c:pt>
                <c:pt idx="134" formatCode="0.0">
                  <c:v>3.3140000000000001</c:v>
                </c:pt>
                <c:pt idx="135" formatCode="0.0">
                  <c:v>2.964</c:v>
                </c:pt>
                <c:pt idx="138" formatCode="0.0">
                  <c:v>2.4620000000000002</c:v>
                </c:pt>
                <c:pt idx="139" formatCode="0.0">
                  <c:v>2.8719999999999999</c:v>
                </c:pt>
                <c:pt idx="140" formatCode="0.0">
                  <c:v>3.0089999999999999</c:v>
                </c:pt>
                <c:pt idx="141" formatCode="0.0">
                  <c:v>3.19</c:v>
                </c:pt>
                <c:pt idx="142" formatCode="0.0">
                  <c:v>2.7679999999999998</c:v>
                </c:pt>
                <c:pt idx="145" formatCode="0.0">
                  <c:v>2.83</c:v>
                </c:pt>
                <c:pt idx="146" formatCode="0.0">
                  <c:v>2.7389999999999999</c:v>
                </c:pt>
                <c:pt idx="147" formatCode="0.0">
                  <c:v>2.7930000000000001</c:v>
                </c:pt>
                <c:pt idx="148" formatCode="0.0">
                  <c:v>1.264</c:v>
                </c:pt>
                <c:pt idx="149" formatCode="0.0">
                  <c:v>1.663</c:v>
                </c:pt>
                <c:pt idx="152" formatCode="0.0">
                  <c:v>1.9990000000000001</c:v>
                </c:pt>
                <c:pt idx="153" formatCode="0.0">
                  <c:v>2.0070000000000001</c:v>
                </c:pt>
                <c:pt idx="154" formatCode="0.0">
                  <c:v>1.84</c:v>
                </c:pt>
                <c:pt idx="155" formatCode="0.0">
                  <c:v>1.65</c:v>
                </c:pt>
                <c:pt idx="156" formatCode="0.0">
                  <c:v>4.6500000000000004</c:v>
                </c:pt>
                <c:pt idx="159" formatCode="0.0">
                  <c:v>8.1980000000000004</c:v>
                </c:pt>
                <c:pt idx="160" formatCode="0.0">
                  <c:v>9.1199999999999992</c:v>
                </c:pt>
                <c:pt idx="161" formatCode="0.0">
                  <c:v>8.0730000000000004</c:v>
                </c:pt>
                <c:pt idx="162" formatCode="0.0">
                  <c:v>6.125</c:v>
                </c:pt>
                <c:pt idx="163" formatCode="0.0">
                  <c:v>9.26</c:v>
                </c:pt>
                <c:pt idx="164" formatCode="0.0">
                  <c:v>10.066000000000001</c:v>
                </c:pt>
                <c:pt idx="166" formatCode="0.0">
                  <c:v>10.066000000000001</c:v>
                </c:pt>
                <c:pt idx="167" formatCode="0.0">
                  <c:v>8.8379999999999992</c:v>
                </c:pt>
                <c:pt idx="168" formatCode="0.0">
                  <c:v>8.0299999999999994</c:v>
                </c:pt>
                <c:pt idx="169" formatCode="0.0">
                  <c:v>7.1</c:v>
                </c:pt>
                <c:pt idx="170" formatCode="0.0">
                  <c:v>5.8460000000000001</c:v>
                </c:pt>
                <c:pt idx="173" formatCode="0.0">
                  <c:v>6.7450000000000001</c:v>
                </c:pt>
                <c:pt idx="174" formatCode="0.0">
                  <c:v>5.8289999999999997</c:v>
                </c:pt>
                <c:pt idx="175" formatCode="0.0">
                  <c:v>8.3529999999999998</c:v>
                </c:pt>
                <c:pt idx="176" formatCode="0.0">
                  <c:v>6.6269999999999998</c:v>
                </c:pt>
                <c:pt idx="177" formatCode="0.0">
                  <c:v>4.9909999999999997</c:v>
                </c:pt>
                <c:pt idx="180" formatCode="0.0">
                  <c:v>10.492000000000001</c:v>
                </c:pt>
                <c:pt idx="181">
                  <c:v>5.2329999999999997</c:v>
                </c:pt>
                <c:pt idx="182" formatCode="0.0">
                  <c:v>5.4870000000000001</c:v>
                </c:pt>
                <c:pt idx="183" formatCode="0.0">
                  <c:v>5.3739999999999997</c:v>
                </c:pt>
                <c:pt idx="184" formatCode="0.0">
                  <c:v>5.274</c:v>
                </c:pt>
                <c:pt idx="187" formatCode="0.0">
                  <c:v>5.3780000000000001</c:v>
                </c:pt>
                <c:pt idx="188" formatCode="0.0">
                  <c:v>4.4610000000000003</c:v>
                </c:pt>
                <c:pt idx="189" formatCode="0.0">
                  <c:v>4.218</c:v>
                </c:pt>
                <c:pt idx="190" formatCode="0.0">
                  <c:v>5.8029999999999999</c:v>
                </c:pt>
                <c:pt idx="191" formatCode="0.0">
                  <c:v>2.9020000000000001</c:v>
                </c:pt>
                <c:pt idx="194" formatCode="0.0">
                  <c:v>3.07</c:v>
                </c:pt>
                <c:pt idx="195" formatCode="0.0">
                  <c:v>8.1809999999999992</c:v>
                </c:pt>
                <c:pt idx="196" formatCode="0.0">
                  <c:v>7.6890000000000001</c:v>
                </c:pt>
                <c:pt idx="197" formatCode="0.0">
                  <c:v>7.54</c:v>
                </c:pt>
                <c:pt idx="198" formatCode="0.0">
                  <c:v>7.1509999999999998</c:v>
                </c:pt>
                <c:pt idx="201" formatCode="0.0">
                  <c:v>8.5459999999999994</c:v>
                </c:pt>
                <c:pt idx="202" formatCode="0.0">
                  <c:v>8.5280000000000005</c:v>
                </c:pt>
                <c:pt idx="203" formatCode="0.0">
                  <c:v>7.2690000000000001</c:v>
                </c:pt>
                <c:pt idx="204" formatCode="0.0">
                  <c:v>6.2880000000000003</c:v>
                </c:pt>
                <c:pt idx="205" formatCode="0.0">
                  <c:v>5.9870000000000001</c:v>
                </c:pt>
                <c:pt idx="208" formatCode="0.0">
                  <c:v>7.6630000000000003</c:v>
                </c:pt>
                <c:pt idx="209" formatCode="0.0">
                  <c:v>7.06</c:v>
                </c:pt>
                <c:pt idx="211" formatCode="0.0">
                  <c:v>5.7380000000000004</c:v>
                </c:pt>
                <c:pt idx="212" formatCode="0.0">
                  <c:v>5.5309999999999997</c:v>
                </c:pt>
                <c:pt idx="215" formatCode="0.0">
                  <c:v>8.6010000000000009</c:v>
                </c:pt>
                <c:pt idx="216" formatCode="0.0">
                  <c:v>8.3049999999999997</c:v>
                </c:pt>
                <c:pt idx="217" formatCode="0.0">
                  <c:v>7.4009999999999998</c:v>
                </c:pt>
                <c:pt idx="218" formatCode="0.0">
                  <c:v>7.0380000000000003</c:v>
                </c:pt>
                <c:pt idx="219" formatCode="0.0">
                  <c:v>6.8479999999999999</c:v>
                </c:pt>
                <c:pt idx="222" formatCode="0.0">
                  <c:v>9.2279999999999998</c:v>
                </c:pt>
                <c:pt idx="223" formatCode="0.0">
                  <c:v>8.1219999999999999</c:v>
                </c:pt>
                <c:pt idx="224" formatCode="0.0">
                  <c:v>7.1849999999999996</c:v>
                </c:pt>
                <c:pt idx="225" formatCode="0.0">
                  <c:v>6.633</c:v>
                </c:pt>
                <c:pt idx="226" formatCode="0.0">
                  <c:v>6.5190000000000001</c:v>
                </c:pt>
                <c:pt idx="229" formatCode="0.0">
                  <c:v>9.0869999999999997</c:v>
                </c:pt>
                <c:pt idx="230" formatCode="0.0">
                  <c:v>3.3519999999999999</c:v>
                </c:pt>
                <c:pt idx="231" formatCode="0.0">
                  <c:v>4.9660000000000002</c:v>
                </c:pt>
                <c:pt idx="232" formatCode="0.0">
                  <c:v>4.4779999999999998</c:v>
                </c:pt>
                <c:pt idx="236" formatCode="0.0">
                  <c:v>6.1719999999999997</c:v>
                </c:pt>
                <c:pt idx="237" formatCode="0.0">
                  <c:v>4.2640000000000002</c:v>
                </c:pt>
                <c:pt idx="238" formatCode="0.0">
                  <c:v>4.76</c:v>
                </c:pt>
                <c:pt idx="239" formatCode="0.0">
                  <c:v>4.968</c:v>
                </c:pt>
                <c:pt idx="240">
                  <c:v>6.3239999999999998</c:v>
                </c:pt>
                <c:pt idx="243">
                  <c:v>8.5909999999999993</c:v>
                </c:pt>
                <c:pt idx="244">
                  <c:v>7.9059999999999997</c:v>
                </c:pt>
                <c:pt idx="245">
                  <c:v>7.4429999999999996</c:v>
                </c:pt>
                <c:pt idx="246">
                  <c:v>7.423</c:v>
                </c:pt>
                <c:pt idx="247">
                  <c:v>7.3209999999999997</c:v>
                </c:pt>
                <c:pt idx="250">
                  <c:v>8.218</c:v>
                </c:pt>
                <c:pt idx="251">
                  <c:v>5.5890000000000004</c:v>
                </c:pt>
                <c:pt idx="252">
                  <c:v>5.5890000000000004</c:v>
                </c:pt>
                <c:pt idx="253">
                  <c:v>6.0730000000000004</c:v>
                </c:pt>
                <c:pt idx="254">
                  <c:v>7.4530000000000003</c:v>
                </c:pt>
                <c:pt idx="257">
                  <c:v>8.0440000000000005</c:v>
                </c:pt>
                <c:pt idx="258">
                  <c:v>7.6859999999999999</c:v>
                </c:pt>
                <c:pt idx="259">
                  <c:v>7.19</c:v>
                </c:pt>
                <c:pt idx="260">
                  <c:v>7.3159999999999998</c:v>
                </c:pt>
                <c:pt idx="261">
                  <c:v>8.2889999999999997</c:v>
                </c:pt>
                <c:pt idx="264">
                  <c:v>7.73</c:v>
                </c:pt>
                <c:pt idx="265">
                  <c:v>7.266</c:v>
                </c:pt>
                <c:pt idx="266">
                  <c:v>6.657</c:v>
                </c:pt>
                <c:pt idx="267">
                  <c:v>6.2</c:v>
                </c:pt>
                <c:pt idx="268">
                  <c:v>5.8390000000000004</c:v>
                </c:pt>
                <c:pt idx="271">
                  <c:v>6.87</c:v>
                </c:pt>
                <c:pt idx="272">
                  <c:v>5.968</c:v>
                </c:pt>
                <c:pt idx="273">
                  <c:v>4.18</c:v>
                </c:pt>
                <c:pt idx="274">
                  <c:v>4.9489999999999998</c:v>
                </c:pt>
                <c:pt idx="275">
                  <c:v>4.5170000000000003</c:v>
                </c:pt>
                <c:pt idx="278">
                  <c:v>6.726</c:v>
                </c:pt>
                <c:pt idx="279">
                  <c:v>4.5780000000000003</c:v>
                </c:pt>
                <c:pt idx="280">
                  <c:v>4.9649999999999999</c:v>
                </c:pt>
                <c:pt idx="281">
                  <c:v>5.1440000000000001</c:v>
                </c:pt>
                <c:pt idx="282">
                  <c:v>5.5970000000000004</c:v>
                </c:pt>
                <c:pt idx="287">
                  <c:v>5.2530000000000001</c:v>
                </c:pt>
                <c:pt idx="288">
                  <c:v>4.9619999999999997</c:v>
                </c:pt>
                <c:pt idx="289">
                  <c:v>5.508</c:v>
                </c:pt>
                <c:pt idx="292">
                  <c:v>6.3079999999999998</c:v>
                </c:pt>
                <c:pt idx="293">
                  <c:v>5.6760000000000002</c:v>
                </c:pt>
                <c:pt idx="294">
                  <c:v>5.8079999999999998</c:v>
                </c:pt>
                <c:pt idx="295">
                  <c:v>5.9729999999999999</c:v>
                </c:pt>
                <c:pt idx="296">
                  <c:v>5.29</c:v>
                </c:pt>
                <c:pt idx="299">
                  <c:v>5.0250000000000004</c:v>
                </c:pt>
                <c:pt idx="300">
                  <c:v>4.6340000000000003</c:v>
                </c:pt>
                <c:pt idx="301">
                  <c:v>4.6109999999999998</c:v>
                </c:pt>
                <c:pt idx="302">
                  <c:v>3.2029999999999998</c:v>
                </c:pt>
                <c:pt idx="303">
                  <c:v>3.6349999999999998</c:v>
                </c:pt>
                <c:pt idx="306">
                  <c:v>4.343</c:v>
                </c:pt>
                <c:pt idx="307">
                  <c:v>3.8639999999999999</c:v>
                </c:pt>
                <c:pt idx="308">
                  <c:v>4.8179999999999996</c:v>
                </c:pt>
                <c:pt idx="309">
                  <c:v>3.0649999999999999</c:v>
                </c:pt>
                <c:pt idx="310">
                  <c:v>3.3740000000000001</c:v>
                </c:pt>
                <c:pt idx="313">
                  <c:v>5.0060000000000002</c:v>
                </c:pt>
                <c:pt idx="314">
                  <c:v>2.64</c:v>
                </c:pt>
                <c:pt idx="315">
                  <c:v>3.3860000000000001</c:v>
                </c:pt>
                <c:pt idx="316">
                  <c:v>2.1520000000000001</c:v>
                </c:pt>
                <c:pt idx="317">
                  <c:v>3.218</c:v>
                </c:pt>
                <c:pt idx="320">
                  <c:v>3.903</c:v>
                </c:pt>
                <c:pt idx="321">
                  <c:v>3.5219999999999998</c:v>
                </c:pt>
                <c:pt idx="322">
                  <c:v>3.2679999999999998</c:v>
                </c:pt>
                <c:pt idx="323">
                  <c:v>4.5039999999999996</c:v>
                </c:pt>
                <c:pt idx="324">
                  <c:v>4.0330000000000004</c:v>
                </c:pt>
                <c:pt idx="327" formatCode="0.0">
                  <c:v>6.4989999999999997</c:v>
                </c:pt>
                <c:pt idx="328" formatCode="0.0">
                  <c:v>6.7869999999999999</c:v>
                </c:pt>
                <c:pt idx="329" formatCode="0.0">
                  <c:v>5.3860000000000001</c:v>
                </c:pt>
                <c:pt idx="330" formatCode="0.0">
                  <c:v>5.0039999999999996</c:v>
                </c:pt>
                <c:pt idx="331" formatCode="0.0">
                  <c:v>5.2629999999999999</c:v>
                </c:pt>
                <c:pt idx="334" formatCode="0.0">
                  <c:v>3.2949999999999999</c:v>
                </c:pt>
                <c:pt idx="335" formatCode="0.0">
                  <c:v>4.4470000000000001</c:v>
                </c:pt>
                <c:pt idx="336" formatCode="0.0">
                  <c:v>4.0279999999999996</c:v>
                </c:pt>
                <c:pt idx="337" formatCode="0.0">
                  <c:v>4.1609999999999996</c:v>
                </c:pt>
                <c:pt idx="338" formatCode="0.0">
                  <c:v>4.4279999999999999</c:v>
                </c:pt>
                <c:pt idx="341" formatCode="0.0">
                  <c:v>6.0259999999999998</c:v>
                </c:pt>
                <c:pt idx="342" formatCode="0.0">
                  <c:v>6.5739999999999998</c:v>
                </c:pt>
                <c:pt idx="343" formatCode="0.0">
                  <c:v>5.9279999999999999</c:v>
                </c:pt>
                <c:pt idx="344" formatCode="0.0">
                  <c:v>3.4369999999999998</c:v>
                </c:pt>
                <c:pt idx="345" formatCode="0.0">
                  <c:v>3.8879999999999999</c:v>
                </c:pt>
                <c:pt idx="348" formatCode="0.0">
                  <c:v>6.2370000000000001</c:v>
                </c:pt>
                <c:pt idx="349" formatCode="0.0">
                  <c:v>6.8079999999999998</c:v>
                </c:pt>
                <c:pt idx="350" formatCode="0.0">
                  <c:v>5.74</c:v>
                </c:pt>
                <c:pt idx="351" formatCode="0.0">
                  <c:v>5.6959999999999997</c:v>
                </c:pt>
                <c:pt idx="352" formatCode="0.0">
                  <c:v>5.8360000000000003</c:v>
                </c:pt>
                <c:pt idx="355" formatCode="0.0">
                  <c:v>5.734</c:v>
                </c:pt>
                <c:pt idx="356" formatCode="0.0">
                  <c:v>6.766</c:v>
                </c:pt>
                <c:pt idx="357" formatCode="0.0">
                  <c:v>5.62</c:v>
                </c:pt>
                <c:pt idx="358" formatCode="0.0">
                  <c:v>6.0739999999999998</c:v>
                </c:pt>
                <c:pt idx="359" formatCode="0.0">
                  <c:v>6.4260000000000002</c:v>
                </c:pt>
                <c:pt idx="362" formatCode="0.0">
                  <c:v>6.4420000000000002</c:v>
                </c:pt>
                <c:pt idx="363" formatCode="0.0">
                  <c:v>8.3339999999999996</c:v>
                </c:pt>
                <c:pt idx="364" formatCode="0.0">
                  <c:v>8.8550000000000004</c:v>
                </c:pt>
                <c:pt idx="365" formatCode="0.0">
                  <c:v>7.78</c:v>
                </c:pt>
                <c:pt idx="366" formatCode="0.0">
                  <c:v>7.4359999999999999</c:v>
                </c:pt>
                <c:pt idx="369" formatCode="0.0">
                  <c:v>2.573</c:v>
                </c:pt>
                <c:pt idx="370" formatCode="0.0">
                  <c:v>4.9560000000000004</c:v>
                </c:pt>
                <c:pt idx="371" formatCode="0.0">
                  <c:v>8.35</c:v>
                </c:pt>
                <c:pt idx="372" formatCode="0.0">
                  <c:v>8.8049999999999997</c:v>
                </c:pt>
                <c:pt idx="373" formatCode="0.0">
                  <c:v>8.9649999999999999</c:v>
                </c:pt>
                <c:pt idx="376" formatCode="0.0">
                  <c:v>9.0489999999999995</c:v>
                </c:pt>
                <c:pt idx="377" formatCode="0.0">
                  <c:v>10.000999999999999</c:v>
                </c:pt>
                <c:pt idx="378" formatCode="General">
                  <c:v>7.673</c:v>
                </c:pt>
                <c:pt idx="379" formatCode="General">
                  <c:v>5.5049999999999999</c:v>
                </c:pt>
                <c:pt idx="380" formatCode="General">
                  <c:v>5.6029999999999998</c:v>
                </c:pt>
                <c:pt idx="383" formatCode="0.0">
                  <c:v>7.0030000000000001</c:v>
                </c:pt>
                <c:pt idx="384" formatCode="0.0">
                  <c:v>8.0210000000000008</c:v>
                </c:pt>
                <c:pt idx="385" formatCode="0.0">
                  <c:v>7.5839999999999996</c:v>
                </c:pt>
                <c:pt idx="386" formatCode="0.0">
                  <c:v>6.01</c:v>
                </c:pt>
                <c:pt idx="387" formatCode="0.0">
                  <c:v>7.2560000000000002</c:v>
                </c:pt>
                <c:pt idx="390" formatCode="0.0">
                  <c:v>7.1580000000000004</c:v>
                </c:pt>
                <c:pt idx="391" formatCode="0.0">
                  <c:v>7.9539999999999997</c:v>
                </c:pt>
                <c:pt idx="392" formatCode="0.0">
                  <c:v>5.71</c:v>
                </c:pt>
                <c:pt idx="393" formatCode="0.0">
                  <c:v>4.3449999999999998</c:v>
                </c:pt>
                <c:pt idx="394" formatCode="0.0">
                  <c:v>3.3959999999999999</c:v>
                </c:pt>
                <c:pt idx="397" formatCode="0.0">
                  <c:v>15.525</c:v>
                </c:pt>
                <c:pt idx="398" formatCode="0.0">
                  <c:v>18.702999999999999</c:v>
                </c:pt>
                <c:pt idx="399" formatCode="0.0">
                  <c:v>12.858000000000001</c:v>
                </c:pt>
                <c:pt idx="400" formatCode="0.0">
                  <c:v>10.385999999999999</c:v>
                </c:pt>
                <c:pt idx="401" formatCode="0.0">
                  <c:v>10.757</c:v>
                </c:pt>
                <c:pt idx="404" formatCode="0.0">
                  <c:v>12.051</c:v>
                </c:pt>
                <c:pt idx="405" formatCode="0.0">
                  <c:v>5.7110000000000003</c:v>
                </c:pt>
                <c:pt idx="407" formatCode="0.0">
                  <c:v>3.6920000000000002</c:v>
                </c:pt>
                <c:pt idx="408" formatCode="0.0">
                  <c:v>4.0430000000000001</c:v>
                </c:pt>
                <c:pt idx="411" formatCode="0.0">
                  <c:v>5.0650000000000004</c:v>
                </c:pt>
                <c:pt idx="412" formatCode="0.0">
                  <c:v>6.8</c:v>
                </c:pt>
                <c:pt idx="413" formatCode="0.0">
                  <c:v>4.1790000000000003</c:v>
                </c:pt>
                <c:pt idx="414" formatCode="0.0">
                  <c:v>3.7170000000000001</c:v>
                </c:pt>
                <c:pt idx="415" formatCode="0.0">
                  <c:v>3.9889999999999999</c:v>
                </c:pt>
                <c:pt idx="418" formatCode="0.0">
                  <c:v>4.9669999999999996</c:v>
                </c:pt>
                <c:pt idx="419" formatCode="0.0">
                  <c:v>4.5140000000000002</c:v>
                </c:pt>
                <c:pt idx="420" formatCode="0.0">
                  <c:v>5.1779999999999999</c:v>
                </c:pt>
                <c:pt idx="421" formatCode="0.0">
                  <c:v>4.0289999999999999</c:v>
                </c:pt>
                <c:pt idx="422" formatCode="0.0">
                  <c:v>4.9779999999999998</c:v>
                </c:pt>
                <c:pt idx="425" formatCode="0.0">
                  <c:v>5.984</c:v>
                </c:pt>
                <c:pt idx="426" formatCode="0.0">
                  <c:v>7.08</c:v>
                </c:pt>
                <c:pt idx="427" formatCode="0.0">
                  <c:v>7.4119999999999999</c:v>
                </c:pt>
                <c:pt idx="428" formatCode="0.0">
                  <c:v>7.3579999999999997</c:v>
                </c:pt>
                <c:pt idx="429">
                  <c:v>4.9690000000000003</c:v>
                </c:pt>
                <c:pt idx="432">
                  <c:v>7.8390000000000004</c:v>
                </c:pt>
                <c:pt idx="433">
                  <c:v>8.2040000000000006</c:v>
                </c:pt>
                <c:pt idx="434">
                  <c:v>8.1709999999999994</c:v>
                </c:pt>
                <c:pt idx="435">
                  <c:v>7.01</c:v>
                </c:pt>
                <c:pt idx="436">
                  <c:v>6.2850000000000001</c:v>
                </c:pt>
                <c:pt idx="439">
                  <c:v>8.4600000000000009</c:v>
                </c:pt>
                <c:pt idx="440">
                  <c:v>8.2140000000000004</c:v>
                </c:pt>
                <c:pt idx="441">
                  <c:v>7.5039999999999996</c:v>
                </c:pt>
                <c:pt idx="442">
                  <c:v>6.8070000000000004</c:v>
                </c:pt>
                <c:pt idx="443">
                  <c:v>6.032</c:v>
                </c:pt>
                <c:pt idx="446">
                  <c:v>8.0660000000000007</c:v>
                </c:pt>
                <c:pt idx="447">
                  <c:v>8.4819999999999993</c:v>
                </c:pt>
                <c:pt idx="448">
                  <c:v>8.6470000000000002</c:v>
                </c:pt>
                <c:pt idx="449">
                  <c:v>9.3369999999999997</c:v>
                </c:pt>
                <c:pt idx="450">
                  <c:v>10.135999999999999</c:v>
                </c:pt>
                <c:pt idx="453">
                  <c:v>9.1419999999999995</c:v>
                </c:pt>
                <c:pt idx="454">
                  <c:v>6.9059999999999997</c:v>
                </c:pt>
                <c:pt idx="455">
                  <c:v>6.5309999999999997</c:v>
                </c:pt>
                <c:pt idx="456">
                  <c:v>7.8490000000000002</c:v>
                </c:pt>
                <c:pt idx="457">
                  <c:v>7.9349999999999996</c:v>
                </c:pt>
                <c:pt idx="460">
                  <c:v>9.9469999999999992</c:v>
                </c:pt>
                <c:pt idx="461">
                  <c:v>10.391999999999999</c:v>
                </c:pt>
                <c:pt idx="462">
                  <c:v>9.5890000000000004</c:v>
                </c:pt>
                <c:pt idx="463">
                  <c:v>8.7539999999999996</c:v>
                </c:pt>
                <c:pt idx="464">
                  <c:v>7.9690000000000003</c:v>
                </c:pt>
                <c:pt idx="467">
                  <c:v>7.7720000000000002</c:v>
                </c:pt>
                <c:pt idx="468">
                  <c:v>9.0549999999999997</c:v>
                </c:pt>
                <c:pt idx="469">
                  <c:v>10.387</c:v>
                </c:pt>
                <c:pt idx="470">
                  <c:v>9.1319999999999997</c:v>
                </c:pt>
                <c:pt idx="471">
                  <c:v>8.2260000000000009</c:v>
                </c:pt>
                <c:pt idx="474">
                  <c:v>8.6259999999999994</c:v>
                </c:pt>
                <c:pt idx="475">
                  <c:v>8.5340000000000007</c:v>
                </c:pt>
                <c:pt idx="476">
                  <c:v>6.7460000000000004</c:v>
                </c:pt>
                <c:pt idx="477">
                  <c:v>6.8049999999999997</c:v>
                </c:pt>
                <c:pt idx="478">
                  <c:v>7.3760000000000003</c:v>
                </c:pt>
                <c:pt idx="481">
                  <c:v>0</c:v>
                </c:pt>
                <c:pt idx="482">
                  <c:v>9.18</c:v>
                </c:pt>
                <c:pt idx="483">
                  <c:v>8.6210000000000004</c:v>
                </c:pt>
                <c:pt idx="484">
                  <c:v>8.4760000000000009</c:v>
                </c:pt>
                <c:pt idx="485">
                  <c:v>7.9119999999999999</c:v>
                </c:pt>
                <c:pt idx="488">
                  <c:v>8.0419999999999998</c:v>
                </c:pt>
                <c:pt idx="489">
                  <c:v>8.3539999999999992</c:v>
                </c:pt>
                <c:pt idx="490">
                  <c:v>9.5459999999999994</c:v>
                </c:pt>
                <c:pt idx="491">
                  <c:v>7.0979999999999999</c:v>
                </c:pt>
                <c:pt idx="492">
                  <c:v>6.6420000000000003</c:v>
                </c:pt>
                <c:pt idx="495">
                  <c:v>8.657</c:v>
                </c:pt>
                <c:pt idx="496">
                  <c:v>7.31</c:v>
                </c:pt>
                <c:pt idx="497" formatCode="General">
                  <c:v>5.9139999999999997</c:v>
                </c:pt>
                <c:pt idx="498" formatCode="General">
                  <c:v>4.8369999999999997</c:v>
                </c:pt>
                <c:pt idx="499" formatCode="General">
                  <c:v>4.2759999999999998</c:v>
                </c:pt>
                <c:pt idx="502" formatCode="General">
                  <c:v>4.3840000000000003</c:v>
                </c:pt>
                <c:pt idx="503" formatCode="General">
                  <c:v>4.0949999999999998</c:v>
                </c:pt>
                <c:pt idx="504" formatCode="General">
                  <c:v>3.6739999999999999</c:v>
                </c:pt>
                <c:pt idx="505" formatCode="General">
                  <c:v>4.6130000000000004</c:v>
                </c:pt>
                <c:pt idx="506" formatCode="General">
                  <c:v>8.468</c:v>
                </c:pt>
                <c:pt idx="509" formatCode="General">
                  <c:v>5.5330000000000004</c:v>
                </c:pt>
                <c:pt idx="510" formatCode="General">
                  <c:v>3.8929999999999998</c:v>
                </c:pt>
                <c:pt idx="511" formatCode="General">
                  <c:v>3.5510000000000002</c:v>
                </c:pt>
                <c:pt idx="512" formatCode="General">
                  <c:v>3.7080000000000002</c:v>
                </c:pt>
                <c:pt idx="513" formatCode="General">
                  <c:v>6.0279999999999996</c:v>
                </c:pt>
                <c:pt idx="516" formatCode="General">
                  <c:v>8.07</c:v>
                </c:pt>
                <c:pt idx="517" formatCode="General">
                  <c:v>8.2569999999999997</c:v>
                </c:pt>
                <c:pt idx="518" formatCode="General">
                  <c:v>5.069</c:v>
                </c:pt>
                <c:pt idx="519" formatCode="General">
                  <c:v>9.3369999999999997</c:v>
                </c:pt>
                <c:pt idx="520" formatCode="General">
                  <c:v>7.58</c:v>
                </c:pt>
                <c:pt idx="523" formatCode="General">
                  <c:v>6.6669999999999998</c:v>
                </c:pt>
                <c:pt idx="524" formatCode="General">
                  <c:v>5.9169999999999998</c:v>
                </c:pt>
                <c:pt idx="525" formatCode="General">
                  <c:v>5.8049999999999997</c:v>
                </c:pt>
                <c:pt idx="526" formatCode="General">
                  <c:v>6.36</c:v>
                </c:pt>
                <c:pt idx="527" formatCode="General">
                  <c:v>6.6840000000000002</c:v>
                </c:pt>
                <c:pt idx="530" formatCode="General">
                  <c:v>7.0990000000000002</c:v>
                </c:pt>
                <c:pt idx="531" formatCode="General">
                  <c:v>7.798</c:v>
                </c:pt>
                <c:pt idx="532" formatCode="General">
                  <c:v>7.9340000000000002</c:v>
                </c:pt>
                <c:pt idx="533" formatCode="General">
                  <c:v>6.734</c:v>
                </c:pt>
                <c:pt idx="534" formatCode="General">
                  <c:v>6.8250000000000002</c:v>
                </c:pt>
                <c:pt idx="537" formatCode="General">
                  <c:v>5.3520000000000003</c:v>
                </c:pt>
                <c:pt idx="538" formatCode="General">
                  <c:v>5.7729999999999997</c:v>
                </c:pt>
                <c:pt idx="539" formatCode="General">
                  <c:v>6.117</c:v>
                </c:pt>
                <c:pt idx="540" formatCode="General">
                  <c:v>6.4980000000000002</c:v>
                </c:pt>
                <c:pt idx="541" formatCode="General">
                  <c:v>7.4210000000000003</c:v>
                </c:pt>
                <c:pt idx="544" formatCode="General">
                  <c:v>9.7639999999999993</c:v>
                </c:pt>
                <c:pt idx="545" formatCode="General">
                  <c:v>8.6690000000000005</c:v>
                </c:pt>
                <c:pt idx="551" formatCode="General">
                  <c:v>8.57</c:v>
                </c:pt>
                <c:pt idx="552" formatCode="General">
                  <c:v>7.6360000000000001</c:v>
                </c:pt>
                <c:pt idx="553" formatCode="General">
                  <c:v>6.5709999999999997</c:v>
                </c:pt>
                <c:pt idx="554" formatCode="General">
                  <c:v>6.9889999999999999</c:v>
                </c:pt>
                <c:pt idx="555" formatCode="General">
                  <c:v>5.6989999999999998</c:v>
                </c:pt>
                <c:pt idx="558" formatCode="General">
                  <c:v>7.3079999999999998</c:v>
                </c:pt>
                <c:pt idx="559" formatCode="General">
                  <c:v>7.8369999999999997</c:v>
                </c:pt>
                <c:pt idx="560" formatCode="General">
                  <c:v>8.0459999999999994</c:v>
                </c:pt>
                <c:pt idx="561" formatCode="General">
                  <c:v>8.1199999999999992</c:v>
                </c:pt>
                <c:pt idx="562" formatCode="General">
                  <c:v>7.9589999999999996</c:v>
                </c:pt>
                <c:pt idx="587" formatCode="0.0">
                  <c:v>8.02</c:v>
                </c:pt>
                <c:pt idx="588" formatCode="0.0">
                  <c:v>6.81</c:v>
                </c:pt>
                <c:pt idx="589" formatCode="0.0">
                  <c:v>6.9459999999999997</c:v>
                </c:pt>
                <c:pt idx="590" formatCode="0.0">
                  <c:v>6.0659999999999998</c:v>
                </c:pt>
                <c:pt idx="593" formatCode="0.0">
                  <c:v>7.45</c:v>
                </c:pt>
                <c:pt idx="594" formatCode="0.0">
                  <c:v>8.0020000000000007</c:v>
                </c:pt>
                <c:pt idx="595" formatCode="0.0">
                  <c:v>7.61</c:v>
                </c:pt>
                <c:pt idx="596" formatCode="0.0">
                  <c:v>7.6189999999999998</c:v>
                </c:pt>
                <c:pt idx="597" formatCode="0.0">
                  <c:v>7.2880000000000003</c:v>
                </c:pt>
                <c:pt idx="600">
                  <c:v>6.0640000000000001</c:v>
                </c:pt>
                <c:pt idx="601">
                  <c:v>4.6070000000000002</c:v>
                </c:pt>
                <c:pt idx="602">
                  <c:v>4.5609999999999999</c:v>
                </c:pt>
                <c:pt idx="603">
                  <c:v>4.8460000000000001</c:v>
                </c:pt>
                <c:pt idx="604">
                  <c:v>4.9290000000000003</c:v>
                </c:pt>
                <c:pt idx="607">
                  <c:v>6.931</c:v>
                </c:pt>
                <c:pt idx="608">
                  <c:v>7.5339999999999998</c:v>
                </c:pt>
                <c:pt idx="609">
                  <c:v>7.6470000000000002</c:v>
                </c:pt>
                <c:pt idx="610">
                  <c:v>6.1879999999999997</c:v>
                </c:pt>
                <c:pt idx="611">
                  <c:v>7.681</c:v>
                </c:pt>
                <c:pt idx="614">
                  <c:v>8.8629999999999995</c:v>
                </c:pt>
                <c:pt idx="615">
                  <c:v>8.1460000000000008</c:v>
                </c:pt>
                <c:pt idx="616">
                  <c:v>7.46</c:v>
                </c:pt>
                <c:pt idx="617">
                  <c:v>6.7569999999999997</c:v>
                </c:pt>
                <c:pt idx="618">
                  <c:v>6.9720000000000004</c:v>
                </c:pt>
                <c:pt idx="621">
                  <c:v>6.8869999999999996</c:v>
                </c:pt>
                <c:pt idx="622">
                  <c:v>6.5609999999999999</c:v>
                </c:pt>
                <c:pt idx="623">
                  <c:v>5.335</c:v>
                </c:pt>
                <c:pt idx="624">
                  <c:v>5.149</c:v>
                </c:pt>
                <c:pt idx="625">
                  <c:v>4.1319999999999997</c:v>
                </c:pt>
                <c:pt idx="628">
                  <c:v>7.0380000000000003</c:v>
                </c:pt>
                <c:pt idx="629">
                  <c:v>3.645</c:v>
                </c:pt>
                <c:pt idx="630">
                  <c:v>3.556</c:v>
                </c:pt>
                <c:pt idx="631">
                  <c:v>4.3810000000000002</c:v>
                </c:pt>
                <c:pt idx="632">
                  <c:v>4.1820000000000004</c:v>
                </c:pt>
                <c:pt idx="635">
                  <c:v>4.7489999999999997</c:v>
                </c:pt>
                <c:pt idx="636">
                  <c:v>5.1840000000000002</c:v>
                </c:pt>
                <c:pt idx="637">
                  <c:v>5.0960000000000001</c:v>
                </c:pt>
                <c:pt idx="638">
                  <c:v>3.464</c:v>
                </c:pt>
                <c:pt idx="639">
                  <c:v>4.6230000000000002</c:v>
                </c:pt>
                <c:pt idx="642">
                  <c:v>4.8440000000000003</c:v>
                </c:pt>
                <c:pt idx="643">
                  <c:v>4.4800000000000004</c:v>
                </c:pt>
                <c:pt idx="644">
                  <c:v>3.762</c:v>
                </c:pt>
                <c:pt idx="645">
                  <c:v>4.9729999999999999</c:v>
                </c:pt>
                <c:pt idx="646">
                  <c:v>4.407</c:v>
                </c:pt>
                <c:pt idx="649">
                  <c:v>6.2370000000000001</c:v>
                </c:pt>
                <c:pt idx="650">
                  <c:v>6.3470000000000004</c:v>
                </c:pt>
                <c:pt idx="651">
                  <c:v>6.2480000000000002</c:v>
                </c:pt>
                <c:pt idx="652">
                  <c:v>6.2009999999999996</c:v>
                </c:pt>
                <c:pt idx="653">
                  <c:v>3.9369999999999998</c:v>
                </c:pt>
                <c:pt idx="656">
                  <c:v>7.3860000000000001</c:v>
                </c:pt>
                <c:pt idx="657">
                  <c:v>8.1120000000000001</c:v>
                </c:pt>
                <c:pt idx="658">
                  <c:v>6.2640000000000002</c:v>
                </c:pt>
                <c:pt idx="660">
                  <c:v>6.5910000000000002</c:v>
                </c:pt>
                <c:pt idx="663">
                  <c:v>7.4</c:v>
                </c:pt>
                <c:pt idx="664">
                  <c:v>8.1980000000000004</c:v>
                </c:pt>
                <c:pt idx="665">
                  <c:v>3.9820000000000002</c:v>
                </c:pt>
                <c:pt idx="666">
                  <c:v>6.1310000000000002</c:v>
                </c:pt>
                <c:pt idx="667">
                  <c:v>5.3109999999999999</c:v>
                </c:pt>
                <c:pt idx="670">
                  <c:v>7.9329999999999998</c:v>
                </c:pt>
                <c:pt idx="671">
                  <c:v>7.3940000000000001</c:v>
                </c:pt>
                <c:pt idx="672">
                  <c:v>7.3940000000000001</c:v>
                </c:pt>
                <c:pt idx="673">
                  <c:v>7.6959999999999997</c:v>
                </c:pt>
                <c:pt idx="674">
                  <c:v>7.4470000000000001</c:v>
                </c:pt>
                <c:pt idx="677">
                  <c:v>8.2140000000000004</c:v>
                </c:pt>
                <c:pt idx="678">
                  <c:v>7.8769999999999998</c:v>
                </c:pt>
                <c:pt idx="679">
                  <c:v>7.8360000000000003</c:v>
                </c:pt>
                <c:pt idx="680">
                  <c:v>8.0410000000000004</c:v>
                </c:pt>
                <c:pt idx="681">
                  <c:v>7.1879999999999997</c:v>
                </c:pt>
                <c:pt idx="684">
                  <c:v>3.625</c:v>
                </c:pt>
                <c:pt idx="685">
                  <c:v>4.9240000000000004</c:v>
                </c:pt>
                <c:pt idx="686">
                  <c:v>4.3680000000000003</c:v>
                </c:pt>
                <c:pt idx="687">
                  <c:v>4.2229999999999999</c:v>
                </c:pt>
                <c:pt idx="688">
                  <c:v>3.3479999999999999</c:v>
                </c:pt>
                <c:pt idx="691">
                  <c:v>5.3810000000000002</c:v>
                </c:pt>
                <c:pt idx="692">
                  <c:v>5.016</c:v>
                </c:pt>
                <c:pt idx="693">
                  <c:v>6.1050000000000004</c:v>
                </c:pt>
                <c:pt idx="694" formatCode="General">
                  <c:v>6.89</c:v>
                </c:pt>
                <c:pt idx="695" formatCode="General">
                  <c:v>7.25</c:v>
                </c:pt>
                <c:pt idx="698" formatCode="General">
                  <c:v>8.0109999999999992</c:v>
                </c:pt>
                <c:pt idx="699" formatCode="General">
                  <c:v>7.3390000000000004</c:v>
                </c:pt>
                <c:pt idx="700" formatCode="General">
                  <c:v>7.3920000000000003</c:v>
                </c:pt>
                <c:pt idx="701" formatCode="General">
                  <c:v>2.577</c:v>
                </c:pt>
                <c:pt idx="702" formatCode="General">
                  <c:v>3.8940000000000001</c:v>
                </c:pt>
                <c:pt idx="705" formatCode="General">
                  <c:v>6.306</c:v>
                </c:pt>
                <c:pt idx="706" formatCode="General">
                  <c:v>6.3310000000000004</c:v>
                </c:pt>
                <c:pt idx="707" formatCode="General">
                  <c:v>0.30299999999999999</c:v>
                </c:pt>
                <c:pt idx="708" formatCode="General">
                  <c:v>4.3949999999999996</c:v>
                </c:pt>
                <c:pt idx="709" formatCode="General">
                  <c:v>5.5220000000000002</c:v>
                </c:pt>
                <c:pt idx="712" formatCode="General">
                  <c:v>4.7060000000000004</c:v>
                </c:pt>
                <c:pt idx="713" formatCode="0.000">
                  <c:v>3.2759999999999998</c:v>
                </c:pt>
                <c:pt idx="714" formatCode="0.000">
                  <c:v>3.8090000000000002</c:v>
                </c:pt>
                <c:pt idx="715" formatCode="0.000">
                  <c:v>4.0339999999999998</c:v>
                </c:pt>
                <c:pt idx="716" formatCode="0.000">
                  <c:v>4.3630000000000004</c:v>
                </c:pt>
                <c:pt idx="719" formatCode="0.000">
                  <c:v>3.8380000000000001</c:v>
                </c:pt>
                <c:pt idx="720" formatCode="0.000">
                  <c:v>3.1989999999999998</c:v>
                </c:pt>
                <c:pt idx="721" formatCode="0.000">
                  <c:v>3.758</c:v>
                </c:pt>
                <c:pt idx="722" formatCode="0.000">
                  <c:v>4.0970000000000004</c:v>
                </c:pt>
                <c:pt idx="726" formatCode="0.000">
                  <c:v>8.2520000000000007</c:v>
                </c:pt>
                <c:pt idx="727" formatCode="0.000">
                  <c:v>9.1539999999999999</c:v>
                </c:pt>
                <c:pt idx="728" formatCode="General">
                  <c:v>8.5449999999999999</c:v>
                </c:pt>
                <c:pt idx="729" formatCode="General">
                  <c:v>3.5310000000000001</c:v>
                </c:pt>
                <c:pt idx="733" formatCode="General">
                  <c:v>7.734</c:v>
                </c:pt>
                <c:pt idx="734" formatCode="General">
                  <c:v>7.4480000000000004</c:v>
                </c:pt>
                <c:pt idx="735" formatCode="General">
                  <c:v>7.8449999999999998</c:v>
                </c:pt>
                <c:pt idx="736" formatCode="General">
                  <c:v>7.5380000000000003</c:v>
                </c:pt>
                <c:pt idx="740" formatCode="General">
                  <c:v>4.2830000000000004</c:v>
                </c:pt>
                <c:pt idx="741" formatCode="General">
                  <c:v>4.5659999999999998</c:v>
                </c:pt>
                <c:pt idx="742" formatCode="General">
                  <c:v>5.5609999999999999</c:v>
                </c:pt>
                <c:pt idx="743" formatCode="General">
                  <c:v>6.141</c:v>
                </c:pt>
                <c:pt idx="747" formatCode="General">
                  <c:v>5.4130000000000003</c:v>
                </c:pt>
                <c:pt idx="748" formatCode="General">
                  <c:v>3.8359999999999999</c:v>
                </c:pt>
                <c:pt idx="749" formatCode="General">
                  <c:v>4.7329999999999997</c:v>
                </c:pt>
                <c:pt idx="750" formatCode="General">
                  <c:v>4.657</c:v>
                </c:pt>
                <c:pt idx="754" formatCode="General">
                  <c:v>4.4660000000000002</c:v>
                </c:pt>
                <c:pt idx="755" formatCode="General">
                  <c:v>4.7030000000000003</c:v>
                </c:pt>
                <c:pt idx="756" formatCode="General">
                  <c:v>3.1909999999999998</c:v>
                </c:pt>
                <c:pt idx="757" formatCode="General">
                  <c:v>4.7</c:v>
                </c:pt>
                <c:pt idx="761" formatCode="General">
                  <c:v>6.2750000000000004</c:v>
                </c:pt>
                <c:pt idx="762" formatCode="General">
                  <c:v>6.5979999999999999</c:v>
                </c:pt>
                <c:pt idx="768" formatCode="General">
                  <c:v>7.1120000000000001</c:v>
                </c:pt>
                <c:pt idx="769" formatCode="General">
                  <c:v>7.2830000000000004</c:v>
                </c:pt>
                <c:pt idx="770" formatCode="General">
                  <c:v>6.3440000000000003</c:v>
                </c:pt>
                <c:pt idx="771" formatCode="General">
                  <c:v>5.7889999999999997</c:v>
                </c:pt>
                <c:pt idx="775" formatCode="General">
                  <c:v>7.726</c:v>
                </c:pt>
                <c:pt idx="776" formatCode="General">
                  <c:v>7.1929999999999996</c:v>
                </c:pt>
                <c:pt idx="777" formatCode="General">
                  <c:v>7.0919999999999996</c:v>
                </c:pt>
                <c:pt idx="778" formatCode="General">
                  <c:v>7.9530000000000003</c:v>
                </c:pt>
                <c:pt idx="782" formatCode="General">
                  <c:v>7.0819999999999999</c:v>
                </c:pt>
                <c:pt idx="783" formatCode="General">
                  <c:v>8.4979999999999993</c:v>
                </c:pt>
                <c:pt idx="784" formatCode="General">
                  <c:v>6.7270000000000003</c:v>
                </c:pt>
                <c:pt idx="785" formatCode="General">
                  <c:v>7.95</c:v>
                </c:pt>
                <c:pt idx="789" formatCode="General">
                  <c:v>7.8220000000000001</c:v>
                </c:pt>
                <c:pt idx="790" formatCode="General">
                  <c:v>8.8640000000000008</c:v>
                </c:pt>
                <c:pt idx="791" formatCode="General">
                  <c:v>6.9420000000000002</c:v>
                </c:pt>
                <c:pt idx="792" formatCode="General">
                  <c:v>7.5490000000000004</c:v>
                </c:pt>
                <c:pt idx="796" formatCode="General">
                  <c:v>8.3770000000000007</c:v>
                </c:pt>
                <c:pt idx="797" formatCode="General">
                  <c:v>7.625</c:v>
                </c:pt>
                <c:pt idx="798" formatCode="General">
                  <c:v>3.335</c:v>
                </c:pt>
                <c:pt idx="799" formatCode="General">
                  <c:v>4.7880000000000003</c:v>
                </c:pt>
                <c:pt idx="803" formatCode="General">
                  <c:v>8.8320000000000007</c:v>
                </c:pt>
                <c:pt idx="804" formatCode="General">
                  <c:v>9.0470000000000006</c:v>
                </c:pt>
                <c:pt idx="805" formatCode="General">
                  <c:v>9.298</c:v>
                </c:pt>
                <c:pt idx="806" formatCode="General">
                  <c:v>2.802</c:v>
                </c:pt>
                <c:pt idx="810" formatCode="General">
                  <c:v>8.6880000000000006</c:v>
                </c:pt>
                <c:pt idx="811" formatCode="General">
                  <c:v>5.4729999999999999</c:v>
                </c:pt>
                <c:pt idx="812" formatCode="General">
                  <c:v>7.1310000000000002</c:v>
                </c:pt>
                <c:pt idx="813" formatCode="General">
                  <c:v>6.7679999999999998</c:v>
                </c:pt>
                <c:pt idx="817" formatCode="General">
                  <c:v>6.4569999999999999</c:v>
                </c:pt>
                <c:pt idx="818" formatCode="General">
                  <c:v>6.0439999999999996</c:v>
                </c:pt>
                <c:pt idx="819" formatCode="General">
                  <c:v>3.9830000000000001</c:v>
                </c:pt>
                <c:pt idx="820" formatCode="General">
                  <c:v>3.9820000000000002</c:v>
                </c:pt>
                <c:pt idx="824" formatCode="General">
                  <c:v>4.1859999999999999</c:v>
                </c:pt>
                <c:pt idx="825" formatCode="General">
                  <c:v>3.9630000000000001</c:v>
                </c:pt>
                <c:pt idx="826" formatCode="General">
                  <c:v>4.7409999999999997</c:v>
                </c:pt>
                <c:pt idx="827" formatCode="General">
                  <c:v>4.6399999999999997</c:v>
                </c:pt>
                <c:pt idx="831" formatCode="General">
                  <c:v>8.1329999999999991</c:v>
                </c:pt>
                <c:pt idx="832" formatCode="General">
                  <c:v>9.4359999999999999</c:v>
                </c:pt>
                <c:pt idx="833" formatCode="General">
                  <c:v>8.4120000000000008</c:v>
                </c:pt>
                <c:pt idx="834" formatCode="General">
                  <c:v>7.8129999999999997</c:v>
                </c:pt>
                <c:pt idx="838" formatCode="General">
                  <c:v>7.75</c:v>
                </c:pt>
                <c:pt idx="839" formatCode="General">
                  <c:v>6.9669999999999996</c:v>
                </c:pt>
                <c:pt idx="840" formatCode="General">
                  <c:v>6.3470000000000004</c:v>
                </c:pt>
                <c:pt idx="841" formatCode="General">
                  <c:v>6.4710000000000001</c:v>
                </c:pt>
                <c:pt idx="845" formatCode="General">
                  <c:v>6.8079999999999998</c:v>
                </c:pt>
                <c:pt idx="846" formatCode="General">
                  <c:v>9.0009999999999994</c:v>
                </c:pt>
                <c:pt idx="847" formatCode="General">
                  <c:v>8.032</c:v>
                </c:pt>
                <c:pt idx="848" formatCode="General">
                  <c:v>7.0350000000000001</c:v>
                </c:pt>
                <c:pt idx="852" formatCode="General">
                  <c:v>8.4120000000000008</c:v>
                </c:pt>
                <c:pt idx="853" formatCode="General">
                  <c:v>4.3650000000000002</c:v>
                </c:pt>
                <c:pt idx="854" formatCode="General">
                  <c:v>4.09</c:v>
                </c:pt>
                <c:pt idx="855" formatCode="General">
                  <c:v>5.01</c:v>
                </c:pt>
                <c:pt idx="859" formatCode="0.0">
                  <c:v>4.1689999999999996</c:v>
                </c:pt>
                <c:pt idx="860" formatCode="0.0">
                  <c:v>3.734</c:v>
                </c:pt>
                <c:pt idx="861" formatCode="0.0">
                  <c:v>4.1630000000000003</c:v>
                </c:pt>
                <c:pt idx="862" formatCode="0.0">
                  <c:v>3.6539999999999999</c:v>
                </c:pt>
                <c:pt idx="866" formatCode="0.0">
                  <c:v>7.351</c:v>
                </c:pt>
                <c:pt idx="867" formatCode="0.0">
                  <c:v>6.8550000000000004</c:v>
                </c:pt>
                <c:pt idx="868" formatCode="0.0">
                  <c:v>7.3650000000000002</c:v>
                </c:pt>
                <c:pt idx="869" formatCode="0.0">
                  <c:v>7.2649999999999997</c:v>
                </c:pt>
                <c:pt idx="873" formatCode="0.0">
                  <c:v>8.4779999999999998</c:v>
                </c:pt>
                <c:pt idx="874" formatCode="0.0">
                  <c:v>7.5439999999999996</c:v>
                </c:pt>
                <c:pt idx="875" formatCode="0.0">
                  <c:v>7.1529999999999996</c:v>
                </c:pt>
                <c:pt idx="876" formatCode="0.0">
                  <c:v>7.2279999999999998</c:v>
                </c:pt>
                <c:pt idx="880" formatCode="0.0">
                  <c:v>7.1589999999999998</c:v>
                </c:pt>
                <c:pt idx="881" formatCode="0.0">
                  <c:v>7.3129999999999997</c:v>
                </c:pt>
                <c:pt idx="882" formatCode="General">
                  <c:v>5.0880000000000001</c:v>
                </c:pt>
                <c:pt idx="883" formatCode="General">
                  <c:v>4.8099999999999996</c:v>
                </c:pt>
                <c:pt idx="887" formatCode="General">
                  <c:v>4.0869999999999997</c:v>
                </c:pt>
                <c:pt idx="888" formatCode="General">
                  <c:v>3.6619999999999999</c:v>
                </c:pt>
                <c:pt idx="889" formatCode="General">
                  <c:v>3.4039999999999999</c:v>
                </c:pt>
                <c:pt idx="890" formatCode="0.0">
                  <c:v>5.41</c:v>
                </c:pt>
                <c:pt idx="894" formatCode="0.0">
                  <c:v>8.3740000000000006</c:v>
                </c:pt>
                <c:pt idx="895" formatCode="0.0">
                  <c:v>8.5549999999999997</c:v>
                </c:pt>
                <c:pt idx="896" formatCode="0.0">
                  <c:v>8.7880000000000003</c:v>
                </c:pt>
                <c:pt idx="897" formatCode="0.0">
                  <c:v>7.8049999999999997</c:v>
                </c:pt>
                <c:pt idx="908" formatCode="General">
                  <c:v>6.3209999999999997</c:v>
                </c:pt>
                <c:pt idx="909" formatCode="General">
                  <c:v>5.4020000000000001</c:v>
                </c:pt>
                <c:pt idx="910" formatCode="General">
                  <c:v>5.5880000000000001</c:v>
                </c:pt>
                <c:pt idx="911" formatCode="General">
                  <c:v>4.78</c:v>
                </c:pt>
                <c:pt idx="915">
                  <c:v>2.2549999999999999</c:v>
                </c:pt>
                <c:pt idx="916">
                  <c:v>3.8839999999999999</c:v>
                </c:pt>
                <c:pt idx="917">
                  <c:v>4.2080000000000002</c:v>
                </c:pt>
                <c:pt idx="918">
                  <c:v>4.4029999999999996</c:v>
                </c:pt>
                <c:pt idx="922">
                  <c:v>5.9809999999999999</c:v>
                </c:pt>
                <c:pt idx="923">
                  <c:v>6.117</c:v>
                </c:pt>
                <c:pt idx="924">
                  <c:v>5.9240000000000004</c:v>
                </c:pt>
                <c:pt idx="925">
                  <c:v>5.9260000000000002</c:v>
                </c:pt>
                <c:pt idx="950" formatCode="0.0">
                  <c:v>7.1980000000000004</c:v>
                </c:pt>
                <c:pt idx="951" formatCode="0.0">
                  <c:v>5.5330000000000004</c:v>
                </c:pt>
                <c:pt idx="952" formatCode="0.0">
                  <c:v>5.1340000000000003</c:v>
                </c:pt>
                <c:pt idx="953" formatCode="0.0">
                  <c:v>5.851</c:v>
                </c:pt>
                <c:pt idx="957" formatCode="0.0">
                  <c:v>6.4329999999999998</c:v>
                </c:pt>
                <c:pt idx="958" formatCode="0.0">
                  <c:v>6.593</c:v>
                </c:pt>
                <c:pt idx="959" formatCode="0.0">
                  <c:v>6.2430000000000003</c:v>
                </c:pt>
                <c:pt idx="960" formatCode="0.0">
                  <c:v>5.9509999999999996</c:v>
                </c:pt>
                <c:pt idx="964" formatCode="0.0">
                  <c:v>7.1150000000000002</c:v>
                </c:pt>
                <c:pt idx="965" formatCode="0.0">
                  <c:v>6.7389999999999999</c:v>
                </c:pt>
                <c:pt idx="966" formatCode="0.0">
                  <c:v>5.9640000000000004</c:v>
                </c:pt>
                <c:pt idx="967" formatCode="0.0">
                  <c:v>5.69</c:v>
                </c:pt>
                <c:pt idx="971" formatCode="0.0">
                  <c:v>7.5309999999999997</c:v>
                </c:pt>
                <c:pt idx="972" formatCode="0.0">
                  <c:v>6.181</c:v>
                </c:pt>
                <c:pt idx="978" formatCode="0.0">
                  <c:v>5.1520000000000001</c:v>
                </c:pt>
                <c:pt idx="979" formatCode="0.0">
                  <c:v>4.3049999999999997</c:v>
                </c:pt>
                <c:pt idx="980" formatCode="0.0">
                  <c:v>3.7330000000000001</c:v>
                </c:pt>
                <c:pt idx="981" formatCode="0.0">
                  <c:v>4.0019999999999998</c:v>
                </c:pt>
              </c:numCache>
            </c:numRef>
          </c:yVal>
          <c:smooth val="1"/>
          <c:extLst>
            <c:ext xmlns:c16="http://schemas.microsoft.com/office/drawing/2014/chart" uri="{C3380CC4-5D6E-409C-BE32-E72D297353CC}">
              <c16:uniqueId val="{00000000-F74B-4FF5-97FA-38B0D5151BC0}"/>
            </c:ext>
          </c:extLst>
        </c:ser>
        <c:ser>
          <c:idx val="1"/>
          <c:order val="1"/>
          <c:tx>
            <c:v>Tanks 5&amp;6  Eff_NOx-N </c:v>
          </c:tx>
          <c:spPr>
            <a:ln w="19050">
              <a:noFill/>
              <a:prstDash val="sysDash"/>
            </a:ln>
          </c:spPr>
          <c:marker>
            <c:symbol val="square"/>
            <c:size val="3"/>
            <c:spPr>
              <a:solidFill>
                <a:srgbClr val="C00000"/>
              </a:solidFill>
              <a:ln w="9525" cap="flat">
                <a:solidFill>
                  <a:srgbClr val="C00000"/>
                </a:solidFill>
                <a:prstDash val="sysDash"/>
              </a:ln>
            </c:spPr>
          </c:marker>
          <c:xVal>
            <c:numRef>
              <c:f>'Special sampling'!$G$261:$G$1250</c:f>
              <c:numCache>
                <c:formatCode>[$-F800]dddd\,\ mmmm\ dd\,\ yyyy</c:formatCode>
                <c:ptCount val="990"/>
                <c:pt idx="0">
                  <c:v>42522.496527777781</c:v>
                </c:pt>
                <c:pt idx="1">
                  <c:v>42523.496527777781</c:v>
                </c:pt>
                <c:pt idx="2">
                  <c:v>42524.496527777781</c:v>
                </c:pt>
                <c:pt idx="3">
                  <c:v>42525.496527777781</c:v>
                </c:pt>
                <c:pt idx="4">
                  <c:v>42526.496527777781</c:v>
                </c:pt>
                <c:pt idx="5">
                  <c:v>42527.496527777781</c:v>
                </c:pt>
                <c:pt idx="6">
                  <c:v>42528.496527777781</c:v>
                </c:pt>
                <c:pt idx="7">
                  <c:v>42529.496527777781</c:v>
                </c:pt>
                <c:pt idx="8">
                  <c:v>42530.496527777781</c:v>
                </c:pt>
                <c:pt idx="9">
                  <c:v>42531.496527777781</c:v>
                </c:pt>
                <c:pt idx="10">
                  <c:v>42532.496527777781</c:v>
                </c:pt>
                <c:pt idx="11">
                  <c:v>42533.496527777781</c:v>
                </c:pt>
                <c:pt idx="12">
                  <c:v>42534.496527777781</c:v>
                </c:pt>
                <c:pt idx="13">
                  <c:v>42535.496527777781</c:v>
                </c:pt>
                <c:pt idx="14">
                  <c:v>42536.496527777781</c:v>
                </c:pt>
                <c:pt idx="15">
                  <c:v>42537.496527777781</c:v>
                </c:pt>
                <c:pt idx="16">
                  <c:v>42538.496527777781</c:v>
                </c:pt>
                <c:pt idx="17">
                  <c:v>42539.496527777781</c:v>
                </c:pt>
                <c:pt idx="18">
                  <c:v>42540.496527777781</c:v>
                </c:pt>
                <c:pt idx="19">
                  <c:v>42541.496527777781</c:v>
                </c:pt>
                <c:pt idx="20">
                  <c:v>42542.496527777781</c:v>
                </c:pt>
                <c:pt idx="21">
                  <c:v>42543.496527777781</c:v>
                </c:pt>
                <c:pt idx="22">
                  <c:v>42544.496527777781</c:v>
                </c:pt>
                <c:pt idx="23">
                  <c:v>42545.496527777781</c:v>
                </c:pt>
                <c:pt idx="24">
                  <c:v>42546.496527777781</c:v>
                </c:pt>
                <c:pt idx="25">
                  <c:v>42547.496527777781</c:v>
                </c:pt>
                <c:pt idx="26">
                  <c:v>42548.496527777781</c:v>
                </c:pt>
                <c:pt idx="27">
                  <c:v>42549.496527777781</c:v>
                </c:pt>
                <c:pt idx="28">
                  <c:v>42550.496527777781</c:v>
                </c:pt>
                <c:pt idx="29">
                  <c:v>42551.496527777781</c:v>
                </c:pt>
                <c:pt idx="30">
                  <c:v>42552.496527777781</c:v>
                </c:pt>
                <c:pt idx="31">
                  <c:v>42553.496527777781</c:v>
                </c:pt>
                <c:pt idx="32">
                  <c:v>42554.496527777781</c:v>
                </c:pt>
                <c:pt idx="33">
                  <c:v>42555.496527777781</c:v>
                </c:pt>
                <c:pt idx="34">
                  <c:v>42556.496527777781</c:v>
                </c:pt>
                <c:pt idx="35">
                  <c:v>42557.496527777781</c:v>
                </c:pt>
                <c:pt idx="36">
                  <c:v>42558.496527777781</c:v>
                </c:pt>
                <c:pt idx="37">
                  <c:v>42559.496527777781</c:v>
                </c:pt>
                <c:pt idx="38">
                  <c:v>42560.496527777781</c:v>
                </c:pt>
                <c:pt idx="39">
                  <c:v>42561.496527777781</c:v>
                </c:pt>
                <c:pt idx="40">
                  <c:v>42562.496527777781</c:v>
                </c:pt>
                <c:pt idx="41">
                  <c:v>42563.496527777781</c:v>
                </c:pt>
                <c:pt idx="42">
                  <c:v>42564.496527777781</c:v>
                </c:pt>
                <c:pt idx="43">
                  <c:v>42565.496527777781</c:v>
                </c:pt>
                <c:pt idx="44">
                  <c:v>42566.496527777781</c:v>
                </c:pt>
                <c:pt idx="45">
                  <c:v>42567.496527777781</c:v>
                </c:pt>
                <c:pt idx="46">
                  <c:v>42568.496527777781</c:v>
                </c:pt>
                <c:pt idx="47">
                  <c:v>42569.496527777781</c:v>
                </c:pt>
                <c:pt idx="48">
                  <c:v>42570.496527777781</c:v>
                </c:pt>
                <c:pt idx="49">
                  <c:v>42571.496527777781</c:v>
                </c:pt>
                <c:pt idx="50">
                  <c:v>42572.496527777781</c:v>
                </c:pt>
                <c:pt idx="51">
                  <c:v>42573.496527777781</c:v>
                </c:pt>
                <c:pt idx="52">
                  <c:v>42574.496527777781</c:v>
                </c:pt>
                <c:pt idx="53">
                  <c:v>42575.496527777781</c:v>
                </c:pt>
                <c:pt idx="54">
                  <c:v>42576.496527777781</c:v>
                </c:pt>
                <c:pt idx="55">
                  <c:v>42577.496527777781</c:v>
                </c:pt>
                <c:pt idx="56">
                  <c:v>42578.496527777781</c:v>
                </c:pt>
                <c:pt idx="57">
                  <c:v>42579.496527777781</c:v>
                </c:pt>
                <c:pt idx="58">
                  <c:v>42580.496527777781</c:v>
                </c:pt>
                <c:pt idx="59">
                  <c:v>42581.496527777781</c:v>
                </c:pt>
                <c:pt idx="60">
                  <c:v>42582.496527777781</c:v>
                </c:pt>
                <c:pt idx="61">
                  <c:v>42583.496527777781</c:v>
                </c:pt>
                <c:pt idx="62">
                  <c:v>42584.496527777781</c:v>
                </c:pt>
                <c:pt idx="63">
                  <c:v>42585.496527777781</c:v>
                </c:pt>
                <c:pt idx="64">
                  <c:v>42586.496527777781</c:v>
                </c:pt>
                <c:pt idx="65">
                  <c:v>42587.496527777781</c:v>
                </c:pt>
                <c:pt idx="66">
                  <c:v>42588.496527777781</c:v>
                </c:pt>
                <c:pt idx="67">
                  <c:v>42589.496527777781</c:v>
                </c:pt>
                <c:pt idx="68">
                  <c:v>42590.496527777781</c:v>
                </c:pt>
                <c:pt idx="69">
                  <c:v>42591.496527777781</c:v>
                </c:pt>
                <c:pt idx="70">
                  <c:v>42592.496527777781</c:v>
                </c:pt>
                <c:pt idx="71">
                  <c:v>42593.496527777781</c:v>
                </c:pt>
                <c:pt idx="72">
                  <c:v>42594.496527777781</c:v>
                </c:pt>
                <c:pt idx="73">
                  <c:v>42595.496527777781</c:v>
                </c:pt>
                <c:pt idx="74">
                  <c:v>42596.496527777781</c:v>
                </c:pt>
                <c:pt idx="75">
                  <c:v>42597.496527777781</c:v>
                </c:pt>
                <c:pt idx="76">
                  <c:v>42598.496527777781</c:v>
                </c:pt>
                <c:pt idx="77">
                  <c:v>42599.496527777781</c:v>
                </c:pt>
                <c:pt idx="78">
                  <c:v>42600.496527777781</c:v>
                </c:pt>
                <c:pt idx="79">
                  <c:v>42601.496527777781</c:v>
                </c:pt>
                <c:pt idx="80">
                  <c:v>42602.496527777781</c:v>
                </c:pt>
                <c:pt idx="81">
                  <c:v>42603.496527777781</c:v>
                </c:pt>
                <c:pt idx="82">
                  <c:v>42604.496527777781</c:v>
                </c:pt>
                <c:pt idx="83">
                  <c:v>42605.496527777781</c:v>
                </c:pt>
                <c:pt idx="84">
                  <c:v>42606.496527777781</c:v>
                </c:pt>
                <c:pt idx="85">
                  <c:v>42607.496527777781</c:v>
                </c:pt>
                <c:pt idx="86">
                  <c:v>42608.496527777781</c:v>
                </c:pt>
                <c:pt idx="87">
                  <c:v>42609.496527777781</c:v>
                </c:pt>
                <c:pt idx="88">
                  <c:v>42610.496527777781</c:v>
                </c:pt>
                <c:pt idx="89">
                  <c:v>42611.496527777781</c:v>
                </c:pt>
                <c:pt idx="90">
                  <c:v>42612.496527777781</c:v>
                </c:pt>
                <c:pt idx="91">
                  <c:v>42613.496527777781</c:v>
                </c:pt>
                <c:pt idx="92">
                  <c:v>42614.496527777781</c:v>
                </c:pt>
                <c:pt idx="93">
                  <c:v>42615.496527777781</c:v>
                </c:pt>
                <c:pt idx="94">
                  <c:v>42616.496527777781</c:v>
                </c:pt>
                <c:pt idx="95">
                  <c:v>42617.496527777781</c:v>
                </c:pt>
                <c:pt idx="96">
                  <c:v>42618.496527777781</c:v>
                </c:pt>
                <c:pt idx="97">
                  <c:v>42619.496527777781</c:v>
                </c:pt>
                <c:pt idx="98">
                  <c:v>42620.496527777781</c:v>
                </c:pt>
                <c:pt idx="99">
                  <c:v>42621.496527777781</c:v>
                </c:pt>
                <c:pt idx="100">
                  <c:v>42622.496527777781</c:v>
                </c:pt>
                <c:pt idx="101">
                  <c:v>42623.496527777781</c:v>
                </c:pt>
                <c:pt idx="102">
                  <c:v>42624.496527777781</c:v>
                </c:pt>
                <c:pt idx="103">
                  <c:v>42625.496527777781</c:v>
                </c:pt>
                <c:pt idx="104">
                  <c:v>42626.496527777781</c:v>
                </c:pt>
                <c:pt idx="105">
                  <c:v>42627.496527777781</c:v>
                </c:pt>
                <c:pt idx="106">
                  <c:v>42628.496527777781</c:v>
                </c:pt>
                <c:pt idx="107">
                  <c:v>42629.496527777781</c:v>
                </c:pt>
                <c:pt idx="108">
                  <c:v>42630.496527777781</c:v>
                </c:pt>
                <c:pt idx="109">
                  <c:v>42631.496527777781</c:v>
                </c:pt>
                <c:pt idx="110">
                  <c:v>42632.496527777781</c:v>
                </c:pt>
                <c:pt idx="111">
                  <c:v>42633.496527777781</c:v>
                </c:pt>
                <c:pt idx="112">
                  <c:v>42634.496527777781</c:v>
                </c:pt>
                <c:pt idx="113">
                  <c:v>42635.496527777781</c:v>
                </c:pt>
                <c:pt idx="114">
                  <c:v>42636.496527777781</c:v>
                </c:pt>
                <c:pt idx="115">
                  <c:v>42637.496527777781</c:v>
                </c:pt>
                <c:pt idx="116">
                  <c:v>42638.496527777781</c:v>
                </c:pt>
                <c:pt idx="117">
                  <c:v>42639.496527777781</c:v>
                </c:pt>
                <c:pt idx="118">
                  <c:v>42640.496527777781</c:v>
                </c:pt>
                <c:pt idx="119">
                  <c:v>42641.496527777781</c:v>
                </c:pt>
                <c:pt idx="120">
                  <c:v>42642.496527777781</c:v>
                </c:pt>
                <c:pt idx="121">
                  <c:v>42643.496527777781</c:v>
                </c:pt>
                <c:pt idx="122">
                  <c:v>42644.496527777781</c:v>
                </c:pt>
                <c:pt idx="123">
                  <c:v>42645.496527777781</c:v>
                </c:pt>
                <c:pt idx="124">
                  <c:v>42646.496527777781</c:v>
                </c:pt>
                <c:pt idx="125">
                  <c:v>42647.496527777781</c:v>
                </c:pt>
                <c:pt idx="126">
                  <c:v>42648.496527777781</c:v>
                </c:pt>
                <c:pt idx="127">
                  <c:v>42649.496527777781</c:v>
                </c:pt>
                <c:pt idx="128">
                  <c:v>42650.496527777781</c:v>
                </c:pt>
                <c:pt idx="129">
                  <c:v>42651.496527777781</c:v>
                </c:pt>
                <c:pt idx="130">
                  <c:v>42652.496527777781</c:v>
                </c:pt>
                <c:pt idx="131">
                  <c:v>42653.496527777781</c:v>
                </c:pt>
                <c:pt idx="132">
                  <c:v>42654.496527777781</c:v>
                </c:pt>
                <c:pt idx="133">
                  <c:v>42655.496527777781</c:v>
                </c:pt>
                <c:pt idx="134">
                  <c:v>42656.496527777781</c:v>
                </c:pt>
                <c:pt idx="135">
                  <c:v>42657.496527777781</c:v>
                </c:pt>
                <c:pt idx="136">
                  <c:v>42658.496527777781</c:v>
                </c:pt>
                <c:pt idx="137">
                  <c:v>42659.496527777781</c:v>
                </c:pt>
                <c:pt idx="138">
                  <c:v>42660.496527777781</c:v>
                </c:pt>
                <c:pt idx="139">
                  <c:v>42661.496527777781</c:v>
                </c:pt>
                <c:pt idx="140">
                  <c:v>42662.496527777781</c:v>
                </c:pt>
                <c:pt idx="141">
                  <c:v>42663.496527777781</c:v>
                </c:pt>
                <c:pt idx="142">
                  <c:v>42664.496527777781</c:v>
                </c:pt>
                <c:pt idx="143">
                  <c:v>42665.496527777781</c:v>
                </c:pt>
                <c:pt idx="144">
                  <c:v>42666.496527777781</c:v>
                </c:pt>
                <c:pt idx="145">
                  <c:v>42667.496527777781</c:v>
                </c:pt>
                <c:pt idx="146">
                  <c:v>42668.496527777781</c:v>
                </c:pt>
                <c:pt idx="147">
                  <c:v>42669.496527777781</c:v>
                </c:pt>
                <c:pt idx="148">
                  <c:v>42670.496527777781</c:v>
                </c:pt>
                <c:pt idx="149">
                  <c:v>42671.496527777781</c:v>
                </c:pt>
                <c:pt idx="150">
                  <c:v>42672.496527777781</c:v>
                </c:pt>
                <c:pt idx="151">
                  <c:v>42673.496527777781</c:v>
                </c:pt>
                <c:pt idx="152">
                  <c:v>42674.496527777781</c:v>
                </c:pt>
                <c:pt idx="153">
                  <c:v>42675.496527777781</c:v>
                </c:pt>
                <c:pt idx="154">
                  <c:v>42676.496527777781</c:v>
                </c:pt>
                <c:pt idx="155">
                  <c:v>42677.496527777781</c:v>
                </c:pt>
                <c:pt idx="156">
                  <c:v>42678.496527777781</c:v>
                </c:pt>
                <c:pt idx="157">
                  <c:v>42679.496527777781</c:v>
                </c:pt>
                <c:pt idx="158">
                  <c:v>42680.496527777781</c:v>
                </c:pt>
                <c:pt idx="159">
                  <c:v>42681.496527777781</c:v>
                </c:pt>
                <c:pt idx="160">
                  <c:v>42682.496527777781</c:v>
                </c:pt>
                <c:pt idx="161">
                  <c:v>42683.496527777781</c:v>
                </c:pt>
                <c:pt idx="162">
                  <c:v>42684.496527777781</c:v>
                </c:pt>
                <c:pt idx="163">
                  <c:v>42685.496527777781</c:v>
                </c:pt>
                <c:pt idx="164">
                  <c:v>42686.496527777781</c:v>
                </c:pt>
                <c:pt idx="165">
                  <c:v>42687.496527777781</c:v>
                </c:pt>
                <c:pt idx="166">
                  <c:v>42688.496527777781</c:v>
                </c:pt>
                <c:pt idx="167">
                  <c:v>42689.496527777781</c:v>
                </c:pt>
                <c:pt idx="168">
                  <c:v>42690.496527777781</c:v>
                </c:pt>
                <c:pt idx="169">
                  <c:v>42691.496527777781</c:v>
                </c:pt>
                <c:pt idx="170">
                  <c:v>42692.496527777781</c:v>
                </c:pt>
                <c:pt idx="171">
                  <c:v>42693.496527777781</c:v>
                </c:pt>
                <c:pt idx="172">
                  <c:v>42694.496527777781</c:v>
                </c:pt>
                <c:pt idx="173">
                  <c:v>42695.496527777781</c:v>
                </c:pt>
                <c:pt idx="174">
                  <c:v>42696.496527777781</c:v>
                </c:pt>
                <c:pt idx="175">
                  <c:v>42697.496527777781</c:v>
                </c:pt>
                <c:pt idx="176">
                  <c:v>42698.496527777781</c:v>
                </c:pt>
                <c:pt idx="177">
                  <c:v>42699.496527777781</c:v>
                </c:pt>
                <c:pt idx="178">
                  <c:v>42700.496527777781</c:v>
                </c:pt>
                <c:pt idx="179">
                  <c:v>42701.496527777781</c:v>
                </c:pt>
                <c:pt idx="180">
                  <c:v>42702.496527777781</c:v>
                </c:pt>
                <c:pt idx="181">
                  <c:v>42703.496527777781</c:v>
                </c:pt>
                <c:pt idx="182">
                  <c:v>42704.496527777781</c:v>
                </c:pt>
                <c:pt idx="183">
                  <c:v>42705.496527777781</c:v>
                </c:pt>
                <c:pt idx="184">
                  <c:v>42706.496527777781</c:v>
                </c:pt>
                <c:pt idx="185">
                  <c:v>42707.496527777781</c:v>
                </c:pt>
                <c:pt idx="186">
                  <c:v>42708.496527777781</c:v>
                </c:pt>
                <c:pt idx="187">
                  <c:v>42709.496527777781</c:v>
                </c:pt>
                <c:pt idx="188">
                  <c:v>42710.496527777781</c:v>
                </c:pt>
                <c:pt idx="189">
                  <c:v>42711.496527777781</c:v>
                </c:pt>
                <c:pt idx="190">
                  <c:v>42712.496527777781</c:v>
                </c:pt>
                <c:pt idx="191">
                  <c:v>42713.496527777781</c:v>
                </c:pt>
                <c:pt idx="192">
                  <c:v>42714.496527777781</c:v>
                </c:pt>
                <c:pt idx="193">
                  <c:v>42715.496527777781</c:v>
                </c:pt>
                <c:pt idx="194">
                  <c:v>42716.496527777781</c:v>
                </c:pt>
                <c:pt idx="195">
                  <c:v>42717.496527777781</c:v>
                </c:pt>
                <c:pt idx="196">
                  <c:v>42718.496527777781</c:v>
                </c:pt>
                <c:pt idx="197">
                  <c:v>42719.496527777781</c:v>
                </c:pt>
                <c:pt idx="198">
                  <c:v>42720.496527777781</c:v>
                </c:pt>
                <c:pt idx="199">
                  <c:v>42721.496527777781</c:v>
                </c:pt>
                <c:pt idx="200">
                  <c:v>42722.496527777781</c:v>
                </c:pt>
                <c:pt idx="201">
                  <c:v>42723.496527777781</c:v>
                </c:pt>
                <c:pt idx="202">
                  <c:v>42724.496527777781</c:v>
                </c:pt>
                <c:pt idx="203">
                  <c:v>42725.496527777781</c:v>
                </c:pt>
                <c:pt idx="204">
                  <c:v>42726.496527777781</c:v>
                </c:pt>
                <c:pt idx="205">
                  <c:v>42727.496527777781</c:v>
                </c:pt>
                <c:pt idx="206">
                  <c:v>42728.496527777781</c:v>
                </c:pt>
                <c:pt idx="207">
                  <c:v>42729.496527777781</c:v>
                </c:pt>
                <c:pt idx="208">
                  <c:v>42730.496527777781</c:v>
                </c:pt>
                <c:pt idx="209">
                  <c:v>42731.496527777781</c:v>
                </c:pt>
                <c:pt idx="210">
                  <c:v>42732.496527777781</c:v>
                </c:pt>
                <c:pt idx="211">
                  <c:v>42733.496527777781</c:v>
                </c:pt>
                <c:pt idx="212">
                  <c:v>42734.496527777781</c:v>
                </c:pt>
                <c:pt idx="213">
                  <c:v>42735.496527777781</c:v>
                </c:pt>
                <c:pt idx="214">
                  <c:v>42736.496527777781</c:v>
                </c:pt>
                <c:pt idx="215">
                  <c:v>42737.496527777781</c:v>
                </c:pt>
                <c:pt idx="216">
                  <c:v>42738.496527777781</c:v>
                </c:pt>
                <c:pt idx="217">
                  <c:v>42739.496527777781</c:v>
                </c:pt>
                <c:pt idx="218">
                  <c:v>42740.496527777781</c:v>
                </c:pt>
                <c:pt idx="219">
                  <c:v>42741.496527777781</c:v>
                </c:pt>
                <c:pt idx="220">
                  <c:v>42742.496527777781</c:v>
                </c:pt>
                <c:pt idx="221">
                  <c:v>42743.496527777781</c:v>
                </c:pt>
                <c:pt idx="222">
                  <c:v>42744.496527777781</c:v>
                </c:pt>
                <c:pt idx="223">
                  <c:v>42745.496527777781</c:v>
                </c:pt>
                <c:pt idx="224">
                  <c:v>42746.496527777781</c:v>
                </c:pt>
                <c:pt idx="225">
                  <c:v>42747.496527777781</c:v>
                </c:pt>
                <c:pt idx="226">
                  <c:v>42748.496527777781</c:v>
                </c:pt>
                <c:pt idx="227">
                  <c:v>42749.496527777781</c:v>
                </c:pt>
                <c:pt idx="228">
                  <c:v>42750.496527777781</c:v>
                </c:pt>
                <c:pt idx="229">
                  <c:v>42751.496527777781</c:v>
                </c:pt>
                <c:pt idx="230">
                  <c:v>42752.496527777781</c:v>
                </c:pt>
                <c:pt idx="231">
                  <c:v>42753.496527777781</c:v>
                </c:pt>
                <c:pt idx="232">
                  <c:v>42754.496527777781</c:v>
                </c:pt>
                <c:pt idx="233">
                  <c:v>42755.496527777781</c:v>
                </c:pt>
                <c:pt idx="234">
                  <c:v>42756.496527777781</c:v>
                </c:pt>
                <c:pt idx="235">
                  <c:v>42757.496527777781</c:v>
                </c:pt>
                <c:pt idx="236">
                  <c:v>42758.496527777781</c:v>
                </c:pt>
                <c:pt idx="237">
                  <c:v>42759.496527777781</c:v>
                </c:pt>
                <c:pt idx="238">
                  <c:v>42760.496527777781</c:v>
                </c:pt>
                <c:pt idx="239">
                  <c:v>42761.496527777781</c:v>
                </c:pt>
                <c:pt idx="240">
                  <c:v>42762.496527777781</c:v>
                </c:pt>
                <c:pt idx="241">
                  <c:v>42763.496527777781</c:v>
                </c:pt>
                <c:pt idx="242">
                  <c:v>42764.496527777781</c:v>
                </c:pt>
                <c:pt idx="243">
                  <c:v>42765.496527777781</c:v>
                </c:pt>
                <c:pt idx="244">
                  <c:v>42766.496527777781</c:v>
                </c:pt>
                <c:pt idx="245">
                  <c:v>42767.496527777781</c:v>
                </c:pt>
                <c:pt idx="246">
                  <c:v>42768.496527777781</c:v>
                </c:pt>
                <c:pt idx="247">
                  <c:v>42769.496527777781</c:v>
                </c:pt>
                <c:pt idx="248">
                  <c:v>42770.496527777781</c:v>
                </c:pt>
                <c:pt idx="249">
                  <c:v>42771.496527777781</c:v>
                </c:pt>
                <c:pt idx="250">
                  <c:v>42772.496527777781</c:v>
                </c:pt>
                <c:pt idx="251">
                  <c:v>42773.496527777781</c:v>
                </c:pt>
                <c:pt idx="252">
                  <c:v>42774.496527777781</c:v>
                </c:pt>
                <c:pt idx="253">
                  <c:v>42775.496527777781</c:v>
                </c:pt>
                <c:pt idx="254">
                  <c:v>42776.496527777781</c:v>
                </c:pt>
                <c:pt idx="255">
                  <c:v>42777.496527777781</c:v>
                </c:pt>
                <c:pt idx="256">
                  <c:v>42778.496527777781</c:v>
                </c:pt>
                <c:pt idx="257">
                  <c:v>42779.496527777781</c:v>
                </c:pt>
                <c:pt idx="258">
                  <c:v>42780.496527777781</c:v>
                </c:pt>
                <c:pt idx="259">
                  <c:v>42781.496527777781</c:v>
                </c:pt>
                <c:pt idx="260">
                  <c:v>42782.496527777781</c:v>
                </c:pt>
                <c:pt idx="261">
                  <c:v>42783.496527777781</c:v>
                </c:pt>
                <c:pt idx="262">
                  <c:v>42784.496527777781</c:v>
                </c:pt>
                <c:pt idx="263">
                  <c:v>42785.496527777781</c:v>
                </c:pt>
                <c:pt idx="264">
                  <c:v>42786.496527777781</c:v>
                </c:pt>
                <c:pt idx="265">
                  <c:v>42787.496527777781</c:v>
                </c:pt>
                <c:pt idx="266">
                  <c:v>42788.496527777781</c:v>
                </c:pt>
                <c:pt idx="267">
                  <c:v>42789.496527777781</c:v>
                </c:pt>
                <c:pt idx="268">
                  <c:v>42790.496527777781</c:v>
                </c:pt>
                <c:pt idx="269">
                  <c:v>42791.496527777781</c:v>
                </c:pt>
                <c:pt idx="270">
                  <c:v>42792.496527777781</c:v>
                </c:pt>
                <c:pt idx="271">
                  <c:v>42793.496527777781</c:v>
                </c:pt>
                <c:pt idx="272">
                  <c:v>42794.496527777781</c:v>
                </c:pt>
                <c:pt idx="273">
                  <c:v>42795.496527777781</c:v>
                </c:pt>
                <c:pt idx="274">
                  <c:v>42796.496527777781</c:v>
                </c:pt>
                <c:pt idx="275">
                  <c:v>42797.496527777781</c:v>
                </c:pt>
                <c:pt idx="276">
                  <c:v>42798.496527777781</c:v>
                </c:pt>
                <c:pt idx="277">
                  <c:v>42799.496527777781</c:v>
                </c:pt>
                <c:pt idx="278">
                  <c:v>42800.496527777781</c:v>
                </c:pt>
                <c:pt idx="279">
                  <c:v>42801.496527777781</c:v>
                </c:pt>
                <c:pt idx="280">
                  <c:v>42802.496527777781</c:v>
                </c:pt>
                <c:pt idx="281">
                  <c:v>42803.496527777781</c:v>
                </c:pt>
                <c:pt idx="282">
                  <c:v>42804.496527777781</c:v>
                </c:pt>
                <c:pt idx="283">
                  <c:v>42805.496527777781</c:v>
                </c:pt>
                <c:pt idx="284">
                  <c:v>42806.496527777781</c:v>
                </c:pt>
                <c:pt idx="285">
                  <c:v>42807.496527777781</c:v>
                </c:pt>
                <c:pt idx="286">
                  <c:v>42808.496527777781</c:v>
                </c:pt>
                <c:pt idx="287">
                  <c:v>42809.496527777781</c:v>
                </c:pt>
                <c:pt idx="288">
                  <c:v>42810.496527777781</c:v>
                </c:pt>
                <c:pt idx="289">
                  <c:v>42811.496527777781</c:v>
                </c:pt>
                <c:pt idx="290">
                  <c:v>42812.496527777781</c:v>
                </c:pt>
                <c:pt idx="291">
                  <c:v>42813.496527777781</c:v>
                </c:pt>
                <c:pt idx="292">
                  <c:v>42814.496527777781</c:v>
                </c:pt>
                <c:pt idx="293">
                  <c:v>42815.496527777781</c:v>
                </c:pt>
                <c:pt idx="294">
                  <c:v>42816.496527777781</c:v>
                </c:pt>
                <c:pt idx="295">
                  <c:v>42817.496527777781</c:v>
                </c:pt>
                <c:pt idx="296">
                  <c:v>42818.496527777781</c:v>
                </c:pt>
                <c:pt idx="297">
                  <c:v>42819.496527777781</c:v>
                </c:pt>
                <c:pt idx="298">
                  <c:v>42820.496527777781</c:v>
                </c:pt>
                <c:pt idx="299">
                  <c:v>42821.496527777781</c:v>
                </c:pt>
                <c:pt idx="300">
                  <c:v>42822.496527777781</c:v>
                </c:pt>
                <c:pt idx="301">
                  <c:v>42823.496527777781</c:v>
                </c:pt>
                <c:pt idx="302">
                  <c:v>42824.496527777781</c:v>
                </c:pt>
                <c:pt idx="303">
                  <c:v>42825.496527777781</c:v>
                </c:pt>
                <c:pt idx="304">
                  <c:v>42826.496527777781</c:v>
                </c:pt>
                <c:pt idx="305">
                  <c:v>42827.496527777781</c:v>
                </c:pt>
                <c:pt idx="306">
                  <c:v>42828.496527777781</c:v>
                </c:pt>
                <c:pt idx="307">
                  <c:v>42829.496527777781</c:v>
                </c:pt>
                <c:pt idx="308">
                  <c:v>42830.496527777781</c:v>
                </c:pt>
                <c:pt idx="309">
                  <c:v>42831.496527777781</c:v>
                </c:pt>
                <c:pt idx="310">
                  <c:v>42832.496527777781</c:v>
                </c:pt>
                <c:pt idx="311">
                  <c:v>42833.496527777781</c:v>
                </c:pt>
                <c:pt idx="312">
                  <c:v>42834.496527777781</c:v>
                </c:pt>
                <c:pt idx="313">
                  <c:v>42835.496527777781</c:v>
                </c:pt>
                <c:pt idx="314">
                  <c:v>42836.496527777781</c:v>
                </c:pt>
                <c:pt idx="315">
                  <c:v>42837.496527777781</c:v>
                </c:pt>
                <c:pt idx="316">
                  <c:v>42838.496527777781</c:v>
                </c:pt>
                <c:pt idx="317">
                  <c:v>42839.496527777781</c:v>
                </c:pt>
                <c:pt idx="318">
                  <c:v>42840.496527777781</c:v>
                </c:pt>
                <c:pt idx="319">
                  <c:v>42841.496527777781</c:v>
                </c:pt>
                <c:pt idx="320">
                  <c:v>42842.496527777781</c:v>
                </c:pt>
                <c:pt idx="321">
                  <c:v>42843.496527777781</c:v>
                </c:pt>
                <c:pt idx="322">
                  <c:v>42844.496527777781</c:v>
                </c:pt>
                <c:pt idx="323">
                  <c:v>42845.496527777781</c:v>
                </c:pt>
                <c:pt idx="324">
                  <c:v>42846.496527777781</c:v>
                </c:pt>
                <c:pt idx="325">
                  <c:v>42847.496527777781</c:v>
                </c:pt>
                <c:pt idx="326">
                  <c:v>42848.496527777781</c:v>
                </c:pt>
                <c:pt idx="327">
                  <c:v>42849.496527777781</c:v>
                </c:pt>
                <c:pt idx="328">
                  <c:v>42850.496527777781</c:v>
                </c:pt>
                <c:pt idx="329">
                  <c:v>42851.496527777781</c:v>
                </c:pt>
                <c:pt idx="330">
                  <c:v>42852.496527777781</c:v>
                </c:pt>
                <c:pt idx="331">
                  <c:v>42853.496527777781</c:v>
                </c:pt>
                <c:pt idx="332">
                  <c:v>42854.496527777781</c:v>
                </c:pt>
                <c:pt idx="333">
                  <c:v>42855.496527777781</c:v>
                </c:pt>
                <c:pt idx="334">
                  <c:v>42856.496527777781</c:v>
                </c:pt>
                <c:pt idx="335">
                  <c:v>42857.496527777781</c:v>
                </c:pt>
                <c:pt idx="336">
                  <c:v>42858.496527777781</c:v>
                </c:pt>
                <c:pt idx="337">
                  <c:v>42859.496527777781</c:v>
                </c:pt>
                <c:pt idx="338">
                  <c:v>42860.496527777781</c:v>
                </c:pt>
                <c:pt idx="339">
                  <c:v>42861.496527777781</c:v>
                </c:pt>
                <c:pt idx="340">
                  <c:v>42862.496527777781</c:v>
                </c:pt>
                <c:pt idx="341">
                  <c:v>42863.496527777781</c:v>
                </c:pt>
                <c:pt idx="342">
                  <c:v>42864.496527777781</c:v>
                </c:pt>
                <c:pt idx="343">
                  <c:v>42865.496527777781</c:v>
                </c:pt>
                <c:pt idx="344">
                  <c:v>42866.496527777781</c:v>
                </c:pt>
                <c:pt idx="345">
                  <c:v>42867.496527777781</c:v>
                </c:pt>
                <c:pt idx="346">
                  <c:v>42868.496527777781</c:v>
                </c:pt>
                <c:pt idx="347">
                  <c:v>42869.496527777781</c:v>
                </c:pt>
                <c:pt idx="348">
                  <c:v>42870.496527777781</c:v>
                </c:pt>
                <c:pt idx="349">
                  <c:v>42871.496527777781</c:v>
                </c:pt>
                <c:pt idx="350">
                  <c:v>42872.496527777781</c:v>
                </c:pt>
                <c:pt idx="351">
                  <c:v>42873.496527777781</c:v>
                </c:pt>
                <c:pt idx="352">
                  <c:v>42874.496527777781</c:v>
                </c:pt>
                <c:pt idx="353">
                  <c:v>42875.496527777781</c:v>
                </c:pt>
                <c:pt idx="354">
                  <c:v>42876.496527777781</c:v>
                </c:pt>
                <c:pt idx="355">
                  <c:v>42877.496527777781</c:v>
                </c:pt>
                <c:pt idx="356">
                  <c:v>42878.496527777781</c:v>
                </c:pt>
                <c:pt idx="357">
                  <c:v>42879.496527777781</c:v>
                </c:pt>
                <c:pt idx="358">
                  <c:v>42880.496527777781</c:v>
                </c:pt>
                <c:pt idx="359">
                  <c:v>42881.496527777781</c:v>
                </c:pt>
                <c:pt idx="360">
                  <c:v>42882.496527777781</c:v>
                </c:pt>
                <c:pt idx="361">
                  <c:v>42883.496527777781</c:v>
                </c:pt>
                <c:pt idx="362">
                  <c:v>42884.496527777781</c:v>
                </c:pt>
                <c:pt idx="363">
                  <c:v>42885.496527777781</c:v>
                </c:pt>
                <c:pt idx="364">
                  <c:v>42886.496527777781</c:v>
                </c:pt>
                <c:pt idx="365">
                  <c:v>42887.496527777781</c:v>
                </c:pt>
                <c:pt idx="366">
                  <c:v>42888.496527777781</c:v>
                </c:pt>
                <c:pt idx="367">
                  <c:v>42889.496527777781</c:v>
                </c:pt>
                <c:pt idx="368">
                  <c:v>42890.496527777781</c:v>
                </c:pt>
                <c:pt idx="369">
                  <c:v>42891.496527777781</c:v>
                </c:pt>
                <c:pt idx="370">
                  <c:v>42892.496527777781</c:v>
                </c:pt>
                <c:pt idx="371">
                  <c:v>42893.496527777781</c:v>
                </c:pt>
                <c:pt idx="372">
                  <c:v>42894.496527777781</c:v>
                </c:pt>
                <c:pt idx="373">
                  <c:v>42895.496527777781</c:v>
                </c:pt>
                <c:pt idx="374">
                  <c:v>42896.496527777781</c:v>
                </c:pt>
                <c:pt idx="375">
                  <c:v>42897.496527777781</c:v>
                </c:pt>
                <c:pt idx="376">
                  <c:v>42898.496527777781</c:v>
                </c:pt>
                <c:pt idx="377">
                  <c:v>42899.496527777781</c:v>
                </c:pt>
                <c:pt idx="378">
                  <c:v>42900.496527777781</c:v>
                </c:pt>
                <c:pt idx="379">
                  <c:v>42901.496527777781</c:v>
                </c:pt>
                <c:pt idx="380">
                  <c:v>42902.496527777781</c:v>
                </c:pt>
                <c:pt idx="381">
                  <c:v>42903.496527777781</c:v>
                </c:pt>
                <c:pt idx="382">
                  <c:v>42904.496527777781</c:v>
                </c:pt>
                <c:pt idx="383">
                  <c:v>42905.496527777781</c:v>
                </c:pt>
                <c:pt idx="384">
                  <c:v>42906.496527777781</c:v>
                </c:pt>
                <c:pt idx="385">
                  <c:v>42907.496527777781</c:v>
                </c:pt>
                <c:pt idx="386">
                  <c:v>42908.496527777781</c:v>
                </c:pt>
                <c:pt idx="387">
                  <c:v>42909.496527777781</c:v>
                </c:pt>
                <c:pt idx="388">
                  <c:v>42910.496527777781</c:v>
                </c:pt>
                <c:pt idx="389">
                  <c:v>42911.496527777781</c:v>
                </c:pt>
                <c:pt idx="390">
                  <c:v>42912.496527777781</c:v>
                </c:pt>
                <c:pt idx="391">
                  <c:v>42913.496527777781</c:v>
                </c:pt>
                <c:pt idx="392">
                  <c:v>42914.496527777781</c:v>
                </c:pt>
                <c:pt idx="393">
                  <c:v>42915.496527777781</c:v>
                </c:pt>
                <c:pt idx="394">
                  <c:v>42916.496527777781</c:v>
                </c:pt>
                <c:pt idx="395">
                  <c:v>42917.496527777781</c:v>
                </c:pt>
                <c:pt idx="396">
                  <c:v>42918.496527777781</c:v>
                </c:pt>
                <c:pt idx="397">
                  <c:v>42919.496527777781</c:v>
                </c:pt>
                <c:pt idx="398">
                  <c:v>42920.496527777781</c:v>
                </c:pt>
                <c:pt idx="399">
                  <c:v>42921.496527777781</c:v>
                </c:pt>
                <c:pt idx="400">
                  <c:v>42922.496527777781</c:v>
                </c:pt>
                <c:pt idx="401">
                  <c:v>42923.496527777781</c:v>
                </c:pt>
                <c:pt idx="402">
                  <c:v>42924.496527777781</c:v>
                </c:pt>
                <c:pt idx="403">
                  <c:v>42925.496527777781</c:v>
                </c:pt>
                <c:pt idx="404">
                  <c:v>42926.496527777781</c:v>
                </c:pt>
                <c:pt idx="405">
                  <c:v>42927.496527777781</c:v>
                </c:pt>
                <c:pt idx="406">
                  <c:v>42928.496527777781</c:v>
                </c:pt>
                <c:pt idx="407">
                  <c:v>42929.496527777781</c:v>
                </c:pt>
                <c:pt idx="408">
                  <c:v>42930.496527777781</c:v>
                </c:pt>
                <c:pt idx="409">
                  <c:v>42931.496527777781</c:v>
                </c:pt>
                <c:pt idx="410">
                  <c:v>42932.496527777781</c:v>
                </c:pt>
                <c:pt idx="411">
                  <c:v>42933.496527777781</c:v>
                </c:pt>
                <c:pt idx="412">
                  <c:v>42934.496527777781</c:v>
                </c:pt>
                <c:pt idx="413">
                  <c:v>42935.496527777781</c:v>
                </c:pt>
                <c:pt idx="414">
                  <c:v>42936.496527777781</c:v>
                </c:pt>
                <c:pt idx="415">
                  <c:v>42937.496527777781</c:v>
                </c:pt>
                <c:pt idx="416">
                  <c:v>42938.496527777781</c:v>
                </c:pt>
                <c:pt idx="417">
                  <c:v>42939.496527777781</c:v>
                </c:pt>
                <c:pt idx="418">
                  <c:v>42940.496527777781</c:v>
                </c:pt>
                <c:pt idx="419">
                  <c:v>42941.496527777781</c:v>
                </c:pt>
                <c:pt idx="420">
                  <c:v>42942.496527777781</c:v>
                </c:pt>
                <c:pt idx="421">
                  <c:v>42943.496527777781</c:v>
                </c:pt>
                <c:pt idx="422">
                  <c:v>42944.496527777781</c:v>
                </c:pt>
                <c:pt idx="423">
                  <c:v>42945.496527777781</c:v>
                </c:pt>
                <c:pt idx="424">
                  <c:v>42946.496527777781</c:v>
                </c:pt>
                <c:pt idx="425">
                  <c:v>42947.496527777781</c:v>
                </c:pt>
                <c:pt idx="426">
                  <c:v>42948.496527777781</c:v>
                </c:pt>
                <c:pt idx="427">
                  <c:v>42949.496527777781</c:v>
                </c:pt>
                <c:pt idx="428">
                  <c:v>42950.496527777781</c:v>
                </c:pt>
                <c:pt idx="429">
                  <c:v>42951.496527777781</c:v>
                </c:pt>
                <c:pt idx="430">
                  <c:v>42952.496527777781</c:v>
                </c:pt>
                <c:pt idx="431">
                  <c:v>42953.496527777781</c:v>
                </c:pt>
                <c:pt idx="432">
                  <c:v>42954.496527777781</c:v>
                </c:pt>
                <c:pt idx="433">
                  <c:v>42955.496527777781</c:v>
                </c:pt>
                <c:pt idx="434">
                  <c:v>42956.496527777781</c:v>
                </c:pt>
                <c:pt idx="435">
                  <c:v>42957.496527777781</c:v>
                </c:pt>
                <c:pt idx="436">
                  <c:v>42958.496527777781</c:v>
                </c:pt>
                <c:pt idx="437">
                  <c:v>42959.496527777781</c:v>
                </c:pt>
                <c:pt idx="438">
                  <c:v>42960.496527777781</c:v>
                </c:pt>
                <c:pt idx="439">
                  <c:v>42961.496527777781</c:v>
                </c:pt>
                <c:pt idx="440">
                  <c:v>42962.496527777781</c:v>
                </c:pt>
                <c:pt idx="441">
                  <c:v>42963.496527777781</c:v>
                </c:pt>
                <c:pt idx="442">
                  <c:v>42964.496527777781</c:v>
                </c:pt>
                <c:pt idx="443">
                  <c:v>42965.496527777781</c:v>
                </c:pt>
                <c:pt idx="444">
                  <c:v>42966.496527777781</c:v>
                </c:pt>
                <c:pt idx="445">
                  <c:v>42967.496527777781</c:v>
                </c:pt>
                <c:pt idx="446">
                  <c:v>42968.496527777781</c:v>
                </c:pt>
                <c:pt idx="447">
                  <c:v>42969.496527777781</c:v>
                </c:pt>
                <c:pt idx="448">
                  <c:v>42970.496527777781</c:v>
                </c:pt>
                <c:pt idx="449">
                  <c:v>42971.496527777781</c:v>
                </c:pt>
                <c:pt idx="450">
                  <c:v>42972.496527777781</c:v>
                </c:pt>
                <c:pt idx="451">
                  <c:v>42973.496527777781</c:v>
                </c:pt>
                <c:pt idx="452">
                  <c:v>42974.496527777781</c:v>
                </c:pt>
                <c:pt idx="453">
                  <c:v>42975.496527777781</c:v>
                </c:pt>
                <c:pt idx="454">
                  <c:v>42976.496527777781</c:v>
                </c:pt>
                <c:pt idx="455">
                  <c:v>42977.496527777781</c:v>
                </c:pt>
                <c:pt idx="456">
                  <c:v>42978.496527777781</c:v>
                </c:pt>
                <c:pt idx="457">
                  <c:v>42979.496527777781</c:v>
                </c:pt>
                <c:pt idx="458">
                  <c:v>42980.496527777781</c:v>
                </c:pt>
                <c:pt idx="459">
                  <c:v>42981.496527777781</c:v>
                </c:pt>
                <c:pt idx="460">
                  <c:v>42982.496527777781</c:v>
                </c:pt>
                <c:pt idx="461">
                  <c:v>42983.496527777781</c:v>
                </c:pt>
                <c:pt idx="462">
                  <c:v>42984.496527777781</c:v>
                </c:pt>
                <c:pt idx="463">
                  <c:v>42985.496527777781</c:v>
                </c:pt>
                <c:pt idx="464">
                  <c:v>42986.496527777781</c:v>
                </c:pt>
                <c:pt idx="465">
                  <c:v>42987.496527777781</c:v>
                </c:pt>
                <c:pt idx="466">
                  <c:v>42988.496527777781</c:v>
                </c:pt>
                <c:pt idx="467">
                  <c:v>42989.496527777781</c:v>
                </c:pt>
                <c:pt idx="468">
                  <c:v>42990.496527777781</c:v>
                </c:pt>
                <c:pt idx="469">
                  <c:v>42991.496527777781</c:v>
                </c:pt>
                <c:pt idx="470">
                  <c:v>42992.496527777781</c:v>
                </c:pt>
                <c:pt idx="471">
                  <c:v>42993.496527777781</c:v>
                </c:pt>
                <c:pt idx="472">
                  <c:v>42994.496527777781</c:v>
                </c:pt>
                <c:pt idx="473">
                  <c:v>42995.496527777781</c:v>
                </c:pt>
                <c:pt idx="474">
                  <c:v>42996.496527777781</c:v>
                </c:pt>
                <c:pt idx="475">
                  <c:v>42997.496527777781</c:v>
                </c:pt>
                <c:pt idx="476">
                  <c:v>42998.496527777781</c:v>
                </c:pt>
                <c:pt idx="477">
                  <c:v>42999.496527777781</c:v>
                </c:pt>
                <c:pt idx="478">
                  <c:v>43000.496527777781</c:v>
                </c:pt>
                <c:pt idx="479">
                  <c:v>43001.496527777781</c:v>
                </c:pt>
                <c:pt idx="480">
                  <c:v>43002.496527777781</c:v>
                </c:pt>
                <c:pt idx="481">
                  <c:v>43003.496527777781</c:v>
                </c:pt>
                <c:pt idx="482">
                  <c:v>43004.496527777781</c:v>
                </c:pt>
                <c:pt idx="483">
                  <c:v>43005.496527777781</c:v>
                </c:pt>
                <c:pt idx="484">
                  <c:v>43006.496527777781</c:v>
                </c:pt>
                <c:pt idx="485">
                  <c:v>43007.496527777781</c:v>
                </c:pt>
                <c:pt idx="486">
                  <c:v>43008.496527777781</c:v>
                </c:pt>
                <c:pt idx="487">
                  <c:v>43009.496527777781</c:v>
                </c:pt>
                <c:pt idx="488">
                  <c:v>43010.496527777781</c:v>
                </c:pt>
                <c:pt idx="489">
                  <c:v>43011.496527777781</c:v>
                </c:pt>
                <c:pt idx="490">
                  <c:v>43012.496527777781</c:v>
                </c:pt>
                <c:pt idx="491">
                  <c:v>43013.496527777781</c:v>
                </c:pt>
                <c:pt idx="492">
                  <c:v>43014.496527777781</c:v>
                </c:pt>
                <c:pt idx="493">
                  <c:v>43015.496527777781</c:v>
                </c:pt>
                <c:pt idx="494">
                  <c:v>43016.496527777781</c:v>
                </c:pt>
                <c:pt idx="495">
                  <c:v>43017.496527777781</c:v>
                </c:pt>
                <c:pt idx="496">
                  <c:v>43018.496527777781</c:v>
                </c:pt>
                <c:pt idx="497">
                  <c:v>43019.496527777781</c:v>
                </c:pt>
                <c:pt idx="498">
                  <c:v>43020.496527777781</c:v>
                </c:pt>
                <c:pt idx="499">
                  <c:v>43021.496527777781</c:v>
                </c:pt>
                <c:pt idx="500">
                  <c:v>43022.496527777781</c:v>
                </c:pt>
                <c:pt idx="501">
                  <c:v>43023.496527777781</c:v>
                </c:pt>
                <c:pt idx="502">
                  <c:v>43024.496527777781</c:v>
                </c:pt>
                <c:pt idx="503">
                  <c:v>43025.496527777781</c:v>
                </c:pt>
                <c:pt idx="504">
                  <c:v>43026.496527777781</c:v>
                </c:pt>
                <c:pt idx="505">
                  <c:v>43027.496527777781</c:v>
                </c:pt>
                <c:pt idx="506">
                  <c:v>43028.496527777781</c:v>
                </c:pt>
                <c:pt idx="507">
                  <c:v>43029.496527777781</c:v>
                </c:pt>
                <c:pt idx="508">
                  <c:v>43030.496527777781</c:v>
                </c:pt>
                <c:pt idx="509">
                  <c:v>43031.496527777781</c:v>
                </c:pt>
                <c:pt idx="510">
                  <c:v>43032.496527777781</c:v>
                </c:pt>
                <c:pt idx="511">
                  <c:v>43033.496527777781</c:v>
                </c:pt>
                <c:pt idx="512">
                  <c:v>43034.496527777781</c:v>
                </c:pt>
                <c:pt idx="513">
                  <c:v>43035.496527777781</c:v>
                </c:pt>
                <c:pt idx="514">
                  <c:v>43036.496527777781</c:v>
                </c:pt>
                <c:pt idx="515">
                  <c:v>43037.496527777781</c:v>
                </c:pt>
                <c:pt idx="516">
                  <c:v>43038.496527777781</c:v>
                </c:pt>
                <c:pt idx="517">
                  <c:v>43039.496527777781</c:v>
                </c:pt>
                <c:pt idx="518">
                  <c:v>43040.496527777781</c:v>
                </c:pt>
                <c:pt idx="519">
                  <c:v>43041.496527777781</c:v>
                </c:pt>
                <c:pt idx="520">
                  <c:v>43042.496527777781</c:v>
                </c:pt>
                <c:pt idx="521">
                  <c:v>43043.496527777781</c:v>
                </c:pt>
                <c:pt idx="522">
                  <c:v>43044.496527777781</c:v>
                </c:pt>
                <c:pt idx="523">
                  <c:v>43045.496527777781</c:v>
                </c:pt>
                <c:pt idx="524">
                  <c:v>43046.496527777781</c:v>
                </c:pt>
                <c:pt idx="525">
                  <c:v>43047.496527777781</c:v>
                </c:pt>
                <c:pt idx="526">
                  <c:v>43048.496527777781</c:v>
                </c:pt>
                <c:pt idx="527">
                  <c:v>43049.496527777781</c:v>
                </c:pt>
                <c:pt idx="528">
                  <c:v>43050.496527777781</c:v>
                </c:pt>
                <c:pt idx="529">
                  <c:v>43051.496527777781</c:v>
                </c:pt>
                <c:pt idx="530">
                  <c:v>43052.496527777781</c:v>
                </c:pt>
                <c:pt idx="531">
                  <c:v>43053.496527777781</c:v>
                </c:pt>
                <c:pt idx="532">
                  <c:v>43054.496527777781</c:v>
                </c:pt>
                <c:pt idx="533">
                  <c:v>43055.496527777781</c:v>
                </c:pt>
                <c:pt idx="534">
                  <c:v>43056.496527777781</c:v>
                </c:pt>
                <c:pt idx="535">
                  <c:v>43057.496527777781</c:v>
                </c:pt>
                <c:pt idx="536">
                  <c:v>43058.496527777781</c:v>
                </c:pt>
                <c:pt idx="537">
                  <c:v>43059.496527777781</c:v>
                </c:pt>
                <c:pt idx="538">
                  <c:v>43060.496527777781</c:v>
                </c:pt>
                <c:pt idx="539">
                  <c:v>43061.496527777781</c:v>
                </c:pt>
                <c:pt idx="540">
                  <c:v>43062.496527777781</c:v>
                </c:pt>
                <c:pt idx="541">
                  <c:v>43063.496527777781</c:v>
                </c:pt>
                <c:pt idx="542">
                  <c:v>43064.496527777781</c:v>
                </c:pt>
                <c:pt idx="543">
                  <c:v>43065.496527777781</c:v>
                </c:pt>
                <c:pt idx="544">
                  <c:v>43066.496527777781</c:v>
                </c:pt>
                <c:pt idx="545">
                  <c:v>43067.496527777781</c:v>
                </c:pt>
                <c:pt idx="546">
                  <c:v>43068.496527777781</c:v>
                </c:pt>
                <c:pt idx="547">
                  <c:v>43069.496527777781</c:v>
                </c:pt>
                <c:pt idx="548">
                  <c:v>43070.496527777781</c:v>
                </c:pt>
                <c:pt idx="549">
                  <c:v>43071.496527777781</c:v>
                </c:pt>
                <c:pt idx="550">
                  <c:v>43072.496527777781</c:v>
                </c:pt>
                <c:pt idx="551">
                  <c:v>43073.496527777781</c:v>
                </c:pt>
                <c:pt idx="552">
                  <c:v>43074.496527777781</c:v>
                </c:pt>
                <c:pt idx="553">
                  <c:v>43075.496527777781</c:v>
                </c:pt>
                <c:pt idx="554">
                  <c:v>43076.496527777781</c:v>
                </c:pt>
                <c:pt idx="555">
                  <c:v>43077.496527777781</c:v>
                </c:pt>
                <c:pt idx="556">
                  <c:v>43078.496527777781</c:v>
                </c:pt>
                <c:pt idx="557">
                  <c:v>43079.496527777781</c:v>
                </c:pt>
                <c:pt idx="558">
                  <c:v>43080.496527777781</c:v>
                </c:pt>
                <c:pt idx="559">
                  <c:v>43081.496527777781</c:v>
                </c:pt>
                <c:pt idx="560">
                  <c:v>43082.496527777781</c:v>
                </c:pt>
                <c:pt idx="561">
                  <c:v>43083.496527777781</c:v>
                </c:pt>
                <c:pt idx="562">
                  <c:v>43084.496527777781</c:v>
                </c:pt>
                <c:pt idx="563">
                  <c:v>43085.496527777781</c:v>
                </c:pt>
                <c:pt idx="564">
                  <c:v>43086.496527777781</c:v>
                </c:pt>
                <c:pt idx="565">
                  <c:v>43087.496527777781</c:v>
                </c:pt>
                <c:pt idx="566">
                  <c:v>43088.496527777781</c:v>
                </c:pt>
                <c:pt idx="567">
                  <c:v>43089.496527777781</c:v>
                </c:pt>
                <c:pt idx="568">
                  <c:v>43090.496527777781</c:v>
                </c:pt>
                <c:pt idx="569">
                  <c:v>43091.496527777781</c:v>
                </c:pt>
                <c:pt idx="570">
                  <c:v>43092.496527777781</c:v>
                </c:pt>
                <c:pt idx="571">
                  <c:v>43093.496527777781</c:v>
                </c:pt>
                <c:pt idx="572">
                  <c:v>43094.496527777781</c:v>
                </c:pt>
                <c:pt idx="573">
                  <c:v>43095.496527777781</c:v>
                </c:pt>
                <c:pt idx="574">
                  <c:v>43096.496527777781</c:v>
                </c:pt>
                <c:pt idx="575">
                  <c:v>43097.496527777781</c:v>
                </c:pt>
                <c:pt idx="576">
                  <c:v>43098.496527777781</c:v>
                </c:pt>
                <c:pt idx="577">
                  <c:v>43099.496527777781</c:v>
                </c:pt>
                <c:pt idx="578">
                  <c:v>43100.496527777781</c:v>
                </c:pt>
                <c:pt idx="579">
                  <c:v>43101.496527777781</c:v>
                </c:pt>
                <c:pt idx="580">
                  <c:v>43102.496527777781</c:v>
                </c:pt>
                <c:pt idx="581">
                  <c:v>43103.496527777781</c:v>
                </c:pt>
                <c:pt idx="582">
                  <c:v>43104.496527777781</c:v>
                </c:pt>
                <c:pt idx="583">
                  <c:v>43105.496527777781</c:v>
                </c:pt>
                <c:pt idx="584">
                  <c:v>43106.496527777781</c:v>
                </c:pt>
                <c:pt idx="585">
                  <c:v>43107.496527777781</c:v>
                </c:pt>
                <c:pt idx="586">
                  <c:v>43108.496527777781</c:v>
                </c:pt>
                <c:pt idx="587">
                  <c:v>43109.496527777781</c:v>
                </c:pt>
                <c:pt idx="588">
                  <c:v>43110.496527777781</c:v>
                </c:pt>
                <c:pt idx="589">
                  <c:v>43111.496527777781</c:v>
                </c:pt>
                <c:pt idx="590">
                  <c:v>43112.496527777781</c:v>
                </c:pt>
                <c:pt idx="591">
                  <c:v>43113.496527777781</c:v>
                </c:pt>
                <c:pt idx="592">
                  <c:v>43114.496527777781</c:v>
                </c:pt>
                <c:pt idx="593">
                  <c:v>43115.496527777781</c:v>
                </c:pt>
                <c:pt idx="594">
                  <c:v>43116.496527777781</c:v>
                </c:pt>
                <c:pt idx="595">
                  <c:v>43117.496527777781</c:v>
                </c:pt>
                <c:pt idx="596">
                  <c:v>43118.496527777781</c:v>
                </c:pt>
                <c:pt idx="597">
                  <c:v>43119.496527777781</c:v>
                </c:pt>
                <c:pt idx="598">
                  <c:v>43120.496527777781</c:v>
                </c:pt>
                <c:pt idx="599">
                  <c:v>43121.496527777781</c:v>
                </c:pt>
                <c:pt idx="600">
                  <c:v>43122.496527777781</c:v>
                </c:pt>
                <c:pt idx="601">
                  <c:v>43123.496527777781</c:v>
                </c:pt>
                <c:pt idx="602">
                  <c:v>43124.496527777781</c:v>
                </c:pt>
                <c:pt idx="603">
                  <c:v>43125.496527777781</c:v>
                </c:pt>
                <c:pt idx="604">
                  <c:v>43126.496527777781</c:v>
                </c:pt>
                <c:pt idx="605">
                  <c:v>43127.496527777781</c:v>
                </c:pt>
                <c:pt idx="606">
                  <c:v>43128.496527777781</c:v>
                </c:pt>
                <c:pt idx="607">
                  <c:v>43129.496527777781</c:v>
                </c:pt>
                <c:pt idx="608">
                  <c:v>43130.496527777781</c:v>
                </c:pt>
                <c:pt idx="609">
                  <c:v>43131.496527777781</c:v>
                </c:pt>
                <c:pt idx="610">
                  <c:v>43132.496527777781</c:v>
                </c:pt>
                <c:pt idx="611">
                  <c:v>43133.496527777781</c:v>
                </c:pt>
                <c:pt idx="612">
                  <c:v>43134.496527777781</c:v>
                </c:pt>
                <c:pt idx="613">
                  <c:v>43135.496527777781</c:v>
                </c:pt>
                <c:pt idx="614">
                  <c:v>43136.496527777781</c:v>
                </c:pt>
                <c:pt idx="615">
                  <c:v>43137.496527777781</c:v>
                </c:pt>
                <c:pt idx="616">
                  <c:v>43138.496527777781</c:v>
                </c:pt>
                <c:pt idx="617">
                  <c:v>43139.496527777781</c:v>
                </c:pt>
                <c:pt idx="618">
                  <c:v>43140.496527777781</c:v>
                </c:pt>
                <c:pt idx="619">
                  <c:v>43141.496527777781</c:v>
                </c:pt>
                <c:pt idx="620">
                  <c:v>43142.496527777781</c:v>
                </c:pt>
                <c:pt idx="621">
                  <c:v>43143.496527777781</c:v>
                </c:pt>
                <c:pt idx="622">
                  <c:v>43144.496527777781</c:v>
                </c:pt>
                <c:pt idx="623">
                  <c:v>43145.496527777781</c:v>
                </c:pt>
                <c:pt idx="624">
                  <c:v>43146.496527777781</c:v>
                </c:pt>
                <c:pt idx="625">
                  <c:v>43147.496527777781</c:v>
                </c:pt>
                <c:pt idx="626">
                  <c:v>43148.496527777781</c:v>
                </c:pt>
                <c:pt idx="627">
                  <c:v>43149.496527777781</c:v>
                </c:pt>
                <c:pt idx="628">
                  <c:v>43150.496527777781</c:v>
                </c:pt>
                <c:pt idx="629">
                  <c:v>43151.496527777781</c:v>
                </c:pt>
                <c:pt idx="630">
                  <c:v>43152.496527777781</c:v>
                </c:pt>
                <c:pt idx="631">
                  <c:v>43153.496527777781</c:v>
                </c:pt>
                <c:pt idx="632">
                  <c:v>43154.496527777781</c:v>
                </c:pt>
                <c:pt idx="633">
                  <c:v>43155.496527777781</c:v>
                </c:pt>
                <c:pt idx="634">
                  <c:v>43156.496527777781</c:v>
                </c:pt>
                <c:pt idx="635">
                  <c:v>43157.496527777781</c:v>
                </c:pt>
                <c:pt idx="636">
                  <c:v>43158.496527777781</c:v>
                </c:pt>
                <c:pt idx="637">
                  <c:v>43159.496527777781</c:v>
                </c:pt>
                <c:pt idx="638">
                  <c:v>43160.496527777781</c:v>
                </c:pt>
                <c:pt idx="639">
                  <c:v>43161.496527777781</c:v>
                </c:pt>
                <c:pt idx="640">
                  <c:v>43162.496527777781</c:v>
                </c:pt>
                <c:pt idx="641">
                  <c:v>43163.496527777781</c:v>
                </c:pt>
                <c:pt idx="642">
                  <c:v>43164.496527777781</c:v>
                </c:pt>
                <c:pt idx="643">
                  <c:v>43165.496527777781</c:v>
                </c:pt>
                <c:pt idx="644">
                  <c:v>43166.496527777781</c:v>
                </c:pt>
                <c:pt idx="645">
                  <c:v>43167.496527777781</c:v>
                </c:pt>
                <c:pt idx="646">
                  <c:v>43168.496527777781</c:v>
                </c:pt>
                <c:pt idx="647">
                  <c:v>43169.496527777781</c:v>
                </c:pt>
                <c:pt idx="648">
                  <c:v>43170.496527777781</c:v>
                </c:pt>
                <c:pt idx="649">
                  <c:v>43171.496527777781</c:v>
                </c:pt>
                <c:pt idx="650">
                  <c:v>43172.496527777781</c:v>
                </c:pt>
                <c:pt idx="651">
                  <c:v>43173.496527777781</c:v>
                </c:pt>
                <c:pt idx="652">
                  <c:v>43174.496527777781</c:v>
                </c:pt>
                <c:pt idx="653">
                  <c:v>43175.496527777781</c:v>
                </c:pt>
                <c:pt idx="654">
                  <c:v>43176.496527777781</c:v>
                </c:pt>
                <c:pt idx="655">
                  <c:v>43177.496527777781</c:v>
                </c:pt>
                <c:pt idx="656">
                  <c:v>43178.496527777781</c:v>
                </c:pt>
                <c:pt idx="657">
                  <c:v>43179.496527777781</c:v>
                </c:pt>
                <c:pt idx="658">
                  <c:v>43180.496527777781</c:v>
                </c:pt>
                <c:pt idx="659">
                  <c:v>43181.496527777781</c:v>
                </c:pt>
                <c:pt idx="660">
                  <c:v>43182.496527777781</c:v>
                </c:pt>
                <c:pt idx="661">
                  <c:v>43183.496527777781</c:v>
                </c:pt>
                <c:pt idx="662">
                  <c:v>43184.496527777781</c:v>
                </c:pt>
                <c:pt idx="663">
                  <c:v>43185.496527777781</c:v>
                </c:pt>
                <c:pt idx="664">
                  <c:v>43186.496527777781</c:v>
                </c:pt>
                <c:pt idx="665">
                  <c:v>43187.496527777781</c:v>
                </c:pt>
                <c:pt idx="666">
                  <c:v>43188.496527777781</c:v>
                </c:pt>
                <c:pt idx="667">
                  <c:v>43189.496527777781</c:v>
                </c:pt>
                <c:pt idx="668">
                  <c:v>43190.496527777781</c:v>
                </c:pt>
                <c:pt idx="669">
                  <c:v>43191.496527777781</c:v>
                </c:pt>
                <c:pt idx="670">
                  <c:v>43192.496527777781</c:v>
                </c:pt>
                <c:pt idx="671">
                  <c:v>43193.496527777781</c:v>
                </c:pt>
                <c:pt idx="672">
                  <c:v>43194.496527777781</c:v>
                </c:pt>
                <c:pt idx="673">
                  <c:v>43195.496527777781</c:v>
                </c:pt>
                <c:pt idx="674">
                  <c:v>43196.496527777781</c:v>
                </c:pt>
                <c:pt idx="675">
                  <c:v>43197.496527777781</c:v>
                </c:pt>
                <c:pt idx="676">
                  <c:v>43198.496527777781</c:v>
                </c:pt>
                <c:pt idx="677">
                  <c:v>43199.496527777781</c:v>
                </c:pt>
                <c:pt idx="678">
                  <c:v>43200.496527777781</c:v>
                </c:pt>
                <c:pt idx="679">
                  <c:v>43201.496527777781</c:v>
                </c:pt>
                <c:pt idx="680">
                  <c:v>43202.496527777781</c:v>
                </c:pt>
                <c:pt idx="681">
                  <c:v>43203.496527777781</c:v>
                </c:pt>
                <c:pt idx="682">
                  <c:v>43204.496527777781</c:v>
                </c:pt>
                <c:pt idx="683">
                  <c:v>43205.496527777781</c:v>
                </c:pt>
                <c:pt idx="684">
                  <c:v>43206.496527777781</c:v>
                </c:pt>
                <c:pt idx="685">
                  <c:v>43207.496527777781</c:v>
                </c:pt>
                <c:pt idx="686">
                  <c:v>43208.496527777781</c:v>
                </c:pt>
                <c:pt idx="687">
                  <c:v>43209.496527777781</c:v>
                </c:pt>
                <c:pt idx="688">
                  <c:v>43210.496527777781</c:v>
                </c:pt>
                <c:pt idx="689">
                  <c:v>43211.496527777781</c:v>
                </c:pt>
                <c:pt idx="690">
                  <c:v>43212.496527777781</c:v>
                </c:pt>
                <c:pt idx="691">
                  <c:v>43213.496527777781</c:v>
                </c:pt>
                <c:pt idx="692">
                  <c:v>43214.496527777781</c:v>
                </c:pt>
                <c:pt idx="693">
                  <c:v>43215.496527777781</c:v>
                </c:pt>
                <c:pt idx="694">
                  <c:v>43216.496527777781</c:v>
                </c:pt>
                <c:pt idx="695">
                  <c:v>43217.496527777781</c:v>
                </c:pt>
                <c:pt idx="696">
                  <c:v>43218.496527777781</c:v>
                </c:pt>
                <c:pt idx="697">
                  <c:v>43219.496527777781</c:v>
                </c:pt>
                <c:pt idx="698">
                  <c:v>43220.496527777781</c:v>
                </c:pt>
                <c:pt idx="699">
                  <c:v>43221.496527777781</c:v>
                </c:pt>
                <c:pt idx="700">
                  <c:v>43222.496527777781</c:v>
                </c:pt>
                <c:pt idx="701">
                  <c:v>43223.496527777781</c:v>
                </c:pt>
                <c:pt idx="702">
                  <c:v>43224.496527777781</c:v>
                </c:pt>
                <c:pt idx="703">
                  <c:v>43225.496527777781</c:v>
                </c:pt>
                <c:pt idx="704">
                  <c:v>43226.496527777781</c:v>
                </c:pt>
                <c:pt idx="705">
                  <c:v>43227.496527777781</c:v>
                </c:pt>
                <c:pt idx="706">
                  <c:v>43228.496527777781</c:v>
                </c:pt>
                <c:pt idx="707">
                  <c:v>43229.496527777781</c:v>
                </c:pt>
                <c:pt idx="708">
                  <c:v>43230.496527777781</c:v>
                </c:pt>
                <c:pt idx="709">
                  <c:v>43231.496527777781</c:v>
                </c:pt>
                <c:pt idx="710">
                  <c:v>43232.496527777781</c:v>
                </c:pt>
                <c:pt idx="711">
                  <c:v>43233.496527777781</c:v>
                </c:pt>
                <c:pt idx="712">
                  <c:v>43234.496527777781</c:v>
                </c:pt>
                <c:pt idx="713">
                  <c:v>43235.496527777781</c:v>
                </c:pt>
                <c:pt idx="714">
                  <c:v>43236.496527777781</c:v>
                </c:pt>
                <c:pt idx="715">
                  <c:v>43237.496527777781</c:v>
                </c:pt>
                <c:pt idx="716">
                  <c:v>43238.496527777781</c:v>
                </c:pt>
                <c:pt idx="717">
                  <c:v>43239.496527777781</c:v>
                </c:pt>
                <c:pt idx="718">
                  <c:v>43240.496527777781</c:v>
                </c:pt>
                <c:pt idx="719">
                  <c:v>43241.496527777781</c:v>
                </c:pt>
                <c:pt idx="720">
                  <c:v>43242.496527777781</c:v>
                </c:pt>
                <c:pt idx="721">
                  <c:v>43243.496527777781</c:v>
                </c:pt>
                <c:pt idx="722">
                  <c:v>43244.496527777781</c:v>
                </c:pt>
                <c:pt idx="723">
                  <c:v>43245.496527777781</c:v>
                </c:pt>
                <c:pt idx="724">
                  <c:v>43246.496527777781</c:v>
                </c:pt>
                <c:pt idx="725">
                  <c:v>43247.496527777781</c:v>
                </c:pt>
                <c:pt idx="726">
                  <c:v>43248.496527777781</c:v>
                </c:pt>
                <c:pt idx="727">
                  <c:v>43249.496527777781</c:v>
                </c:pt>
                <c:pt idx="728">
                  <c:v>43250.496527777781</c:v>
                </c:pt>
                <c:pt idx="729">
                  <c:v>43251.496527777781</c:v>
                </c:pt>
                <c:pt idx="730">
                  <c:v>43252.496527777781</c:v>
                </c:pt>
                <c:pt idx="731">
                  <c:v>43253.496527777781</c:v>
                </c:pt>
                <c:pt idx="732">
                  <c:v>43254.496527777781</c:v>
                </c:pt>
                <c:pt idx="733">
                  <c:v>43255.496527777781</c:v>
                </c:pt>
                <c:pt idx="734">
                  <c:v>43256.496527777781</c:v>
                </c:pt>
                <c:pt idx="735">
                  <c:v>43257.496527777781</c:v>
                </c:pt>
                <c:pt idx="736">
                  <c:v>43258.496527777781</c:v>
                </c:pt>
                <c:pt idx="737">
                  <c:v>43259.496527777781</c:v>
                </c:pt>
                <c:pt idx="738">
                  <c:v>43260.496527777781</c:v>
                </c:pt>
                <c:pt idx="739">
                  <c:v>43261.496527777781</c:v>
                </c:pt>
                <c:pt idx="740">
                  <c:v>43262.496527777781</c:v>
                </c:pt>
                <c:pt idx="741">
                  <c:v>43263.496527777781</c:v>
                </c:pt>
                <c:pt idx="742">
                  <c:v>43264.496527777781</c:v>
                </c:pt>
                <c:pt idx="743">
                  <c:v>43265.496527777781</c:v>
                </c:pt>
                <c:pt idx="744">
                  <c:v>43266.496527777781</c:v>
                </c:pt>
                <c:pt idx="745">
                  <c:v>43267.496527777781</c:v>
                </c:pt>
                <c:pt idx="746">
                  <c:v>43268.496527777781</c:v>
                </c:pt>
                <c:pt idx="747">
                  <c:v>43269.496527777781</c:v>
                </c:pt>
                <c:pt idx="748">
                  <c:v>43270.496527777781</c:v>
                </c:pt>
                <c:pt idx="749">
                  <c:v>43271.496527777781</c:v>
                </c:pt>
                <c:pt idx="750">
                  <c:v>43272.496527777781</c:v>
                </c:pt>
                <c:pt idx="751">
                  <c:v>43273.496527777781</c:v>
                </c:pt>
                <c:pt idx="752">
                  <c:v>43274.496527777781</c:v>
                </c:pt>
                <c:pt idx="753">
                  <c:v>43275.496527777781</c:v>
                </c:pt>
                <c:pt idx="754">
                  <c:v>43276.496527777781</c:v>
                </c:pt>
                <c:pt idx="755">
                  <c:v>43277.496527777781</c:v>
                </c:pt>
                <c:pt idx="756">
                  <c:v>43278.496527777781</c:v>
                </c:pt>
                <c:pt idx="757">
                  <c:v>43279.496527777781</c:v>
                </c:pt>
                <c:pt idx="758">
                  <c:v>43280.496527777781</c:v>
                </c:pt>
                <c:pt idx="759">
                  <c:v>43281.496527777781</c:v>
                </c:pt>
                <c:pt idx="760">
                  <c:v>43282.496527777781</c:v>
                </c:pt>
                <c:pt idx="761">
                  <c:v>43283.496527777781</c:v>
                </c:pt>
                <c:pt idx="762">
                  <c:v>43284.496527777781</c:v>
                </c:pt>
                <c:pt idx="763">
                  <c:v>43285.496527777781</c:v>
                </c:pt>
                <c:pt idx="764">
                  <c:v>43286.496527777781</c:v>
                </c:pt>
                <c:pt idx="765">
                  <c:v>43287.496527777781</c:v>
                </c:pt>
                <c:pt idx="766">
                  <c:v>43288.496527777781</c:v>
                </c:pt>
                <c:pt idx="767">
                  <c:v>43289.496527777781</c:v>
                </c:pt>
                <c:pt idx="768">
                  <c:v>43290.496527777781</c:v>
                </c:pt>
                <c:pt idx="769">
                  <c:v>43291.496527777781</c:v>
                </c:pt>
                <c:pt idx="770">
                  <c:v>43292.496527777781</c:v>
                </c:pt>
                <c:pt idx="771">
                  <c:v>43293.496527777781</c:v>
                </c:pt>
                <c:pt idx="772">
                  <c:v>43294.496527777781</c:v>
                </c:pt>
                <c:pt idx="773">
                  <c:v>43295.496527777781</c:v>
                </c:pt>
                <c:pt idx="774">
                  <c:v>43296.496527777781</c:v>
                </c:pt>
                <c:pt idx="775">
                  <c:v>43297.496527777781</c:v>
                </c:pt>
                <c:pt idx="776">
                  <c:v>43298.496527777781</c:v>
                </c:pt>
                <c:pt idx="777">
                  <c:v>43299.496527777781</c:v>
                </c:pt>
                <c:pt idx="778">
                  <c:v>43300.496527777781</c:v>
                </c:pt>
                <c:pt idx="779">
                  <c:v>43301.496527777781</c:v>
                </c:pt>
                <c:pt idx="780">
                  <c:v>43302.496527777781</c:v>
                </c:pt>
                <c:pt idx="781">
                  <c:v>43303.496527777781</c:v>
                </c:pt>
                <c:pt idx="782">
                  <c:v>43304.496527777781</c:v>
                </c:pt>
                <c:pt idx="783">
                  <c:v>43305.496527777781</c:v>
                </c:pt>
                <c:pt idx="784">
                  <c:v>43306.496527777781</c:v>
                </c:pt>
                <c:pt idx="785">
                  <c:v>43307.496527777781</c:v>
                </c:pt>
                <c:pt idx="786">
                  <c:v>43308.496527777781</c:v>
                </c:pt>
                <c:pt idx="787">
                  <c:v>43309.496527777781</c:v>
                </c:pt>
                <c:pt idx="788">
                  <c:v>43310.496527777781</c:v>
                </c:pt>
                <c:pt idx="789">
                  <c:v>43311.496527777781</c:v>
                </c:pt>
                <c:pt idx="790">
                  <c:v>43312.496527777781</c:v>
                </c:pt>
                <c:pt idx="791">
                  <c:v>43313.496527777781</c:v>
                </c:pt>
                <c:pt idx="792">
                  <c:v>43314.496527777781</c:v>
                </c:pt>
                <c:pt idx="793">
                  <c:v>43315.496527777781</c:v>
                </c:pt>
                <c:pt idx="794">
                  <c:v>43316.496527777781</c:v>
                </c:pt>
                <c:pt idx="795">
                  <c:v>43317.496527777781</c:v>
                </c:pt>
                <c:pt idx="796">
                  <c:v>43318.496527777781</c:v>
                </c:pt>
                <c:pt idx="797">
                  <c:v>43319.496527777781</c:v>
                </c:pt>
                <c:pt idx="798">
                  <c:v>43320.496527777781</c:v>
                </c:pt>
                <c:pt idx="799">
                  <c:v>43321.496527777781</c:v>
                </c:pt>
                <c:pt idx="800">
                  <c:v>43322.496527777781</c:v>
                </c:pt>
                <c:pt idx="801">
                  <c:v>43323.496527777781</c:v>
                </c:pt>
                <c:pt idx="802">
                  <c:v>43324.496527777781</c:v>
                </c:pt>
                <c:pt idx="803">
                  <c:v>43325.496527777781</c:v>
                </c:pt>
                <c:pt idx="804">
                  <c:v>43326.496527777781</c:v>
                </c:pt>
                <c:pt idx="805">
                  <c:v>43327.496527777781</c:v>
                </c:pt>
                <c:pt idx="806">
                  <c:v>43328.496527777781</c:v>
                </c:pt>
                <c:pt idx="807">
                  <c:v>43329.496527777781</c:v>
                </c:pt>
                <c:pt idx="808">
                  <c:v>43330.496527777781</c:v>
                </c:pt>
                <c:pt idx="809">
                  <c:v>43331.496527777781</c:v>
                </c:pt>
                <c:pt idx="810">
                  <c:v>43332.496527777781</c:v>
                </c:pt>
                <c:pt idx="811">
                  <c:v>43333.496527777781</c:v>
                </c:pt>
                <c:pt idx="812">
                  <c:v>43334.496527777781</c:v>
                </c:pt>
                <c:pt idx="813">
                  <c:v>43335.496527777781</c:v>
                </c:pt>
                <c:pt idx="814">
                  <c:v>43336.496527777781</c:v>
                </c:pt>
                <c:pt idx="815">
                  <c:v>43337.496527777781</c:v>
                </c:pt>
                <c:pt idx="816">
                  <c:v>43338.496527777781</c:v>
                </c:pt>
                <c:pt idx="817">
                  <c:v>43339.496527777781</c:v>
                </c:pt>
                <c:pt idx="818">
                  <c:v>43340.496527777781</c:v>
                </c:pt>
                <c:pt idx="819">
                  <c:v>43341.496527777781</c:v>
                </c:pt>
                <c:pt idx="820">
                  <c:v>43342.496527777781</c:v>
                </c:pt>
                <c:pt idx="821">
                  <c:v>43343.496527777781</c:v>
                </c:pt>
                <c:pt idx="822">
                  <c:v>43344.496527777781</c:v>
                </c:pt>
                <c:pt idx="823">
                  <c:v>43345.496527777781</c:v>
                </c:pt>
                <c:pt idx="824">
                  <c:v>43346.496527777781</c:v>
                </c:pt>
                <c:pt idx="825">
                  <c:v>43347.496527777781</c:v>
                </c:pt>
                <c:pt idx="826">
                  <c:v>43348.496527777781</c:v>
                </c:pt>
                <c:pt idx="827">
                  <c:v>43349.496527777781</c:v>
                </c:pt>
                <c:pt idx="828">
                  <c:v>43350.496527777781</c:v>
                </c:pt>
                <c:pt idx="829">
                  <c:v>43351.496527777781</c:v>
                </c:pt>
                <c:pt idx="830">
                  <c:v>43352.496527777781</c:v>
                </c:pt>
                <c:pt idx="831">
                  <c:v>43353.496527777781</c:v>
                </c:pt>
                <c:pt idx="832">
                  <c:v>43354.496527777781</c:v>
                </c:pt>
                <c:pt idx="833">
                  <c:v>43355.496527777781</c:v>
                </c:pt>
                <c:pt idx="834">
                  <c:v>43356.496527777781</c:v>
                </c:pt>
                <c:pt idx="835">
                  <c:v>43357.496527777781</c:v>
                </c:pt>
                <c:pt idx="836">
                  <c:v>43358.496527777781</c:v>
                </c:pt>
                <c:pt idx="837">
                  <c:v>43359.496527777781</c:v>
                </c:pt>
                <c:pt idx="838">
                  <c:v>43360.496527777781</c:v>
                </c:pt>
                <c:pt idx="839">
                  <c:v>43361.496527777781</c:v>
                </c:pt>
                <c:pt idx="840">
                  <c:v>43362.496527777781</c:v>
                </c:pt>
                <c:pt idx="841">
                  <c:v>43363.496527777781</c:v>
                </c:pt>
                <c:pt idx="842">
                  <c:v>43364.496527777781</c:v>
                </c:pt>
                <c:pt idx="843">
                  <c:v>43365.496527777781</c:v>
                </c:pt>
                <c:pt idx="844">
                  <c:v>43366.496527777781</c:v>
                </c:pt>
                <c:pt idx="845">
                  <c:v>43367.496527777781</c:v>
                </c:pt>
                <c:pt idx="846">
                  <c:v>43368.496527777781</c:v>
                </c:pt>
                <c:pt idx="847">
                  <c:v>43369.496527777781</c:v>
                </c:pt>
                <c:pt idx="848">
                  <c:v>43370.496527777781</c:v>
                </c:pt>
                <c:pt idx="849">
                  <c:v>43371.496527777781</c:v>
                </c:pt>
                <c:pt idx="850">
                  <c:v>43372.496527777781</c:v>
                </c:pt>
                <c:pt idx="851">
                  <c:v>43373.496527777781</c:v>
                </c:pt>
                <c:pt idx="852">
                  <c:v>43374.496527777781</c:v>
                </c:pt>
                <c:pt idx="853">
                  <c:v>43375.496527777781</c:v>
                </c:pt>
                <c:pt idx="854">
                  <c:v>43376.496527777781</c:v>
                </c:pt>
                <c:pt idx="855">
                  <c:v>43377.496527777781</c:v>
                </c:pt>
                <c:pt idx="856">
                  <c:v>43378.496527777781</c:v>
                </c:pt>
                <c:pt idx="857">
                  <c:v>43379.496527777781</c:v>
                </c:pt>
                <c:pt idx="858">
                  <c:v>43380.496527777781</c:v>
                </c:pt>
                <c:pt idx="859">
                  <c:v>43381.496527777781</c:v>
                </c:pt>
                <c:pt idx="860">
                  <c:v>43382.496527777781</c:v>
                </c:pt>
                <c:pt idx="861">
                  <c:v>43383.496527777781</c:v>
                </c:pt>
                <c:pt idx="862">
                  <c:v>43384.496527777781</c:v>
                </c:pt>
                <c:pt idx="863">
                  <c:v>43385.496527777781</c:v>
                </c:pt>
                <c:pt idx="864">
                  <c:v>43386.496527777781</c:v>
                </c:pt>
                <c:pt idx="865">
                  <c:v>43387.496527777781</c:v>
                </c:pt>
                <c:pt idx="866">
                  <c:v>43388.496527777781</c:v>
                </c:pt>
                <c:pt idx="867">
                  <c:v>43389.496527777781</c:v>
                </c:pt>
                <c:pt idx="868">
                  <c:v>43390.496527777781</c:v>
                </c:pt>
                <c:pt idx="869">
                  <c:v>43391.496527777781</c:v>
                </c:pt>
                <c:pt idx="870">
                  <c:v>43392.496527777781</c:v>
                </c:pt>
                <c:pt idx="871">
                  <c:v>43393.496527777781</c:v>
                </c:pt>
                <c:pt idx="872">
                  <c:v>43394.496527777781</c:v>
                </c:pt>
                <c:pt idx="873">
                  <c:v>43395.496527777781</c:v>
                </c:pt>
                <c:pt idx="874">
                  <c:v>43396.496527777781</c:v>
                </c:pt>
                <c:pt idx="875">
                  <c:v>43397.496527777781</c:v>
                </c:pt>
                <c:pt idx="876">
                  <c:v>43398.496527777781</c:v>
                </c:pt>
                <c:pt idx="877">
                  <c:v>43399.496527777781</c:v>
                </c:pt>
                <c:pt idx="878">
                  <c:v>43400.496527777781</c:v>
                </c:pt>
                <c:pt idx="879">
                  <c:v>43401.496527777781</c:v>
                </c:pt>
                <c:pt idx="880">
                  <c:v>43402.496527777781</c:v>
                </c:pt>
                <c:pt idx="881">
                  <c:v>43403.496527777781</c:v>
                </c:pt>
                <c:pt idx="882">
                  <c:v>43404.496527777781</c:v>
                </c:pt>
                <c:pt idx="883">
                  <c:v>43405.496527777781</c:v>
                </c:pt>
                <c:pt idx="884">
                  <c:v>43406.496527777781</c:v>
                </c:pt>
                <c:pt idx="885">
                  <c:v>43407.496527777781</c:v>
                </c:pt>
                <c:pt idx="886">
                  <c:v>43408.496527777781</c:v>
                </c:pt>
                <c:pt idx="887">
                  <c:v>43409.496527777781</c:v>
                </c:pt>
                <c:pt idx="888">
                  <c:v>43410.496527777781</c:v>
                </c:pt>
                <c:pt idx="889">
                  <c:v>43411.496527777781</c:v>
                </c:pt>
                <c:pt idx="890">
                  <c:v>43412.496527777781</c:v>
                </c:pt>
                <c:pt idx="891">
                  <c:v>43413.496527777781</c:v>
                </c:pt>
                <c:pt idx="892">
                  <c:v>43414.496527777781</c:v>
                </c:pt>
                <c:pt idx="893">
                  <c:v>43415.496527777781</c:v>
                </c:pt>
                <c:pt idx="894">
                  <c:v>43416.496527777781</c:v>
                </c:pt>
                <c:pt idx="895">
                  <c:v>43417.496527777781</c:v>
                </c:pt>
                <c:pt idx="896">
                  <c:v>43418.496527777781</c:v>
                </c:pt>
                <c:pt idx="897">
                  <c:v>43419.496527777781</c:v>
                </c:pt>
                <c:pt idx="898">
                  <c:v>43420.496527777781</c:v>
                </c:pt>
                <c:pt idx="899">
                  <c:v>43421.496527777781</c:v>
                </c:pt>
                <c:pt idx="900">
                  <c:v>43422.496527777781</c:v>
                </c:pt>
                <c:pt idx="901">
                  <c:v>43423.496527777781</c:v>
                </c:pt>
                <c:pt idx="902">
                  <c:v>43424.496527777781</c:v>
                </c:pt>
                <c:pt idx="903">
                  <c:v>43425.496527777781</c:v>
                </c:pt>
                <c:pt idx="904">
                  <c:v>43426.496527777781</c:v>
                </c:pt>
                <c:pt idx="905">
                  <c:v>43427.496527777781</c:v>
                </c:pt>
                <c:pt idx="906">
                  <c:v>43428.496527777781</c:v>
                </c:pt>
                <c:pt idx="907">
                  <c:v>43429.496527777781</c:v>
                </c:pt>
                <c:pt idx="908">
                  <c:v>43430.496527777781</c:v>
                </c:pt>
                <c:pt idx="909">
                  <c:v>43431.496527777781</c:v>
                </c:pt>
                <c:pt idx="910">
                  <c:v>43432.496527777781</c:v>
                </c:pt>
                <c:pt idx="911">
                  <c:v>43433.496527777781</c:v>
                </c:pt>
                <c:pt idx="912">
                  <c:v>43434.496527777781</c:v>
                </c:pt>
                <c:pt idx="913">
                  <c:v>43435.496527777781</c:v>
                </c:pt>
                <c:pt idx="914">
                  <c:v>43436.496527777781</c:v>
                </c:pt>
                <c:pt idx="915">
                  <c:v>43437.496527777781</c:v>
                </c:pt>
                <c:pt idx="916">
                  <c:v>43438.496527777781</c:v>
                </c:pt>
                <c:pt idx="917">
                  <c:v>43439.496527777781</c:v>
                </c:pt>
                <c:pt idx="918">
                  <c:v>43440.496527777781</c:v>
                </c:pt>
                <c:pt idx="919">
                  <c:v>43441.496527777781</c:v>
                </c:pt>
                <c:pt idx="920">
                  <c:v>43442.496527777781</c:v>
                </c:pt>
                <c:pt idx="921">
                  <c:v>43443.496527777781</c:v>
                </c:pt>
                <c:pt idx="922">
                  <c:v>43444.496527777781</c:v>
                </c:pt>
                <c:pt idx="923">
                  <c:v>43445.496527777781</c:v>
                </c:pt>
                <c:pt idx="924">
                  <c:v>43446.496527777781</c:v>
                </c:pt>
                <c:pt idx="925">
                  <c:v>43447.496527777781</c:v>
                </c:pt>
                <c:pt idx="926">
                  <c:v>43448.496527777781</c:v>
                </c:pt>
                <c:pt idx="927">
                  <c:v>43449.496527777781</c:v>
                </c:pt>
                <c:pt idx="928">
                  <c:v>43450.496527777781</c:v>
                </c:pt>
                <c:pt idx="929">
                  <c:v>43451.496527777781</c:v>
                </c:pt>
                <c:pt idx="930">
                  <c:v>43452.496527777781</c:v>
                </c:pt>
                <c:pt idx="931">
                  <c:v>43453.496527777781</c:v>
                </c:pt>
                <c:pt idx="932">
                  <c:v>43454.496527777781</c:v>
                </c:pt>
                <c:pt idx="933">
                  <c:v>43455.496527777781</c:v>
                </c:pt>
                <c:pt idx="934">
                  <c:v>43456.496527777781</c:v>
                </c:pt>
                <c:pt idx="935">
                  <c:v>43457.496527777781</c:v>
                </c:pt>
                <c:pt idx="936">
                  <c:v>43458.496527777781</c:v>
                </c:pt>
                <c:pt idx="937">
                  <c:v>43459.496527777781</c:v>
                </c:pt>
                <c:pt idx="938">
                  <c:v>43460.496527777781</c:v>
                </c:pt>
                <c:pt idx="939">
                  <c:v>43461.496527777781</c:v>
                </c:pt>
                <c:pt idx="940">
                  <c:v>43462.496527777781</c:v>
                </c:pt>
                <c:pt idx="941">
                  <c:v>43463.496527777781</c:v>
                </c:pt>
                <c:pt idx="942">
                  <c:v>43464.496527777781</c:v>
                </c:pt>
                <c:pt idx="943">
                  <c:v>43465.496527777781</c:v>
                </c:pt>
                <c:pt idx="944">
                  <c:v>43466.496527777781</c:v>
                </c:pt>
                <c:pt idx="945">
                  <c:v>43467.496527777781</c:v>
                </c:pt>
                <c:pt idx="946">
                  <c:v>43468.496527777781</c:v>
                </c:pt>
                <c:pt idx="947">
                  <c:v>43469.496527777781</c:v>
                </c:pt>
                <c:pt idx="948">
                  <c:v>43470.496527777781</c:v>
                </c:pt>
                <c:pt idx="949">
                  <c:v>43471.496527777781</c:v>
                </c:pt>
                <c:pt idx="950">
                  <c:v>43472.496527777781</c:v>
                </c:pt>
                <c:pt idx="951">
                  <c:v>43473.496527777781</c:v>
                </c:pt>
                <c:pt idx="952">
                  <c:v>43474.496527777781</c:v>
                </c:pt>
                <c:pt idx="953">
                  <c:v>43475.496527777781</c:v>
                </c:pt>
                <c:pt idx="954">
                  <c:v>43476.496527777781</c:v>
                </c:pt>
                <c:pt idx="955">
                  <c:v>43477.496527777781</c:v>
                </c:pt>
                <c:pt idx="956">
                  <c:v>43478.496527777781</c:v>
                </c:pt>
                <c:pt idx="957">
                  <c:v>43479.496527777781</c:v>
                </c:pt>
                <c:pt idx="958">
                  <c:v>43480.496527777781</c:v>
                </c:pt>
                <c:pt idx="959">
                  <c:v>43481.496527777781</c:v>
                </c:pt>
                <c:pt idx="960">
                  <c:v>43482.496527777781</c:v>
                </c:pt>
                <c:pt idx="961">
                  <c:v>43483.496527777781</c:v>
                </c:pt>
                <c:pt idx="962">
                  <c:v>43484.496527777781</c:v>
                </c:pt>
                <c:pt idx="963">
                  <c:v>43485.496527777781</c:v>
                </c:pt>
                <c:pt idx="964">
                  <c:v>43486.496527777781</c:v>
                </c:pt>
                <c:pt idx="965">
                  <c:v>43487.496527777781</c:v>
                </c:pt>
                <c:pt idx="966">
                  <c:v>43488.496527777781</c:v>
                </c:pt>
                <c:pt idx="967">
                  <c:v>43489.496527777781</c:v>
                </c:pt>
                <c:pt idx="968">
                  <c:v>43490.496527777781</c:v>
                </c:pt>
                <c:pt idx="969">
                  <c:v>43491.496527777781</c:v>
                </c:pt>
                <c:pt idx="970">
                  <c:v>43492.496527777781</c:v>
                </c:pt>
                <c:pt idx="971">
                  <c:v>43493.496527777781</c:v>
                </c:pt>
                <c:pt idx="972">
                  <c:v>43494.496527777781</c:v>
                </c:pt>
                <c:pt idx="973">
                  <c:v>43495.496527777781</c:v>
                </c:pt>
                <c:pt idx="974">
                  <c:v>43496.496527777781</c:v>
                </c:pt>
                <c:pt idx="975">
                  <c:v>43497.496527777781</c:v>
                </c:pt>
                <c:pt idx="976">
                  <c:v>43498.496527777781</c:v>
                </c:pt>
                <c:pt idx="977">
                  <c:v>43499.496527777781</c:v>
                </c:pt>
                <c:pt idx="978">
                  <c:v>43500.496527777781</c:v>
                </c:pt>
                <c:pt idx="979">
                  <c:v>43501.496527777781</c:v>
                </c:pt>
                <c:pt idx="980">
                  <c:v>43502.496527777781</c:v>
                </c:pt>
                <c:pt idx="981">
                  <c:v>43503.496527777781</c:v>
                </c:pt>
                <c:pt idx="982">
                  <c:v>43504.496527777781</c:v>
                </c:pt>
                <c:pt idx="983">
                  <c:v>43505.496527777781</c:v>
                </c:pt>
                <c:pt idx="984">
                  <c:v>43506.496527777781</c:v>
                </c:pt>
                <c:pt idx="985">
                  <c:v>43507.496527777781</c:v>
                </c:pt>
                <c:pt idx="986">
                  <c:v>43508.496527777781</c:v>
                </c:pt>
                <c:pt idx="987">
                  <c:v>43509.496527777781</c:v>
                </c:pt>
                <c:pt idx="988">
                  <c:v>43510.496527777781</c:v>
                </c:pt>
                <c:pt idx="989">
                  <c:v>43511.496527777781</c:v>
                </c:pt>
              </c:numCache>
            </c:numRef>
          </c:xVal>
          <c:yVal>
            <c:numRef>
              <c:f>'Special sampling'!$U$261:$U$1250</c:f>
              <c:numCache>
                <c:formatCode>0.00</c:formatCode>
                <c:ptCount val="990"/>
                <c:pt idx="0">
                  <c:v>3.7469999999999999</c:v>
                </c:pt>
                <c:pt idx="1">
                  <c:v>3.6019999999999999</c:v>
                </c:pt>
                <c:pt idx="2">
                  <c:v>2.7839999999999998</c:v>
                </c:pt>
                <c:pt idx="5">
                  <c:v>3.262</c:v>
                </c:pt>
                <c:pt idx="6">
                  <c:v>2.8919999999999999</c:v>
                </c:pt>
                <c:pt idx="7">
                  <c:v>2.988</c:v>
                </c:pt>
                <c:pt idx="8">
                  <c:v>2.5169999999999999</c:v>
                </c:pt>
                <c:pt idx="9">
                  <c:v>2.7349999999999999</c:v>
                </c:pt>
                <c:pt idx="12">
                  <c:v>3.7869999999999999</c:v>
                </c:pt>
                <c:pt idx="13">
                  <c:v>4.2560000000000002</c:v>
                </c:pt>
                <c:pt idx="14">
                  <c:v>3.149</c:v>
                </c:pt>
                <c:pt idx="15">
                  <c:v>3.0190000000000001</c:v>
                </c:pt>
                <c:pt idx="16">
                  <c:v>3.524</c:v>
                </c:pt>
                <c:pt idx="19">
                  <c:v>3.71</c:v>
                </c:pt>
                <c:pt idx="20">
                  <c:v>4.2830000000000004</c:v>
                </c:pt>
                <c:pt idx="21">
                  <c:v>4.43</c:v>
                </c:pt>
                <c:pt idx="22">
                  <c:v>1.899</c:v>
                </c:pt>
                <c:pt idx="23">
                  <c:v>2.21</c:v>
                </c:pt>
                <c:pt idx="26">
                  <c:v>2.754</c:v>
                </c:pt>
                <c:pt idx="27">
                  <c:v>2.7930000000000001</c:v>
                </c:pt>
                <c:pt idx="28">
                  <c:v>2.8450000000000002</c:v>
                </c:pt>
                <c:pt idx="29">
                  <c:v>3.3530000000000002</c:v>
                </c:pt>
                <c:pt idx="30">
                  <c:v>3.5880000000000001</c:v>
                </c:pt>
                <c:pt idx="33">
                  <c:v>4.0410000000000004</c:v>
                </c:pt>
                <c:pt idx="34">
                  <c:v>4.4429999999999996</c:v>
                </c:pt>
                <c:pt idx="35">
                  <c:v>3.4220000000000002</c:v>
                </c:pt>
                <c:pt idx="36">
                  <c:v>1.74</c:v>
                </c:pt>
                <c:pt idx="40">
                  <c:v>3.0070000000000001</c:v>
                </c:pt>
                <c:pt idx="41">
                  <c:v>3.4489999999999998</c:v>
                </c:pt>
                <c:pt idx="42">
                  <c:v>2.8719999999999999</c:v>
                </c:pt>
                <c:pt idx="43">
                  <c:v>2.9020000000000001</c:v>
                </c:pt>
                <c:pt idx="44">
                  <c:v>2.4159999999999999</c:v>
                </c:pt>
                <c:pt idx="47">
                  <c:v>2.9980000000000002</c:v>
                </c:pt>
                <c:pt idx="48">
                  <c:v>2.8370000000000002</c:v>
                </c:pt>
                <c:pt idx="49">
                  <c:v>2.6469999999999998</c:v>
                </c:pt>
                <c:pt idx="50">
                  <c:v>3.0579999999999998</c:v>
                </c:pt>
                <c:pt idx="51">
                  <c:v>2.0059999999999998</c:v>
                </c:pt>
                <c:pt idx="54">
                  <c:v>1.458</c:v>
                </c:pt>
                <c:pt idx="55">
                  <c:v>1.387</c:v>
                </c:pt>
                <c:pt idx="56">
                  <c:v>2.1459999999999999</c:v>
                </c:pt>
                <c:pt idx="57">
                  <c:v>2.0950000000000002</c:v>
                </c:pt>
                <c:pt idx="58">
                  <c:v>1.859</c:v>
                </c:pt>
                <c:pt idx="61">
                  <c:v>2.5539999999999998</c:v>
                </c:pt>
                <c:pt idx="62">
                  <c:v>2.8919999999999999</c:v>
                </c:pt>
                <c:pt idx="63">
                  <c:v>2.992</c:v>
                </c:pt>
                <c:pt idx="64">
                  <c:v>3.1419999999999999</c:v>
                </c:pt>
                <c:pt idx="65">
                  <c:v>2.3860000000000001</c:v>
                </c:pt>
                <c:pt idx="68">
                  <c:v>3.0329999999999999</c:v>
                </c:pt>
                <c:pt idx="69">
                  <c:v>3.1480000000000001</c:v>
                </c:pt>
                <c:pt idx="70">
                  <c:v>0</c:v>
                </c:pt>
                <c:pt idx="71">
                  <c:v>6.2789999999999999</c:v>
                </c:pt>
                <c:pt idx="72">
                  <c:v>6.1539999999999999</c:v>
                </c:pt>
                <c:pt idx="75">
                  <c:v>8.3019999999999996</c:v>
                </c:pt>
                <c:pt idx="76">
                  <c:v>8.6630000000000003</c:v>
                </c:pt>
                <c:pt idx="77">
                  <c:v>7.7069999999999999</c:v>
                </c:pt>
                <c:pt idx="78">
                  <c:v>6.0039999999999996</c:v>
                </c:pt>
                <c:pt idx="79">
                  <c:v>3.3959999999999999</c:v>
                </c:pt>
                <c:pt idx="82">
                  <c:v>5.4409999999999998</c:v>
                </c:pt>
                <c:pt idx="83">
                  <c:v>6.92</c:v>
                </c:pt>
                <c:pt idx="84">
                  <c:v>6.9349999999999996</c:v>
                </c:pt>
                <c:pt idx="85">
                  <c:v>5.6059999999999999</c:v>
                </c:pt>
                <c:pt idx="86">
                  <c:v>6.0949999999999998</c:v>
                </c:pt>
                <c:pt idx="89" formatCode="0.0">
                  <c:v>4.9950000000000001</c:v>
                </c:pt>
                <c:pt idx="90" formatCode="0.0">
                  <c:v>4.2140000000000004</c:v>
                </c:pt>
                <c:pt idx="91" formatCode="0.0">
                  <c:v>3.835</c:v>
                </c:pt>
                <c:pt idx="92" formatCode="0.0">
                  <c:v>4.9740000000000002</c:v>
                </c:pt>
                <c:pt idx="93" formatCode="0.0">
                  <c:v>5.6769999999999996</c:v>
                </c:pt>
                <c:pt idx="97" formatCode="0.0">
                  <c:v>6.0119999999999996</c:v>
                </c:pt>
                <c:pt idx="98" formatCode="0.0">
                  <c:v>4.3710000000000004</c:v>
                </c:pt>
                <c:pt idx="99" formatCode="0.0">
                  <c:v>2.0209999999999999</c:v>
                </c:pt>
                <c:pt idx="100" formatCode="0.0">
                  <c:v>3.37</c:v>
                </c:pt>
                <c:pt idx="103" formatCode="0.0">
                  <c:v>4.1150000000000002</c:v>
                </c:pt>
                <c:pt idx="104" formatCode="0.0">
                  <c:v>4.4790000000000001</c:v>
                </c:pt>
                <c:pt idx="105" formatCode="0.0">
                  <c:v>3.488</c:v>
                </c:pt>
                <c:pt idx="106" formatCode="0.0">
                  <c:v>4.5220000000000002</c:v>
                </c:pt>
                <c:pt idx="107" formatCode="0.0">
                  <c:v>4.1900000000000004</c:v>
                </c:pt>
                <c:pt idx="110" formatCode="0.0">
                  <c:v>4.3630000000000004</c:v>
                </c:pt>
                <c:pt idx="111" formatCode="0.0">
                  <c:v>4.319</c:v>
                </c:pt>
                <c:pt idx="112" formatCode="0.0">
                  <c:v>4.22</c:v>
                </c:pt>
                <c:pt idx="113" formatCode="0.0">
                  <c:v>3.0579999999999998</c:v>
                </c:pt>
                <c:pt idx="114" formatCode="0.0">
                  <c:v>2.7839999999999998</c:v>
                </c:pt>
                <c:pt idx="117" formatCode="0.0">
                  <c:v>3.5030000000000001</c:v>
                </c:pt>
                <c:pt idx="118" formatCode="0.0">
                  <c:v>3.3730000000000002</c:v>
                </c:pt>
                <c:pt idx="119" formatCode="0.0">
                  <c:v>3.2919999999999998</c:v>
                </c:pt>
                <c:pt idx="120" formatCode="0.0">
                  <c:v>2.9329999999999998</c:v>
                </c:pt>
                <c:pt idx="121" formatCode="0.0">
                  <c:v>2.9420000000000002</c:v>
                </c:pt>
                <c:pt idx="124" formatCode="0.0">
                  <c:v>2.2730000000000001</c:v>
                </c:pt>
                <c:pt idx="125" formatCode="0.0">
                  <c:v>2.617</c:v>
                </c:pt>
                <c:pt idx="127" formatCode="0.0">
                  <c:v>3.2530000000000001</c:v>
                </c:pt>
                <c:pt idx="128" formatCode="0.0">
                  <c:v>3.1640000000000001</c:v>
                </c:pt>
                <c:pt idx="131" formatCode="0.0">
                  <c:v>3.202</c:v>
                </c:pt>
                <c:pt idx="132" formatCode="0.0">
                  <c:v>3.4220000000000002</c:v>
                </c:pt>
                <c:pt idx="133" formatCode="0.0">
                  <c:v>3.1110000000000002</c:v>
                </c:pt>
                <c:pt idx="134" formatCode="0.0">
                  <c:v>2.65</c:v>
                </c:pt>
                <c:pt idx="135" formatCode="0.0">
                  <c:v>2.7549999999999999</c:v>
                </c:pt>
                <c:pt idx="138" formatCode="0.0">
                  <c:v>2.4060000000000001</c:v>
                </c:pt>
                <c:pt idx="139" formatCode="0.0">
                  <c:v>2.6349999999999998</c:v>
                </c:pt>
                <c:pt idx="140" formatCode="0.0">
                  <c:v>2.6309999999999998</c:v>
                </c:pt>
                <c:pt idx="141" formatCode="0.0">
                  <c:v>2.7919999999999998</c:v>
                </c:pt>
                <c:pt idx="142" formatCode="0.0">
                  <c:v>2.609</c:v>
                </c:pt>
                <c:pt idx="145" formatCode="0.0">
                  <c:v>2.7829999999999999</c:v>
                </c:pt>
                <c:pt idx="146" formatCode="0.0">
                  <c:v>2.6030000000000002</c:v>
                </c:pt>
                <c:pt idx="147" formatCode="0.0">
                  <c:v>2.3359999999999999</c:v>
                </c:pt>
                <c:pt idx="148" formatCode="0.0">
                  <c:v>1.1220000000000001</c:v>
                </c:pt>
                <c:pt idx="149" formatCode="0.0">
                  <c:v>1.4710000000000001</c:v>
                </c:pt>
                <c:pt idx="152" formatCode="0.0">
                  <c:v>1.9330000000000001</c:v>
                </c:pt>
                <c:pt idx="153" formatCode="0.0">
                  <c:v>2.0539999999999998</c:v>
                </c:pt>
                <c:pt idx="154" formatCode="0.0">
                  <c:v>1.627</c:v>
                </c:pt>
                <c:pt idx="155" formatCode="0.0">
                  <c:v>1.4690000000000001</c:v>
                </c:pt>
                <c:pt idx="156" formatCode="0.0">
                  <c:v>4.2080000000000002</c:v>
                </c:pt>
                <c:pt idx="159" formatCode="0.0">
                  <c:v>8.4435000000000002</c:v>
                </c:pt>
                <c:pt idx="160" formatCode="0.0">
                  <c:v>8.9634999999999998</c:v>
                </c:pt>
                <c:pt idx="161" formatCode="0.0">
                  <c:v>8.4540000000000006</c:v>
                </c:pt>
                <c:pt idx="162" formatCode="0.0">
                  <c:v>7.782</c:v>
                </c:pt>
                <c:pt idx="163" formatCode="0.0">
                  <c:v>9.7355</c:v>
                </c:pt>
                <c:pt idx="164" formatCode="0.0">
                  <c:v>9.3419999999999987</c:v>
                </c:pt>
                <c:pt idx="166" formatCode="0.0">
                  <c:v>9.3419999999999987</c:v>
                </c:pt>
                <c:pt idx="167" formatCode="0.0">
                  <c:v>8.8450000000000006</c:v>
                </c:pt>
                <c:pt idx="168" formatCode="0.0">
                  <c:v>7.5609999999999999</c:v>
                </c:pt>
                <c:pt idx="169" formatCode="0.0">
                  <c:v>9.0545000000000009</c:v>
                </c:pt>
                <c:pt idx="170" formatCode="0.0">
                  <c:v>6.6719999999999997</c:v>
                </c:pt>
                <c:pt idx="173" formatCode="0.0">
                  <c:v>6.5149999999999997</c:v>
                </c:pt>
                <c:pt idx="174" formatCode="0.0">
                  <c:v>6.8460000000000001</c:v>
                </c:pt>
                <c:pt idx="175" formatCode="0.0">
                  <c:v>4.8999999999999995</c:v>
                </c:pt>
                <c:pt idx="176" formatCode="0.0">
                  <c:v>3.8660000000000001</c:v>
                </c:pt>
                <c:pt idx="177" formatCode="0.0">
                  <c:v>5.0145</c:v>
                </c:pt>
                <c:pt idx="180" formatCode="0.0">
                  <c:v>8.8710000000000004</c:v>
                </c:pt>
                <c:pt idx="181" formatCode="0.0">
                  <c:v>2.6840000000000002</c:v>
                </c:pt>
                <c:pt idx="182" formatCode="0.0">
                  <c:v>4.609</c:v>
                </c:pt>
                <c:pt idx="183" formatCode="0.0">
                  <c:v>4.6909999999999998</c:v>
                </c:pt>
                <c:pt idx="184" formatCode="0.0">
                  <c:v>5.5295000000000005</c:v>
                </c:pt>
                <c:pt idx="187" formatCode="0.0">
                  <c:v>6.0469999999999997</c:v>
                </c:pt>
                <c:pt idx="188" formatCode="0.0">
                  <c:v>3.819</c:v>
                </c:pt>
                <c:pt idx="189" formatCode="0.0">
                  <c:v>3.9584999999999999</c:v>
                </c:pt>
                <c:pt idx="190" formatCode="0.0">
                  <c:v>5.8425000000000002</c:v>
                </c:pt>
                <c:pt idx="191" formatCode="0.0">
                  <c:v>2.9945000000000004</c:v>
                </c:pt>
                <c:pt idx="194" formatCode="0.0">
                  <c:v>2.7225000000000001</c:v>
                </c:pt>
                <c:pt idx="195" formatCode="0.0">
                  <c:v>7.7279999999999998</c:v>
                </c:pt>
                <c:pt idx="196" formatCode="0.0">
                  <c:v>8.6864999999999988</c:v>
                </c:pt>
                <c:pt idx="197" formatCode="0.0">
                  <c:v>8.0310000000000006</c:v>
                </c:pt>
                <c:pt idx="198" formatCode="0.0">
                  <c:v>8.0335000000000001</c:v>
                </c:pt>
                <c:pt idx="201" formatCode="0.0">
                  <c:v>7.6955000000000009</c:v>
                </c:pt>
                <c:pt idx="202" formatCode="0.0">
                  <c:v>8.8389999999999986</c:v>
                </c:pt>
                <c:pt idx="203" formatCode="0.0">
                  <c:v>7.8959999999999999</c:v>
                </c:pt>
                <c:pt idx="204" formatCode="0.0">
                  <c:v>7.4385000000000003</c:v>
                </c:pt>
                <c:pt idx="205" formatCode="0.0">
                  <c:v>6.3944999999999999</c:v>
                </c:pt>
                <c:pt idx="208" formatCode="0.0">
                  <c:v>6.1375000000000002</c:v>
                </c:pt>
                <c:pt idx="209" formatCode="0.0">
                  <c:v>4.3929999999999998</c:v>
                </c:pt>
                <c:pt idx="211" formatCode="0.0">
                  <c:v>5.3469999999999995</c:v>
                </c:pt>
                <c:pt idx="212" formatCode="0.0">
                  <c:v>5.2334999999999994</c:v>
                </c:pt>
                <c:pt idx="215" formatCode="0.0">
                  <c:v>6.8570000000000002</c:v>
                </c:pt>
                <c:pt idx="216" formatCode="0.0">
                  <c:v>7.0289999999999999</c:v>
                </c:pt>
                <c:pt idx="217" formatCode="0.0">
                  <c:v>7.165</c:v>
                </c:pt>
                <c:pt idx="218" formatCode="0.0">
                  <c:v>6.9560000000000004</c:v>
                </c:pt>
                <c:pt idx="219" formatCode="0.0">
                  <c:v>6.8109999999999999</c:v>
                </c:pt>
                <c:pt idx="222" formatCode="0.0">
                  <c:v>8.6910000000000007</c:v>
                </c:pt>
                <c:pt idx="223" formatCode="0.0">
                  <c:v>9.6029999999999998</c:v>
                </c:pt>
                <c:pt idx="224" formatCode="0.0">
                  <c:v>7.57</c:v>
                </c:pt>
                <c:pt idx="225" formatCode="0.0">
                  <c:v>6.8780000000000001</c:v>
                </c:pt>
                <c:pt idx="226" formatCode="0.0">
                  <c:v>6.7850000000000001</c:v>
                </c:pt>
                <c:pt idx="229" formatCode="0.0">
                  <c:v>6.1319999999999997</c:v>
                </c:pt>
                <c:pt idx="230" formatCode="0.0">
                  <c:v>3.4020000000000001</c:v>
                </c:pt>
                <c:pt idx="231" formatCode="0.0">
                  <c:v>4.2080000000000002</c:v>
                </c:pt>
                <c:pt idx="232" formatCode="0.0">
                  <c:v>4.0970000000000004</c:v>
                </c:pt>
                <c:pt idx="236" formatCode="0.0">
                  <c:v>5.4169999999999998</c:v>
                </c:pt>
                <c:pt idx="237" formatCode="0.0">
                  <c:v>4.6909999999999998</c:v>
                </c:pt>
                <c:pt idx="238" formatCode="0.0">
                  <c:v>4.8780000000000001</c:v>
                </c:pt>
                <c:pt idx="239" formatCode="0.0">
                  <c:v>5.2610000000000001</c:v>
                </c:pt>
                <c:pt idx="240">
                  <c:v>5.6980000000000004</c:v>
                </c:pt>
                <c:pt idx="243">
                  <c:v>7.02</c:v>
                </c:pt>
                <c:pt idx="244">
                  <c:v>7.2930000000000001</c:v>
                </c:pt>
                <c:pt idx="245">
                  <c:v>7.1109999999999998</c:v>
                </c:pt>
                <c:pt idx="246">
                  <c:v>7.4359999999999999</c:v>
                </c:pt>
                <c:pt idx="247">
                  <c:v>7.26</c:v>
                </c:pt>
                <c:pt idx="250">
                  <c:v>8.4190000000000005</c:v>
                </c:pt>
                <c:pt idx="251">
                  <c:v>5.4130000000000003</c:v>
                </c:pt>
                <c:pt idx="252">
                  <c:v>5.4130000000000003</c:v>
                </c:pt>
                <c:pt idx="253">
                  <c:v>5.77</c:v>
                </c:pt>
                <c:pt idx="254">
                  <c:v>6.2439999999999998</c:v>
                </c:pt>
                <c:pt idx="257">
                  <c:v>8.07</c:v>
                </c:pt>
                <c:pt idx="258">
                  <c:v>7.6349999999999998</c:v>
                </c:pt>
                <c:pt idx="259">
                  <c:v>7.1760000000000002</c:v>
                </c:pt>
                <c:pt idx="260">
                  <c:v>6.9969999999999999</c:v>
                </c:pt>
                <c:pt idx="261">
                  <c:v>7.86</c:v>
                </c:pt>
                <c:pt idx="264">
                  <c:v>7.8940000000000001</c:v>
                </c:pt>
                <c:pt idx="265">
                  <c:v>7.3840000000000003</c:v>
                </c:pt>
                <c:pt idx="266">
                  <c:v>6.1040000000000001</c:v>
                </c:pt>
                <c:pt idx="267">
                  <c:v>5.6340000000000003</c:v>
                </c:pt>
                <c:pt idx="268">
                  <c:v>6.4039999999999999</c:v>
                </c:pt>
                <c:pt idx="271">
                  <c:v>8.0489999999999995</c:v>
                </c:pt>
                <c:pt idx="272">
                  <c:v>7.827</c:v>
                </c:pt>
                <c:pt idx="273">
                  <c:v>4.7060000000000004</c:v>
                </c:pt>
                <c:pt idx="274">
                  <c:v>5.2119999999999997</c:v>
                </c:pt>
                <c:pt idx="275">
                  <c:v>5.0590000000000002</c:v>
                </c:pt>
                <c:pt idx="278">
                  <c:v>6.3049999999999997</c:v>
                </c:pt>
                <c:pt idx="279">
                  <c:v>5.5880000000000001</c:v>
                </c:pt>
                <c:pt idx="280">
                  <c:v>5.9790000000000001</c:v>
                </c:pt>
                <c:pt idx="281">
                  <c:v>5.5019999999999998</c:v>
                </c:pt>
                <c:pt idx="282">
                  <c:v>4.8879999999999999</c:v>
                </c:pt>
                <c:pt idx="287">
                  <c:v>5.12</c:v>
                </c:pt>
                <c:pt idx="288">
                  <c:v>4.3929999999999998</c:v>
                </c:pt>
                <c:pt idx="289">
                  <c:v>4.29</c:v>
                </c:pt>
                <c:pt idx="292">
                  <c:v>5.36</c:v>
                </c:pt>
                <c:pt idx="293">
                  <c:v>4.681</c:v>
                </c:pt>
                <c:pt idx="294">
                  <c:v>4.7050000000000001</c:v>
                </c:pt>
                <c:pt idx="295">
                  <c:v>5.1059999999999999</c:v>
                </c:pt>
                <c:pt idx="296">
                  <c:v>4.4180000000000001</c:v>
                </c:pt>
                <c:pt idx="299">
                  <c:v>3.2730000000000001</c:v>
                </c:pt>
                <c:pt idx="300">
                  <c:v>3.2280000000000002</c:v>
                </c:pt>
                <c:pt idx="301">
                  <c:v>3.4279999999999999</c:v>
                </c:pt>
                <c:pt idx="302">
                  <c:v>2.6859999999999999</c:v>
                </c:pt>
                <c:pt idx="303">
                  <c:v>3.14</c:v>
                </c:pt>
                <c:pt idx="306">
                  <c:v>3.3410000000000002</c:v>
                </c:pt>
                <c:pt idx="307">
                  <c:v>2.4540000000000002</c:v>
                </c:pt>
                <c:pt idx="308">
                  <c:v>2.5499999999999998</c:v>
                </c:pt>
                <c:pt idx="309">
                  <c:v>2.3559999999999999</c:v>
                </c:pt>
                <c:pt idx="310">
                  <c:v>3.2480000000000002</c:v>
                </c:pt>
                <c:pt idx="313">
                  <c:v>2.7869999999999999</c:v>
                </c:pt>
                <c:pt idx="314">
                  <c:v>1.887</c:v>
                </c:pt>
                <c:pt idx="315">
                  <c:v>2.1579999999999999</c:v>
                </c:pt>
                <c:pt idx="316">
                  <c:v>1.712</c:v>
                </c:pt>
                <c:pt idx="317">
                  <c:v>2.472</c:v>
                </c:pt>
                <c:pt idx="320">
                  <c:v>2.754</c:v>
                </c:pt>
                <c:pt idx="321">
                  <c:v>3.0539999999999998</c:v>
                </c:pt>
                <c:pt idx="322">
                  <c:v>2.7879999999999998</c:v>
                </c:pt>
                <c:pt idx="323">
                  <c:v>4.6109999999999998</c:v>
                </c:pt>
                <c:pt idx="324">
                  <c:v>4.5940000000000003</c:v>
                </c:pt>
                <c:pt idx="327" formatCode="0.0">
                  <c:v>7.5860000000000003</c:v>
                </c:pt>
                <c:pt idx="328" formatCode="0.0">
                  <c:v>7.843</c:v>
                </c:pt>
                <c:pt idx="329" formatCode="0.0">
                  <c:v>5.125</c:v>
                </c:pt>
                <c:pt idx="330" formatCode="0.0">
                  <c:v>5.931</c:v>
                </c:pt>
                <c:pt idx="331" formatCode="0.0">
                  <c:v>6.6669999999999998</c:v>
                </c:pt>
                <c:pt idx="334" formatCode="0.0">
                  <c:v>3.1629999999999998</c:v>
                </c:pt>
                <c:pt idx="335" formatCode="0.0">
                  <c:v>4.2489999999999997</c:v>
                </c:pt>
                <c:pt idx="336" formatCode="0.0">
                  <c:v>3.847</c:v>
                </c:pt>
                <c:pt idx="337" formatCode="0.0">
                  <c:v>3.6930000000000001</c:v>
                </c:pt>
                <c:pt idx="338" formatCode="0.0">
                  <c:v>3.915</c:v>
                </c:pt>
                <c:pt idx="341" formatCode="0.0">
                  <c:v>5.8109999999999999</c:v>
                </c:pt>
                <c:pt idx="342" formatCode="0.0">
                  <c:v>6.5730000000000004</c:v>
                </c:pt>
                <c:pt idx="343" formatCode="0.0">
                  <c:v>5.7270000000000003</c:v>
                </c:pt>
                <c:pt idx="344" formatCode="0.0">
                  <c:v>3.089</c:v>
                </c:pt>
                <c:pt idx="345" formatCode="0.0">
                  <c:v>3.5790000000000002</c:v>
                </c:pt>
                <c:pt idx="348" formatCode="0.0">
                  <c:v>5.27</c:v>
                </c:pt>
                <c:pt idx="349" formatCode="0.0">
                  <c:v>5.7089999999999996</c:v>
                </c:pt>
                <c:pt idx="350" formatCode="0.0">
                  <c:v>5.7229999999999999</c:v>
                </c:pt>
                <c:pt idx="351" formatCode="0.0">
                  <c:v>5.0389999999999997</c:v>
                </c:pt>
                <c:pt idx="352" formatCode="0.0">
                  <c:v>5.01</c:v>
                </c:pt>
                <c:pt idx="355" formatCode="0.0">
                  <c:v>3.7269999999999999</c:v>
                </c:pt>
                <c:pt idx="356" formatCode="0.0">
                  <c:v>3.7090000000000001</c:v>
                </c:pt>
                <c:pt idx="357" formatCode="0.0">
                  <c:v>3.6179999999999999</c:v>
                </c:pt>
                <c:pt idx="358" formatCode="0.0">
                  <c:v>4.8289999999999997</c:v>
                </c:pt>
                <c:pt idx="359" formatCode="0.0">
                  <c:v>4.12</c:v>
                </c:pt>
                <c:pt idx="362" formatCode="0.0">
                  <c:v>4.7919999999999998</c:v>
                </c:pt>
                <c:pt idx="363" formatCode="0.0">
                  <c:v>6.585</c:v>
                </c:pt>
                <c:pt idx="364" formatCode="0.0">
                  <c:v>6.3650000000000002</c:v>
                </c:pt>
                <c:pt idx="365" formatCode="0.0">
                  <c:v>6.359</c:v>
                </c:pt>
                <c:pt idx="366" formatCode="0.0">
                  <c:v>6.1639999999999997</c:v>
                </c:pt>
                <c:pt idx="369" formatCode="0.0">
                  <c:v>2.093</c:v>
                </c:pt>
                <c:pt idx="370" formatCode="0.0">
                  <c:v>4.0730000000000004</c:v>
                </c:pt>
                <c:pt idx="371" formatCode="0.0">
                  <c:v>7.0880000000000001</c:v>
                </c:pt>
                <c:pt idx="372" formatCode="0.0">
                  <c:v>8.0649999999999995</c:v>
                </c:pt>
                <c:pt idx="373" formatCode="0.0">
                  <c:v>8.0730000000000004</c:v>
                </c:pt>
                <c:pt idx="376" formatCode="0.0">
                  <c:v>8.4949999999999992</c:v>
                </c:pt>
                <c:pt idx="377" formatCode="0.0">
                  <c:v>8.7609999999999992</c:v>
                </c:pt>
                <c:pt idx="378" formatCode="General">
                  <c:v>6.6310000000000002</c:v>
                </c:pt>
                <c:pt idx="379" formatCode="General">
                  <c:v>4.1379999999999999</c:v>
                </c:pt>
                <c:pt idx="380" formatCode="General">
                  <c:v>5.0369999999999999</c:v>
                </c:pt>
                <c:pt idx="383" formatCode="0.0">
                  <c:v>6.9130000000000003</c:v>
                </c:pt>
                <c:pt idx="384" formatCode="0.0">
                  <c:v>7.3630000000000004</c:v>
                </c:pt>
                <c:pt idx="385" formatCode="0.0">
                  <c:v>6.9340000000000002</c:v>
                </c:pt>
                <c:pt idx="386" formatCode="0.0">
                  <c:v>6.7190000000000003</c:v>
                </c:pt>
                <c:pt idx="387" formatCode="0.0">
                  <c:v>0</c:v>
                </c:pt>
                <c:pt idx="390" formatCode="0.0">
                  <c:v>7.6589999999999998</c:v>
                </c:pt>
                <c:pt idx="391" formatCode="0.0">
                  <c:v>7.8010000000000002</c:v>
                </c:pt>
                <c:pt idx="392" formatCode="0.0">
                  <c:v>6.048</c:v>
                </c:pt>
                <c:pt idx="393" formatCode="0.0">
                  <c:v>3.1909999999999998</c:v>
                </c:pt>
                <c:pt idx="394" formatCode="0.0">
                  <c:v>3.61</c:v>
                </c:pt>
                <c:pt idx="397" formatCode="0.0">
                  <c:v>13.999000000000001</c:v>
                </c:pt>
                <c:pt idx="398" formatCode="0.0">
                  <c:v>16.63</c:v>
                </c:pt>
                <c:pt idx="399" formatCode="0.0">
                  <c:v>10.723000000000001</c:v>
                </c:pt>
                <c:pt idx="400" formatCode="0.0">
                  <c:v>7.18</c:v>
                </c:pt>
                <c:pt idx="401" formatCode="0.0">
                  <c:v>7.6660000000000004</c:v>
                </c:pt>
                <c:pt idx="404" formatCode="0.0">
                  <c:v>11.782</c:v>
                </c:pt>
                <c:pt idx="405" formatCode="0.0">
                  <c:v>4.3600000000000003</c:v>
                </c:pt>
                <c:pt idx="407" formatCode="0.0">
                  <c:v>1.8740000000000001</c:v>
                </c:pt>
                <c:pt idx="408" formatCode="0.0">
                  <c:v>3.5219999999999998</c:v>
                </c:pt>
                <c:pt idx="411" formatCode="0.0">
                  <c:v>5.5259999999999998</c:v>
                </c:pt>
                <c:pt idx="412" formatCode="0.0">
                  <c:v>5.7270000000000003</c:v>
                </c:pt>
                <c:pt idx="413" formatCode="0.0">
                  <c:v>4.0620000000000003</c:v>
                </c:pt>
                <c:pt idx="414" formatCode="0.0">
                  <c:v>2.9279999999999999</c:v>
                </c:pt>
                <c:pt idx="415" formatCode="0.0">
                  <c:v>2.827</c:v>
                </c:pt>
                <c:pt idx="418" formatCode="0.0">
                  <c:v>4.4649999999999999</c:v>
                </c:pt>
                <c:pt idx="419" formatCode="0.0">
                  <c:v>4.2370000000000001</c:v>
                </c:pt>
                <c:pt idx="420" formatCode="0.0">
                  <c:v>5.1390000000000002</c:v>
                </c:pt>
                <c:pt idx="421" formatCode="0.0">
                  <c:v>3.2519999999999998</c:v>
                </c:pt>
                <c:pt idx="422" formatCode="0.0">
                  <c:v>4.819</c:v>
                </c:pt>
                <c:pt idx="425" formatCode="0.0">
                  <c:v>4.3929999999999998</c:v>
                </c:pt>
                <c:pt idx="426" formatCode="0.0">
                  <c:v>5.0039999999999996</c:v>
                </c:pt>
                <c:pt idx="427" formatCode="0.0">
                  <c:v>6.5919999999999996</c:v>
                </c:pt>
                <c:pt idx="428" formatCode="0.0">
                  <c:v>4.6139999999999999</c:v>
                </c:pt>
                <c:pt idx="429">
                  <c:v>4.2169999999999996</c:v>
                </c:pt>
                <c:pt idx="432">
                  <c:v>7.0179999999999998</c:v>
                </c:pt>
                <c:pt idx="433">
                  <c:v>9.0269999999999992</c:v>
                </c:pt>
                <c:pt idx="434">
                  <c:v>8.8490000000000002</c:v>
                </c:pt>
                <c:pt idx="435">
                  <c:v>7.5670000000000002</c:v>
                </c:pt>
                <c:pt idx="436">
                  <c:v>6.78</c:v>
                </c:pt>
                <c:pt idx="439">
                  <c:v>7.6639999999999997</c:v>
                </c:pt>
                <c:pt idx="440">
                  <c:v>6.67</c:v>
                </c:pt>
                <c:pt idx="441">
                  <c:v>6.8970000000000002</c:v>
                </c:pt>
                <c:pt idx="442">
                  <c:v>4.2830000000000004</c:v>
                </c:pt>
                <c:pt idx="443">
                  <c:v>4.4390000000000001</c:v>
                </c:pt>
                <c:pt idx="446">
                  <c:v>6.5529999999999999</c:v>
                </c:pt>
                <c:pt idx="447">
                  <c:v>8.1690000000000005</c:v>
                </c:pt>
                <c:pt idx="448">
                  <c:v>8.016</c:v>
                </c:pt>
                <c:pt idx="449">
                  <c:v>8.0939999999999994</c:v>
                </c:pt>
                <c:pt idx="450">
                  <c:v>8.3729999999999993</c:v>
                </c:pt>
                <c:pt idx="453">
                  <c:v>8.2910000000000004</c:v>
                </c:pt>
                <c:pt idx="454">
                  <c:v>6.5810000000000004</c:v>
                </c:pt>
                <c:pt idx="455">
                  <c:v>7.0490000000000004</c:v>
                </c:pt>
                <c:pt idx="456">
                  <c:v>7.6260000000000003</c:v>
                </c:pt>
                <c:pt idx="457">
                  <c:v>7.6520000000000001</c:v>
                </c:pt>
                <c:pt idx="460">
                  <c:v>9.7910000000000004</c:v>
                </c:pt>
                <c:pt idx="461">
                  <c:v>10.217000000000001</c:v>
                </c:pt>
                <c:pt idx="462">
                  <c:v>10.224</c:v>
                </c:pt>
                <c:pt idx="463">
                  <c:v>9.4420000000000002</c:v>
                </c:pt>
                <c:pt idx="464">
                  <c:v>9.1140000000000008</c:v>
                </c:pt>
                <c:pt idx="467">
                  <c:v>8.4239999999999995</c:v>
                </c:pt>
                <c:pt idx="468">
                  <c:v>9.2490000000000006</c:v>
                </c:pt>
                <c:pt idx="469">
                  <c:v>10.791</c:v>
                </c:pt>
                <c:pt idx="470">
                  <c:v>9.6989999999999998</c:v>
                </c:pt>
                <c:pt idx="471">
                  <c:v>9.5310000000000006</c:v>
                </c:pt>
                <c:pt idx="474">
                  <c:v>8.8819999999999997</c:v>
                </c:pt>
                <c:pt idx="475">
                  <c:v>9.44</c:v>
                </c:pt>
                <c:pt idx="476">
                  <c:v>7.585</c:v>
                </c:pt>
                <c:pt idx="477">
                  <c:v>7.1660000000000004</c:v>
                </c:pt>
                <c:pt idx="478">
                  <c:v>8.0380000000000003</c:v>
                </c:pt>
                <c:pt idx="481">
                  <c:v>8.7970000000000006</c:v>
                </c:pt>
                <c:pt idx="482">
                  <c:v>9.7970000000000006</c:v>
                </c:pt>
                <c:pt idx="483">
                  <c:v>10.092000000000001</c:v>
                </c:pt>
                <c:pt idx="484">
                  <c:v>10.462</c:v>
                </c:pt>
                <c:pt idx="485">
                  <c:v>9.4879999999999995</c:v>
                </c:pt>
                <c:pt idx="488">
                  <c:v>10.385</c:v>
                </c:pt>
                <c:pt idx="489">
                  <c:v>10.175000000000001</c:v>
                </c:pt>
                <c:pt idx="490">
                  <c:v>8.8239999999999998</c:v>
                </c:pt>
                <c:pt idx="491">
                  <c:v>8.77</c:v>
                </c:pt>
                <c:pt idx="492">
                  <c:v>8.4019999999999992</c:v>
                </c:pt>
                <c:pt idx="495">
                  <c:v>8.2639999999999993</c:v>
                </c:pt>
                <c:pt idx="496">
                  <c:v>8.8149999999999995</c:v>
                </c:pt>
                <c:pt idx="497" formatCode="General">
                  <c:v>5.4169999999999998</c:v>
                </c:pt>
                <c:pt idx="498" formatCode="General">
                  <c:v>3.9950000000000001</c:v>
                </c:pt>
                <c:pt idx="499" formatCode="General">
                  <c:v>4.4379999999999997</c:v>
                </c:pt>
                <c:pt idx="502" formatCode="General">
                  <c:v>3.8420000000000001</c:v>
                </c:pt>
                <c:pt idx="503" formatCode="General">
                  <c:v>4.0510000000000002</c:v>
                </c:pt>
                <c:pt idx="504" formatCode="General">
                  <c:v>3.8610000000000002</c:v>
                </c:pt>
                <c:pt idx="505" formatCode="General">
                  <c:v>6.5229999999999997</c:v>
                </c:pt>
                <c:pt idx="506" formatCode="General">
                  <c:v>7.968</c:v>
                </c:pt>
                <c:pt idx="509" formatCode="General">
                  <c:v>4.3630000000000004</c:v>
                </c:pt>
                <c:pt idx="510" formatCode="General">
                  <c:v>3.2210000000000001</c:v>
                </c:pt>
                <c:pt idx="511" formatCode="General">
                  <c:v>4.1950000000000003</c:v>
                </c:pt>
                <c:pt idx="512" formatCode="General">
                  <c:v>5.1970000000000001</c:v>
                </c:pt>
                <c:pt idx="513" formatCode="General">
                  <c:v>4.6429999999999998</c:v>
                </c:pt>
                <c:pt idx="516" formatCode="General">
                  <c:v>8.4090000000000007</c:v>
                </c:pt>
                <c:pt idx="517" formatCode="General">
                  <c:v>8.1319999999999997</c:v>
                </c:pt>
                <c:pt idx="518" formatCode="General">
                  <c:v>9.5939999999999994</c:v>
                </c:pt>
                <c:pt idx="519" formatCode="General">
                  <c:v>4.7859999999999996</c:v>
                </c:pt>
                <c:pt idx="520" formatCode="General">
                  <c:v>6.2279999999999998</c:v>
                </c:pt>
                <c:pt idx="523" formatCode="General">
                  <c:v>6.8609999999999998</c:v>
                </c:pt>
                <c:pt idx="524" formatCode="General">
                  <c:v>5.6669999999999998</c:v>
                </c:pt>
                <c:pt idx="525" formatCode="General">
                  <c:v>5.8639999999999999</c:v>
                </c:pt>
                <c:pt idx="526" formatCode="General">
                  <c:v>6.92</c:v>
                </c:pt>
                <c:pt idx="527" formatCode="General">
                  <c:v>7.3070000000000004</c:v>
                </c:pt>
                <c:pt idx="530" formatCode="General">
                  <c:v>7.4059999999999997</c:v>
                </c:pt>
                <c:pt idx="531" formatCode="General">
                  <c:v>7.319</c:v>
                </c:pt>
                <c:pt idx="532" formatCode="General">
                  <c:v>7.351</c:v>
                </c:pt>
                <c:pt idx="533" formatCode="General">
                  <c:v>6.5279999999999996</c:v>
                </c:pt>
                <c:pt idx="534" formatCode="General">
                  <c:v>7.3209999999999997</c:v>
                </c:pt>
                <c:pt idx="537" formatCode="General">
                  <c:v>4.617</c:v>
                </c:pt>
                <c:pt idx="538" formatCode="General">
                  <c:v>6.3719999999999999</c:v>
                </c:pt>
                <c:pt idx="539" formatCode="General">
                  <c:v>6.9720000000000004</c:v>
                </c:pt>
                <c:pt idx="540" formatCode="General">
                  <c:v>6.73</c:v>
                </c:pt>
                <c:pt idx="541" formatCode="General">
                  <c:v>5.8769999999999998</c:v>
                </c:pt>
                <c:pt idx="544" formatCode="General">
                  <c:v>9.7409999999999997</c:v>
                </c:pt>
                <c:pt idx="545" formatCode="General">
                  <c:v>8.077</c:v>
                </c:pt>
                <c:pt idx="551" formatCode="General">
                  <c:v>7.6360000000000001</c:v>
                </c:pt>
                <c:pt idx="552" formatCode="General">
                  <c:v>7.1680000000000001</c:v>
                </c:pt>
                <c:pt idx="553" formatCode="General">
                  <c:v>6.9390000000000001</c:v>
                </c:pt>
                <c:pt idx="554" formatCode="General">
                  <c:v>6.13</c:v>
                </c:pt>
                <c:pt idx="555" formatCode="General">
                  <c:v>6.68</c:v>
                </c:pt>
                <c:pt idx="558" formatCode="General">
                  <c:v>8.7050000000000001</c:v>
                </c:pt>
                <c:pt idx="559" formatCode="General">
                  <c:v>8.8719999999999999</c:v>
                </c:pt>
                <c:pt idx="560" formatCode="General">
                  <c:v>7.8810000000000002</c:v>
                </c:pt>
                <c:pt idx="561" formatCode="General">
                  <c:v>8.0239999999999991</c:v>
                </c:pt>
                <c:pt idx="562" formatCode="General">
                  <c:v>8.2490000000000006</c:v>
                </c:pt>
                <c:pt idx="587" formatCode="0.0">
                  <c:v>8.4540000000000006</c:v>
                </c:pt>
                <c:pt idx="588" formatCode="0.0">
                  <c:v>7.3979999999999997</c:v>
                </c:pt>
                <c:pt idx="589" formatCode="0.0">
                  <c:v>7.6890000000000001</c:v>
                </c:pt>
                <c:pt idx="590" formatCode="0.0">
                  <c:v>6.6619999999999999</c:v>
                </c:pt>
                <c:pt idx="593" formatCode="0.0">
                  <c:v>7.1950000000000003</c:v>
                </c:pt>
                <c:pt idx="594" formatCode="0.0">
                  <c:v>8.0980000000000008</c:v>
                </c:pt>
                <c:pt idx="595" formatCode="0.0">
                  <c:v>8.1509999999999998</c:v>
                </c:pt>
                <c:pt idx="596" formatCode="0.0">
                  <c:v>7.7750000000000004</c:v>
                </c:pt>
                <c:pt idx="597" formatCode="0.0">
                  <c:v>6.8869999999999996</c:v>
                </c:pt>
                <c:pt idx="600">
                  <c:v>5.5439999999999996</c:v>
                </c:pt>
                <c:pt idx="601">
                  <c:v>5.2050000000000001</c:v>
                </c:pt>
                <c:pt idx="602">
                  <c:v>5.7370000000000001</c:v>
                </c:pt>
                <c:pt idx="603">
                  <c:v>5.2729999999999997</c:v>
                </c:pt>
                <c:pt idx="604">
                  <c:v>5.1369999999999996</c:v>
                </c:pt>
                <c:pt idx="607">
                  <c:v>8.2159999999999993</c:v>
                </c:pt>
                <c:pt idx="608">
                  <c:v>8.6989999999999998</c:v>
                </c:pt>
                <c:pt idx="609">
                  <c:v>6.8170000000000002</c:v>
                </c:pt>
                <c:pt idx="610">
                  <c:v>8.4610000000000003</c:v>
                </c:pt>
                <c:pt idx="611">
                  <c:v>6.7160000000000002</c:v>
                </c:pt>
                <c:pt idx="614">
                  <c:v>7.8979999999999997</c:v>
                </c:pt>
                <c:pt idx="615">
                  <c:v>7.8680000000000003</c:v>
                </c:pt>
                <c:pt idx="616">
                  <c:v>7.4749999999999996</c:v>
                </c:pt>
                <c:pt idx="617">
                  <c:v>6.5590000000000002</c:v>
                </c:pt>
                <c:pt idx="618">
                  <c:v>6.5149999999999997</c:v>
                </c:pt>
                <c:pt idx="621">
                  <c:v>8.7520000000000007</c:v>
                </c:pt>
                <c:pt idx="622">
                  <c:v>7.8029999999999999</c:v>
                </c:pt>
                <c:pt idx="623">
                  <c:v>6.2960000000000003</c:v>
                </c:pt>
                <c:pt idx="624">
                  <c:v>5.6109999999999998</c:v>
                </c:pt>
                <c:pt idx="625">
                  <c:v>3.0150000000000001</c:v>
                </c:pt>
                <c:pt idx="628">
                  <c:v>5.5510000000000002</c:v>
                </c:pt>
                <c:pt idx="629">
                  <c:v>2.8879999999999999</c:v>
                </c:pt>
                <c:pt idx="630">
                  <c:v>3.5659999999999998</c:v>
                </c:pt>
                <c:pt idx="631">
                  <c:v>4.452</c:v>
                </c:pt>
                <c:pt idx="632">
                  <c:v>3.923</c:v>
                </c:pt>
                <c:pt idx="635">
                  <c:v>4.4820000000000002</c:v>
                </c:pt>
                <c:pt idx="636">
                  <c:v>4.1280000000000001</c:v>
                </c:pt>
                <c:pt idx="637">
                  <c:v>2.8650000000000002</c:v>
                </c:pt>
                <c:pt idx="638">
                  <c:v>3.1739999999999999</c:v>
                </c:pt>
                <c:pt idx="639">
                  <c:v>3.6259999999999999</c:v>
                </c:pt>
                <c:pt idx="642">
                  <c:v>3.1880000000000002</c:v>
                </c:pt>
                <c:pt idx="643">
                  <c:v>2.9289999999999998</c:v>
                </c:pt>
                <c:pt idx="644">
                  <c:v>3.4420000000000002</c:v>
                </c:pt>
                <c:pt idx="645">
                  <c:v>3.597</c:v>
                </c:pt>
                <c:pt idx="646">
                  <c:v>2.5910000000000002</c:v>
                </c:pt>
                <c:pt idx="649">
                  <c:v>3.9990000000000001</c:v>
                </c:pt>
                <c:pt idx="650">
                  <c:v>4.3559999999999999</c:v>
                </c:pt>
                <c:pt idx="651">
                  <c:v>6.0949999999999998</c:v>
                </c:pt>
                <c:pt idx="652">
                  <c:v>4.6829999999999998</c:v>
                </c:pt>
                <c:pt idx="653">
                  <c:v>5.5670000000000002</c:v>
                </c:pt>
                <c:pt idx="656">
                  <c:v>5.1740000000000004</c:v>
                </c:pt>
                <c:pt idx="657">
                  <c:v>5.6820000000000004</c:v>
                </c:pt>
                <c:pt idx="658">
                  <c:v>4.806</c:v>
                </c:pt>
                <c:pt idx="660">
                  <c:v>3.1549999999999998</c:v>
                </c:pt>
                <c:pt idx="663">
                  <c:v>4.1079999999999997</c:v>
                </c:pt>
                <c:pt idx="664">
                  <c:v>3.6970000000000001</c:v>
                </c:pt>
                <c:pt idx="665">
                  <c:v>7.06</c:v>
                </c:pt>
                <c:pt idx="666">
                  <c:v>3.0379999999999998</c:v>
                </c:pt>
                <c:pt idx="667">
                  <c:v>2.702</c:v>
                </c:pt>
                <c:pt idx="670">
                  <c:v>5.03</c:v>
                </c:pt>
                <c:pt idx="671">
                  <c:v>4.766</c:v>
                </c:pt>
                <c:pt idx="672">
                  <c:v>4.766</c:v>
                </c:pt>
                <c:pt idx="673">
                  <c:v>4.5599999999999996</c:v>
                </c:pt>
                <c:pt idx="674">
                  <c:v>4.6509999999999998</c:v>
                </c:pt>
                <c:pt idx="677">
                  <c:v>5.7560000000000002</c:v>
                </c:pt>
                <c:pt idx="678">
                  <c:v>5.4950000000000001</c:v>
                </c:pt>
                <c:pt idx="679">
                  <c:v>4.9020000000000001</c:v>
                </c:pt>
                <c:pt idx="680">
                  <c:v>4.8380000000000001</c:v>
                </c:pt>
                <c:pt idx="681">
                  <c:v>5.798</c:v>
                </c:pt>
                <c:pt idx="684">
                  <c:v>3.911</c:v>
                </c:pt>
                <c:pt idx="685">
                  <c:v>5.3140000000000001</c:v>
                </c:pt>
                <c:pt idx="686">
                  <c:v>4.944</c:v>
                </c:pt>
                <c:pt idx="687">
                  <c:v>3.96</c:v>
                </c:pt>
                <c:pt idx="688">
                  <c:v>3.2839999999999998</c:v>
                </c:pt>
                <c:pt idx="691">
                  <c:v>4.673</c:v>
                </c:pt>
                <c:pt idx="692">
                  <c:v>3.9940000000000002</c:v>
                </c:pt>
                <c:pt idx="693">
                  <c:v>4.4809999999999999</c:v>
                </c:pt>
                <c:pt idx="694" formatCode="General">
                  <c:v>4.9409999999999998</c:v>
                </c:pt>
                <c:pt idx="695" formatCode="General">
                  <c:v>5.8239999999999998</c:v>
                </c:pt>
                <c:pt idx="698" formatCode="General">
                  <c:v>6.1449999999999996</c:v>
                </c:pt>
                <c:pt idx="699" formatCode="General">
                  <c:v>5.8280000000000003</c:v>
                </c:pt>
                <c:pt idx="700" formatCode="General">
                  <c:v>5.5549999999999997</c:v>
                </c:pt>
                <c:pt idx="701" formatCode="General">
                  <c:v>1.847</c:v>
                </c:pt>
                <c:pt idx="702" formatCode="General">
                  <c:v>2.7639999999999998</c:v>
                </c:pt>
                <c:pt idx="705" formatCode="General">
                  <c:v>5.5170000000000003</c:v>
                </c:pt>
                <c:pt idx="706" formatCode="General">
                  <c:v>4.9450000000000003</c:v>
                </c:pt>
                <c:pt idx="707" formatCode="General">
                  <c:v>5.6680000000000001</c:v>
                </c:pt>
                <c:pt idx="708" formatCode="General">
                  <c:v>2.6829999999999998</c:v>
                </c:pt>
                <c:pt idx="709" formatCode="General">
                  <c:v>2.7709999999999999</c:v>
                </c:pt>
                <c:pt idx="712" formatCode="General">
                  <c:v>3.85</c:v>
                </c:pt>
                <c:pt idx="713" formatCode="0.000">
                  <c:v>2.7829999999999999</c:v>
                </c:pt>
                <c:pt idx="714" formatCode="0.000">
                  <c:v>3.5990000000000002</c:v>
                </c:pt>
                <c:pt idx="715" formatCode="0.000">
                  <c:v>3.9049999999999998</c:v>
                </c:pt>
                <c:pt idx="716" formatCode="0.000">
                  <c:v>3.7909999999999999</c:v>
                </c:pt>
                <c:pt idx="719" formatCode="0.000">
                  <c:v>3.8159999999999998</c:v>
                </c:pt>
                <c:pt idx="720" formatCode="0.000">
                  <c:v>2.86</c:v>
                </c:pt>
                <c:pt idx="721" formatCode="0.000">
                  <c:v>3.71</c:v>
                </c:pt>
                <c:pt idx="722" formatCode="0.000">
                  <c:v>4.1120000000000001</c:v>
                </c:pt>
                <c:pt idx="726" formatCode="0.000">
                  <c:v>8.8179999999999996</c:v>
                </c:pt>
                <c:pt idx="727" formatCode="0.000">
                  <c:v>9.5060000000000002</c:v>
                </c:pt>
                <c:pt idx="728" formatCode="General">
                  <c:v>8.43</c:v>
                </c:pt>
                <c:pt idx="729" formatCode="General">
                  <c:v>3.1669999999999998</c:v>
                </c:pt>
                <c:pt idx="733" formatCode="General">
                  <c:v>7.5309999999999997</c:v>
                </c:pt>
                <c:pt idx="734" formatCode="General">
                  <c:v>7.0229999999999997</c:v>
                </c:pt>
                <c:pt idx="735" formatCode="General">
                  <c:v>6.7450000000000001</c:v>
                </c:pt>
                <c:pt idx="736" formatCode="General">
                  <c:v>6.7519999999999998</c:v>
                </c:pt>
                <c:pt idx="740" formatCode="General">
                  <c:v>4.3730000000000002</c:v>
                </c:pt>
                <c:pt idx="741" formatCode="General">
                  <c:v>4.1239999999999997</c:v>
                </c:pt>
                <c:pt idx="742" formatCode="General">
                  <c:v>4.95</c:v>
                </c:pt>
                <c:pt idx="743" formatCode="General">
                  <c:v>4.6559999999999997</c:v>
                </c:pt>
                <c:pt idx="747" formatCode="General">
                  <c:v>4.8819999999999997</c:v>
                </c:pt>
                <c:pt idx="748" formatCode="General">
                  <c:v>2.5529999999999999</c:v>
                </c:pt>
                <c:pt idx="749" formatCode="General">
                  <c:v>3.621</c:v>
                </c:pt>
                <c:pt idx="750" formatCode="General">
                  <c:v>3.6850000000000001</c:v>
                </c:pt>
                <c:pt idx="754" formatCode="General">
                  <c:v>4.5179999999999998</c:v>
                </c:pt>
                <c:pt idx="755" formatCode="General">
                  <c:v>3.88</c:v>
                </c:pt>
                <c:pt idx="756" formatCode="General">
                  <c:v>2.367</c:v>
                </c:pt>
                <c:pt idx="757" formatCode="General">
                  <c:v>4.3659999999999997</c:v>
                </c:pt>
                <c:pt idx="761" formatCode="General">
                  <c:v>4.9489999999999998</c:v>
                </c:pt>
                <c:pt idx="762" formatCode="General">
                  <c:v>4.9480000000000004</c:v>
                </c:pt>
                <c:pt idx="768" formatCode="General">
                  <c:v>5.9279999999999999</c:v>
                </c:pt>
                <c:pt idx="769" formatCode="General">
                  <c:v>7.57</c:v>
                </c:pt>
                <c:pt idx="770" formatCode="General">
                  <c:v>6.0720000000000001</c:v>
                </c:pt>
                <c:pt idx="771" formatCode="General">
                  <c:v>6.25</c:v>
                </c:pt>
                <c:pt idx="775" formatCode="General">
                  <c:v>8.5579999999999998</c:v>
                </c:pt>
                <c:pt idx="776" formatCode="General">
                  <c:v>8.8780000000000001</c:v>
                </c:pt>
                <c:pt idx="777" formatCode="General">
                  <c:v>8.8699999999999992</c:v>
                </c:pt>
                <c:pt idx="778" formatCode="General">
                  <c:v>8.4499999999999993</c:v>
                </c:pt>
                <c:pt idx="782" formatCode="General">
                  <c:v>4.3230000000000004</c:v>
                </c:pt>
                <c:pt idx="783" formatCode="General">
                  <c:v>5.1749999999999998</c:v>
                </c:pt>
                <c:pt idx="784" formatCode="General">
                  <c:v>3.9390000000000001</c:v>
                </c:pt>
                <c:pt idx="785" formatCode="General">
                  <c:v>7.43</c:v>
                </c:pt>
                <c:pt idx="789" formatCode="General">
                  <c:v>6.3979999999999997</c:v>
                </c:pt>
                <c:pt idx="790" formatCode="General">
                  <c:v>9.1769999999999996</c:v>
                </c:pt>
                <c:pt idx="791" formatCode="General">
                  <c:v>8.0540000000000003</c:v>
                </c:pt>
                <c:pt idx="792" formatCode="General">
                  <c:v>7.97</c:v>
                </c:pt>
                <c:pt idx="796" formatCode="General">
                  <c:v>9.7309999999999999</c:v>
                </c:pt>
                <c:pt idx="797" formatCode="General">
                  <c:v>8.3030000000000008</c:v>
                </c:pt>
                <c:pt idx="798" formatCode="General">
                  <c:v>1.8779999999999999</c:v>
                </c:pt>
                <c:pt idx="799" formatCode="General">
                  <c:v>4.6849999999999996</c:v>
                </c:pt>
                <c:pt idx="803" formatCode="General">
                  <c:v>8.5389999999999997</c:v>
                </c:pt>
                <c:pt idx="804" formatCode="General">
                  <c:v>6.8170000000000002</c:v>
                </c:pt>
                <c:pt idx="805" formatCode="General">
                  <c:v>8.3190000000000008</c:v>
                </c:pt>
                <c:pt idx="806" formatCode="General">
                  <c:v>2.4289999999999998</c:v>
                </c:pt>
                <c:pt idx="810" formatCode="General">
                  <c:v>8.48</c:v>
                </c:pt>
                <c:pt idx="811" formatCode="General">
                  <c:v>4.8689999999999998</c:v>
                </c:pt>
                <c:pt idx="812" formatCode="General">
                  <c:v>7.0629999999999997</c:v>
                </c:pt>
                <c:pt idx="813" formatCode="General">
                  <c:v>6.3559999999999999</c:v>
                </c:pt>
                <c:pt idx="817" formatCode="General">
                  <c:v>6.8949999999999996</c:v>
                </c:pt>
                <c:pt idx="818" formatCode="General">
                  <c:v>5.9660000000000002</c:v>
                </c:pt>
                <c:pt idx="819" formatCode="General">
                  <c:v>3.2829999999999999</c:v>
                </c:pt>
                <c:pt idx="820" formatCode="General">
                  <c:v>3.1749999999999998</c:v>
                </c:pt>
                <c:pt idx="824" formatCode="General">
                  <c:v>4.1390000000000002</c:v>
                </c:pt>
                <c:pt idx="825" formatCode="General">
                  <c:v>3.8450000000000002</c:v>
                </c:pt>
                <c:pt idx="826" formatCode="General">
                  <c:v>4.1890000000000001</c:v>
                </c:pt>
                <c:pt idx="827" formatCode="General">
                  <c:v>5.0780000000000003</c:v>
                </c:pt>
                <c:pt idx="831" formatCode="General">
                  <c:v>9.0030000000000001</c:v>
                </c:pt>
                <c:pt idx="832" formatCode="General">
                  <c:v>9.7089999999999996</c:v>
                </c:pt>
                <c:pt idx="833" formatCode="General">
                  <c:v>9.5280000000000005</c:v>
                </c:pt>
                <c:pt idx="834" formatCode="General">
                  <c:v>8.609</c:v>
                </c:pt>
                <c:pt idx="838" formatCode="General">
                  <c:v>9.9329999999999998</c:v>
                </c:pt>
                <c:pt idx="839" formatCode="General">
                  <c:v>10.193</c:v>
                </c:pt>
                <c:pt idx="840" formatCode="General">
                  <c:v>8.202</c:v>
                </c:pt>
                <c:pt idx="841" formatCode="General">
                  <c:v>6.5730000000000004</c:v>
                </c:pt>
                <c:pt idx="845" formatCode="General">
                  <c:v>7.274</c:v>
                </c:pt>
                <c:pt idx="846" formatCode="General">
                  <c:v>10.445</c:v>
                </c:pt>
                <c:pt idx="847" formatCode="General">
                  <c:v>9.3829999999999991</c:v>
                </c:pt>
                <c:pt idx="848" formatCode="General">
                  <c:v>8.2330000000000005</c:v>
                </c:pt>
                <c:pt idx="852" formatCode="General">
                  <c:v>9.2149999999999999</c:v>
                </c:pt>
                <c:pt idx="853" formatCode="General">
                  <c:v>4.0119999999999996</c:v>
                </c:pt>
                <c:pt idx="854" formatCode="General">
                  <c:v>3.0550000000000002</c:v>
                </c:pt>
                <c:pt idx="855" formatCode="General">
                  <c:v>4.2320000000000002</c:v>
                </c:pt>
                <c:pt idx="859" formatCode="0.0">
                  <c:v>3.0990000000000002</c:v>
                </c:pt>
                <c:pt idx="860" formatCode="0.0">
                  <c:v>2.4329999999999998</c:v>
                </c:pt>
                <c:pt idx="861" formatCode="0.0">
                  <c:v>3.496</c:v>
                </c:pt>
                <c:pt idx="862" formatCode="0.0">
                  <c:v>2.8210000000000002</c:v>
                </c:pt>
                <c:pt idx="866" formatCode="0.0">
                  <c:v>5.859</c:v>
                </c:pt>
                <c:pt idx="867" formatCode="0.0">
                  <c:v>6.1890000000000001</c:v>
                </c:pt>
                <c:pt idx="868" formatCode="0.0">
                  <c:v>5.7779999999999996</c:v>
                </c:pt>
                <c:pt idx="869" formatCode="0.0">
                  <c:v>6.548</c:v>
                </c:pt>
                <c:pt idx="873" formatCode="0.0">
                  <c:v>7.7069999999999999</c:v>
                </c:pt>
                <c:pt idx="874" formatCode="0.0">
                  <c:v>7.7770000000000001</c:v>
                </c:pt>
                <c:pt idx="875" formatCode="0.0">
                  <c:v>6.5090000000000003</c:v>
                </c:pt>
                <c:pt idx="876" formatCode="0.0">
                  <c:v>5.6779999999999999</c:v>
                </c:pt>
                <c:pt idx="880" formatCode="0.0">
                  <c:v>6.0049999999999999</c:v>
                </c:pt>
                <c:pt idx="881" formatCode="0.0">
                  <c:v>9.6839999999999993</c:v>
                </c:pt>
                <c:pt idx="882" formatCode="General">
                  <c:v>6.4059999999999997</c:v>
                </c:pt>
                <c:pt idx="883" formatCode="General">
                  <c:v>5.7050000000000001</c:v>
                </c:pt>
                <c:pt idx="887" formatCode="General">
                  <c:v>2.6419999999999999</c:v>
                </c:pt>
                <c:pt idx="888" formatCode="General">
                  <c:v>3.86</c:v>
                </c:pt>
                <c:pt idx="889" formatCode="General">
                  <c:v>3.617</c:v>
                </c:pt>
                <c:pt idx="890" formatCode="0.0">
                  <c:v>4.827</c:v>
                </c:pt>
                <c:pt idx="894" formatCode="0.0">
                  <c:v>7.992</c:v>
                </c:pt>
                <c:pt idx="895" formatCode="0.0">
                  <c:v>8.2110000000000003</c:v>
                </c:pt>
                <c:pt idx="896" formatCode="0.0">
                  <c:v>8.1059999999999999</c:v>
                </c:pt>
                <c:pt idx="897" formatCode="0.0">
                  <c:v>6.2350000000000003</c:v>
                </c:pt>
                <c:pt idx="908" formatCode="General">
                  <c:v>6.1520000000000001</c:v>
                </c:pt>
                <c:pt idx="909" formatCode="General">
                  <c:v>4.7430000000000003</c:v>
                </c:pt>
                <c:pt idx="910" formatCode="General">
                  <c:v>4.8680000000000003</c:v>
                </c:pt>
                <c:pt idx="911" formatCode="General">
                  <c:v>3.976</c:v>
                </c:pt>
                <c:pt idx="915">
                  <c:v>4.1120000000000001</c:v>
                </c:pt>
                <c:pt idx="916">
                  <c:v>3.9</c:v>
                </c:pt>
                <c:pt idx="917">
                  <c:v>3.94</c:v>
                </c:pt>
                <c:pt idx="918">
                  <c:v>3.4990000000000001</c:v>
                </c:pt>
                <c:pt idx="922">
                  <c:v>4.59</c:v>
                </c:pt>
                <c:pt idx="923">
                  <c:v>5.3029999999999999</c:v>
                </c:pt>
                <c:pt idx="924">
                  <c:v>4.8479999999999999</c:v>
                </c:pt>
                <c:pt idx="925">
                  <c:v>5.4950000000000001</c:v>
                </c:pt>
                <c:pt idx="950" formatCode="0.0">
                  <c:v>5.5839999999999996</c:v>
                </c:pt>
                <c:pt idx="951" formatCode="0.0">
                  <c:v>3.867</c:v>
                </c:pt>
                <c:pt idx="952" formatCode="0.0">
                  <c:v>4.3659999999999997</c:v>
                </c:pt>
                <c:pt idx="953" formatCode="0.0">
                  <c:v>4.4180000000000001</c:v>
                </c:pt>
                <c:pt idx="957" formatCode="0.0">
                  <c:v>5.5880000000000001</c:v>
                </c:pt>
                <c:pt idx="958" formatCode="0.0">
                  <c:v>6.0449999999999999</c:v>
                </c:pt>
                <c:pt idx="959" formatCode="0.0">
                  <c:v>5.3929999999999998</c:v>
                </c:pt>
                <c:pt idx="960" formatCode="0.0">
                  <c:v>5.0640000000000001</c:v>
                </c:pt>
                <c:pt idx="964" formatCode="0.0">
                  <c:v>6.1310000000000002</c:v>
                </c:pt>
                <c:pt idx="965" formatCode="0.0">
                  <c:v>5.9379999999999997</c:v>
                </c:pt>
                <c:pt idx="966" formatCode="0.0">
                  <c:v>6.048</c:v>
                </c:pt>
                <c:pt idx="967" formatCode="0.0">
                  <c:v>5.4950000000000001</c:v>
                </c:pt>
                <c:pt idx="971" formatCode="0.0">
                  <c:v>6.5579999999999998</c:v>
                </c:pt>
                <c:pt idx="972" formatCode="0.0">
                  <c:v>6.19</c:v>
                </c:pt>
                <c:pt idx="978" formatCode="0.0">
                  <c:v>3.4870000000000001</c:v>
                </c:pt>
                <c:pt idx="979" formatCode="0.0">
                  <c:v>2.67</c:v>
                </c:pt>
                <c:pt idx="980" formatCode="0.0">
                  <c:v>2.0910000000000002</c:v>
                </c:pt>
                <c:pt idx="981" formatCode="0.0">
                  <c:v>1.796</c:v>
                </c:pt>
              </c:numCache>
            </c:numRef>
          </c:yVal>
          <c:smooth val="1"/>
          <c:extLst>
            <c:ext xmlns:c16="http://schemas.microsoft.com/office/drawing/2014/chart" uri="{C3380CC4-5D6E-409C-BE32-E72D297353CC}">
              <c16:uniqueId val="{00000001-F74B-4FF5-97FA-38B0D5151BC0}"/>
            </c:ext>
          </c:extLst>
        </c:ser>
        <c:ser>
          <c:idx val="2"/>
          <c:order val="2"/>
          <c:tx>
            <c:v>Pilot Tanks 1_4 Eff_Monthly Ave_NOx-N</c:v>
          </c:tx>
          <c:spPr>
            <a:ln w="31750">
              <a:solidFill>
                <a:schemeClr val="accent1">
                  <a:lumMod val="75000"/>
                </a:schemeClr>
              </a:solidFill>
            </a:ln>
          </c:spPr>
          <c:marker>
            <c:symbol val="none"/>
          </c:marker>
          <c:xVal>
            <c:numRef>
              <c:f>'Special sampling'!$G$261:$G$1250</c:f>
              <c:numCache>
                <c:formatCode>[$-F800]dddd\,\ mmmm\ dd\,\ yyyy</c:formatCode>
                <c:ptCount val="990"/>
                <c:pt idx="0">
                  <c:v>42522.496527777781</c:v>
                </c:pt>
                <c:pt idx="1">
                  <c:v>42523.496527777781</c:v>
                </c:pt>
                <c:pt idx="2">
                  <c:v>42524.496527777781</c:v>
                </c:pt>
                <c:pt idx="3">
                  <c:v>42525.496527777781</c:v>
                </c:pt>
                <c:pt idx="4">
                  <c:v>42526.496527777781</c:v>
                </c:pt>
                <c:pt idx="5">
                  <c:v>42527.496527777781</c:v>
                </c:pt>
                <c:pt idx="6">
                  <c:v>42528.496527777781</c:v>
                </c:pt>
                <c:pt idx="7">
                  <c:v>42529.496527777781</c:v>
                </c:pt>
                <c:pt idx="8">
                  <c:v>42530.496527777781</c:v>
                </c:pt>
                <c:pt idx="9">
                  <c:v>42531.496527777781</c:v>
                </c:pt>
                <c:pt idx="10">
                  <c:v>42532.496527777781</c:v>
                </c:pt>
                <c:pt idx="11">
                  <c:v>42533.496527777781</c:v>
                </c:pt>
                <c:pt idx="12">
                  <c:v>42534.496527777781</c:v>
                </c:pt>
                <c:pt idx="13">
                  <c:v>42535.496527777781</c:v>
                </c:pt>
                <c:pt idx="14">
                  <c:v>42536.496527777781</c:v>
                </c:pt>
                <c:pt idx="15">
                  <c:v>42537.496527777781</c:v>
                </c:pt>
                <c:pt idx="16">
                  <c:v>42538.496527777781</c:v>
                </c:pt>
                <c:pt idx="17">
                  <c:v>42539.496527777781</c:v>
                </c:pt>
                <c:pt idx="18">
                  <c:v>42540.496527777781</c:v>
                </c:pt>
                <c:pt idx="19">
                  <c:v>42541.496527777781</c:v>
                </c:pt>
                <c:pt idx="20">
                  <c:v>42542.496527777781</c:v>
                </c:pt>
                <c:pt idx="21">
                  <c:v>42543.496527777781</c:v>
                </c:pt>
                <c:pt idx="22">
                  <c:v>42544.496527777781</c:v>
                </c:pt>
                <c:pt idx="23">
                  <c:v>42545.496527777781</c:v>
                </c:pt>
                <c:pt idx="24">
                  <c:v>42546.496527777781</c:v>
                </c:pt>
                <c:pt idx="25">
                  <c:v>42547.496527777781</c:v>
                </c:pt>
                <c:pt idx="26">
                  <c:v>42548.496527777781</c:v>
                </c:pt>
                <c:pt idx="27">
                  <c:v>42549.496527777781</c:v>
                </c:pt>
                <c:pt idx="28">
                  <c:v>42550.496527777781</c:v>
                </c:pt>
                <c:pt idx="29">
                  <c:v>42551.496527777781</c:v>
                </c:pt>
                <c:pt idx="30">
                  <c:v>42552.496527777781</c:v>
                </c:pt>
                <c:pt idx="31">
                  <c:v>42553.496527777781</c:v>
                </c:pt>
                <c:pt idx="32">
                  <c:v>42554.496527777781</c:v>
                </c:pt>
                <c:pt idx="33">
                  <c:v>42555.496527777781</c:v>
                </c:pt>
                <c:pt idx="34">
                  <c:v>42556.496527777781</c:v>
                </c:pt>
                <c:pt idx="35">
                  <c:v>42557.496527777781</c:v>
                </c:pt>
                <c:pt idx="36">
                  <c:v>42558.496527777781</c:v>
                </c:pt>
                <c:pt idx="37">
                  <c:v>42559.496527777781</c:v>
                </c:pt>
                <c:pt idx="38">
                  <c:v>42560.496527777781</c:v>
                </c:pt>
                <c:pt idx="39">
                  <c:v>42561.496527777781</c:v>
                </c:pt>
                <c:pt idx="40">
                  <c:v>42562.496527777781</c:v>
                </c:pt>
                <c:pt idx="41">
                  <c:v>42563.496527777781</c:v>
                </c:pt>
                <c:pt idx="42">
                  <c:v>42564.496527777781</c:v>
                </c:pt>
                <c:pt idx="43">
                  <c:v>42565.496527777781</c:v>
                </c:pt>
                <c:pt idx="44">
                  <c:v>42566.496527777781</c:v>
                </c:pt>
                <c:pt idx="45">
                  <c:v>42567.496527777781</c:v>
                </c:pt>
                <c:pt idx="46">
                  <c:v>42568.496527777781</c:v>
                </c:pt>
                <c:pt idx="47">
                  <c:v>42569.496527777781</c:v>
                </c:pt>
                <c:pt idx="48">
                  <c:v>42570.496527777781</c:v>
                </c:pt>
                <c:pt idx="49">
                  <c:v>42571.496527777781</c:v>
                </c:pt>
                <c:pt idx="50">
                  <c:v>42572.496527777781</c:v>
                </c:pt>
                <c:pt idx="51">
                  <c:v>42573.496527777781</c:v>
                </c:pt>
                <c:pt idx="52">
                  <c:v>42574.496527777781</c:v>
                </c:pt>
                <c:pt idx="53">
                  <c:v>42575.496527777781</c:v>
                </c:pt>
                <c:pt idx="54">
                  <c:v>42576.496527777781</c:v>
                </c:pt>
                <c:pt idx="55">
                  <c:v>42577.496527777781</c:v>
                </c:pt>
                <c:pt idx="56">
                  <c:v>42578.496527777781</c:v>
                </c:pt>
                <c:pt idx="57">
                  <c:v>42579.496527777781</c:v>
                </c:pt>
                <c:pt idx="58">
                  <c:v>42580.496527777781</c:v>
                </c:pt>
                <c:pt idx="59">
                  <c:v>42581.496527777781</c:v>
                </c:pt>
                <c:pt idx="60">
                  <c:v>42582.496527777781</c:v>
                </c:pt>
                <c:pt idx="61">
                  <c:v>42583.496527777781</c:v>
                </c:pt>
                <c:pt idx="62">
                  <c:v>42584.496527777781</c:v>
                </c:pt>
                <c:pt idx="63">
                  <c:v>42585.496527777781</c:v>
                </c:pt>
                <c:pt idx="64">
                  <c:v>42586.496527777781</c:v>
                </c:pt>
                <c:pt idx="65">
                  <c:v>42587.496527777781</c:v>
                </c:pt>
                <c:pt idx="66">
                  <c:v>42588.496527777781</c:v>
                </c:pt>
                <c:pt idx="67">
                  <c:v>42589.496527777781</c:v>
                </c:pt>
                <c:pt idx="68">
                  <c:v>42590.496527777781</c:v>
                </c:pt>
                <c:pt idx="69">
                  <c:v>42591.496527777781</c:v>
                </c:pt>
                <c:pt idx="70">
                  <c:v>42592.496527777781</c:v>
                </c:pt>
                <c:pt idx="71">
                  <c:v>42593.496527777781</c:v>
                </c:pt>
                <c:pt idx="72">
                  <c:v>42594.496527777781</c:v>
                </c:pt>
                <c:pt idx="73">
                  <c:v>42595.496527777781</c:v>
                </c:pt>
                <c:pt idx="74">
                  <c:v>42596.496527777781</c:v>
                </c:pt>
                <c:pt idx="75">
                  <c:v>42597.496527777781</c:v>
                </c:pt>
                <c:pt idx="76">
                  <c:v>42598.496527777781</c:v>
                </c:pt>
                <c:pt idx="77">
                  <c:v>42599.496527777781</c:v>
                </c:pt>
                <c:pt idx="78">
                  <c:v>42600.496527777781</c:v>
                </c:pt>
                <c:pt idx="79">
                  <c:v>42601.496527777781</c:v>
                </c:pt>
                <c:pt idx="80">
                  <c:v>42602.496527777781</c:v>
                </c:pt>
                <c:pt idx="81">
                  <c:v>42603.496527777781</c:v>
                </c:pt>
                <c:pt idx="82">
                  <c:v>42604.496527777781</c:v>
                </c:pt>
                <c:pt idx="83">
                  <c:v>42605.496527777781</c:v>
                </c:pt>
                <c:pt idx="84">
                  <c:v>42606.496527777781</c:v>
                </c:pt>
                <c:pt idx="85">
                  <c:v>42607.496527777781</c:v>
                </c:pt>
                <c:pt idx="86">
                  <c:v>42608.496527777781</c:v>
                </c:pt>
                <c:pt idx="87">
                  <c:v>42609.496527777781</c:v>
                </c:pt>
                <c:pt idx="88">
                  <c:v>42610.496527777781</c:v>
                </c:pt>
                <c:pt idx="89">
                  <c:v>42611.496527777781</c:v>
                </c:pt>
                <c:pt idx="90">
                  <c:v>42612.496527777781</c:v>
                </c:pt>
                <c:pt idx="91">
                  <c:v>42613.496527777781</c:v>
                </c:pt>
                <c:pt idx="92">
                  <c:v>42614.496527777781</c:v>
                </c:pt>
                <c:pt idx="93">
                  <c:v>42615.496527777781</c:v>
                </c:pt>
                <c:pt idx="94">
                  <c:v>42616.496527777781</c:v>
                </c:pt>
                <c:pt idx="95">
                  <c:v>42617.496527777781</c:v>
                </c:pt>
                <c:pt idx="96">
                  <c:v>42618.496527777781</c:v>
                </c:pt>
                <c:pt idx="97">
                  <c:v>42619.496527777781</c:v>
                </c:pt>
                <c:pt idx="98">
                  <c:v>42620.496527777781</c:v>
                </c:pt>
                <c:pt idx="99">
                  <c:v>42621.496527777781</c:v>
                </c:pt>
                <c:pt idx="100">
                  <c:v>42622.496527777781</c:v>
                </c:pt>
                <c:pt idx="101">
                  <c:v>42623.496527777781</c:v>
                </c:pt>
                <c:pt idx="102">
                  <c:v>42624.496527777781</c:v>
                </c:pt>
                <c:pt idx="103">
                  <c:v>42625.496527777781</c:v>
                </c:pt>
                <c:pt idx="104">
                  <c:v>42626.496527777781</c:v>
                </c:pt>
                <c:pt idx="105">
                  <c:v>42627.496527777781</c:v>
                </c:pt>
                <c:pt idx="106">
                  <c:v>42628.496527777781</c:v>
                </c:pt>
                <c:pt idx="107">
                  <c:v>42629.496527777781</c:v>
                </c:pt>
                <c:pt idx="108">
                  <c:v>42630.496527777781</c:v>
                </c:pt>
                <c:pt idx="109">
                  <c:v>42631.496527777781</c:v>
                </c:pt>
                <c:pt idx="110">
                  <c:v>42632.496527777781</c:v>
                </c:pt>
                <c:pt idx="111">
                  <c:v>42633.496527777781</c:v>
                </c:pt>
                <c:pt idx="112">
                  <c:v>42634.496527777781</c:v>
                </c:pt>
                <c:pt idx="113">
                  <c:v>42635.496527777781</c:v>
                </c:pt>
                <c:pt idx="114">
                  <c:v>42636.496527777781</c:v>
                </c:pt>
                <c:pt idx="115">
                  <c:v>42637.496527777781</c:v>
                </c:pt>
                <c:pt idx="116">
                  <c:v>42638.496527777781</c:v>
                </c:pt>
                <c:pt idx="117">
                  <c:v>42639.496527777781</c:v>
                </c:pt>
                <c:pt idx="118">
                  <c:v>42640.496527777781</c:v>
                </c:pt>
                <c:pt idx="119">
                  <c:v>42641.496527777781</c:v>
                </c:pt>
                <c:pt idx="120">
                  <c:v>42642.496527777781</c:v>
                </c:pt>
                <c:pt idx="121">
                  <c:v>42643.496527777781</c:v>
                </c:pt>
                <c:pt idx="122">
                  <c:v>42644.496527777781</c:v>
                </c:pt>
                <c:pt idx="123">
                  <c:v>42645.496527777781</c:v>
                </c:pt>
                <c:pt idx="124">
                  <c:v>42646.496527777781</c:v>
                </c:pt>
                <c:pt idx="125">
                  <c:v>42647.496527777781</c:v>
                </c:pt>
                <c:pt idx="126">
                  <c:v>42648.496527777781</c:v>
                </c:pt>
                <c:pt idx="127">
                  <c:v>42649.496527777781</c:v>
                </c:pt>
                <c:pt idx="128">
                  <c:v>42650.496527777781</c:v>
                </c:pt>
                <c:pt idx="129">
                  <c:v>42651.496527777781</c:v>
                </c:pt>
                <c:pt idx="130">
                  <c:v>42652.496527777781</c:v>
                </c:pt>
                <c:pt idx="131">
                  <c:v>42653.496527777781</c:v>
                </c:pt>
                <c:pt idx="132">
                  <c:v>42654.496527777781</c:v>
                </c:pt>
                <c:pt idx="133">
                  <c:v>42655.496527777781</c:v>
                </c:pt>
                <c:pt idx="134">
                  <c:v>42656.496527777781</c:v>
                </c:pt>
                <c:pt idx="135">
                  <c:v>42657.496527777781</c:v>
                </c:pt>
                <c:pt idx="136">
                  <c:v>42658.496527777781</c:v>
                </c:pt>
                <c:pt idx="137">
                  <c:v>42659.496527777781</c:v>
                </c:pt>
                <c:pt idx="138">
                  <c:v>42660.496527777781</c:v>
                </c:pt>
                <c:pt idx="139">
                  <c:v>42661.496527777781</c:v>
                </c:pt>
                <c:pt idx="140">
                  <c:v>42662.496527777781</c:v>
                </c:pt>
                <c:pt idx="141">
                  <c:v>42663.496527777781</c:v>
                </c:pt>
                <c:pt idx="142">
                  <c:v>42664.496527777781</c:v>
                </c:pt>
                <c:pt idx="143">
                  <c:v>42665.496527777781</c:v>
                </c:pt>
                <c:pt idx="144">
                  <c:v>42666.496527777781</c:v>
                </c:pt>
                <c:pt idx="145">
                  <c:v>42667.496527777781</c:v>
                </c:pt>
                <c:pt idx="146">
                  <c:v>42668.496527777781</c:v>
                </c:pt>
                <c:pt idx="147">
                  <c:v>42669.496527777781</c:v>
                </c:pt>
                <c:pt idx="148">
                  <c:v>42670.496527777781</c:v>
                </c:pt>
                <c:pt idx="149">
                  <c:v>42671.496527777781</c:v>
                </c:pt>
                <c:pt idx="150">
                  <c:v>42672.496527777781</c:v>
                </c:pt>
                <c:pt idx="151">
                  <c:v>42673.496527777781</c:v>
                </c:pt>
                <c:pt idx="152">
                  <c:v>42674.496527777781</c:v>
                </c:pt>
                <c:pt idx="153">
                  <c:v>42675.496527777781</c:v>
                </c:pt>
                <c:pt idx="154">
                  <c:v>42676.496527777781</c:v>
                </c:pt>
                <c:pt idx="155">
                  <c:v>42677.496527777781</c:v>
                </c:pt>
                <c:pt idx="156">
                  <c:v>42678.496527777781</c:v>
                </c:pt>
                <c:pt idx="157">
                  <c:v>42679.496527777781</c:v>
                </c:pt>
                <c:pt idx="158">
                  <c:v>42680.496527777781</c:v>
                </c:pt>
                <c:pt idx="159">
                  <c:v>42681.496527777781</c:v>
                </c:pt>
                <c:pt idx="160">
                  <c:v>42682.496527777781</c:v>
                </c:pt>
                <c:pt idx="161">
                  <c:v>42683.496527777781</c:v>
                </c:pt>
                <c:pt idx="162">
                  <c:v>42684.496527777781</c:v>
                </c:pt>
                <c:pt idx="163">
                  <c:v>42685.496527777781</c:v>
                </c:pt>
                <c:pt idx="164">
                  <c:v>42686.496527777781</c:v>
                </c:pt>
                <c:pt idx="165">
                  <c:v>42687.496527777781</c:v>
                </c:pt>
                <c:pt idx="166">
                  <c:v>42688.496527777781</c:v>
                </c:pt>
                <c:pt idx="167">
                  <c:v>42689.496527777781</c:v>
                </c:pt>
                <c:pt idx="168">
                  <c:v>42690.496527777781</c:v>
                </c:pt>
                <c:pt idx="169">
                  <c:v>42691.496527777781</c:v>
                </c:pt>
                <c:pt idx="170">
                  <c:v>42692.496527777781</c:v>
                </c:pt>
                <c:pt idx="171">
                  <c:v>42693.496527777781</c:v>
                </c:pt>
                <c:pt idx="172">
                  <c:v>42694.496527777781</c:v>
                </c:pt>
                <c:pt idx="173">
                  <c:v>42695.496527777781</c:v>
                </c:pt>
                <c:pt idx="174">
                  <c:v>42696.496527777781</c:v>
                </c:pt>
                <c:pt idx="175">
                  <c:v>42697.496527777781</c:v>
                </c:pt>
                <c:pt idx="176">
                  <c:v>42698.496527777781</c:v>
                </c:pt>
                <c:pt idx="177">
                  <c:v>42699.496527777781</c:v>
                </c:pt>
                <c:pt idx="178">
                  <c:v>42700.496527777781</c:v>
                </c:pt>
                <c:pt idx="179">
                  <c:v>42701.496527777781</c:v>
                </c:pt>
                <c:pt idx="180">
                  <c:v>42702.496527777781</c:v>
                </c:pt>
                <c:pt idx="181">
                  <c:v>42703.496527777781</c:v>
                </c:pt>
                <c:pt idx="182">
                  <c:v>42704.496527777781</c:v>
                </c:pt>
                <c:pt idx="183">
                  <c:v>42705.496527777781</c:v>
                </c:pt>
                <c:pt idx="184">
                  <c:v>42706.496527777781</c:v>
                </c:pt>
                <c:pt idx="185">
                  <c:v>42707.496527777781</c:v>
                </c:pt>
                <c:pt idx="186">
                  <c:v>42708.496527777781</c:v>
                </c:pt>
                <c:pt idx="187">
                  <c:v>42709.496527777781</c:v>
                </c:pt>
                <c:pt idx="188">
                  <c:v>42710.496527777781</c:v>
                </c:pt>
                <c:pt idx="189">
                  <c:v>42711.496527777781</c:v>
                </c:pt>
                <c:pt idx="190">
                  <c:v>42712.496527777781</c:v>
                </c:pt>
                <c:pt idx="191">
                  <c:v>42713.496527777781</c:v>
                </c:pt>
                <c:pt idx="192">
                  <c:v>42714.496527777781</c:v>
                </c:pt>
                <c:pt idx="193">
                  <c:v>42715.496527777781</c:v>
                </c:pt>
                <c:pt idx="194">
                  <c:v>42716.496527777781</c:v>
                </c:pt>
                <c:pt idx="195">
                  <c:v>42717.496527777781</c:v>
                </c:pt>
                <c:pt idx="196">
                  <c:v>42718.496527777781</c:v>
                </c:pt>
                <c:pt idx="197">
                  <c:v>42719.496527777781</c:v>
                </c:pt>
                <c:pt idx="198">
                  <c:v>42720.496527777781</c:v>
                </c:pt>
                <c:pt idx="199">
                  <c:v>42721.496527777781</c:v>
                </c:pt>
                <c:pt idx="200">
                  <c:v>42722.496527777781</c:v>
                </c:pt>
                <c:pt idx="201">
                  <c:v>42723.496527777781</c:v>
                </c:pt>
                <c:pt idx="202">
                  <c:v>42724.496527777781</c:v>
                </c:pt>
                <c:pt idx="203">
                  <c:v>42725.496527777781</c:v>
                </c:pt>
                <c:pt idx="204">
                  <c:v>42726.496527777781</c:v>
                </c:pt>
                <c:pt idx="205">
                  <c:v>42727.496527777781</c:v>
                </c:pt>
                <c:pt idx="206">
                  <c:v>42728.496527777781</c:v>
                </c:pt>
                <c:pt idx="207">
                  <c:v>42729.496527777781</c:v>
                </c:pt>
                <c:pt idx="208">
                  <c:v>42730.496527777781</c:v>
                </c:pt>
                <c:pt idx="209">
                  <c:v>42731.496527777781</c:v>
                </c:pt>
                <c:pt idx="210">
                  <c:v>42732.496527777781</c:v>
                </c:pt>
                <c:pt idx="211">
                  <c:v>42733.496527777781</c:v>
                </c:pt>
                <c:pt idx="212">
                  <c:v>42734.496527777781</c:v>
                </c:pt>
                <c:pt idx="213">
                  <c:v>42735.496527777781</c:v>
                </c:pt>
                <c:pt idx="214">
                  <c:v>42736.496527777781</c:v>
                </c:pt>
                <c:pt idx="215">
                  <c:v>42737.496527777781</c:v>
                </c:pt>
                <c:pt idx="216">
                  <c:v>42738.496527777781</c:v>
                </c:pt>
                <c:pt idx="217">
                  <c:v>42739.496527777781</c:v>
                </c:pt>
                <c:pt idx="218">
                  <c:v>42740.496527777781</c:v>
                </c:pt>
                <c:pt idx="219">
                  <c:v>42741.496527777781</c:v>
                </c:pt>
                <c:pt idx="220">
                  <c:v>42742.496527777781</c:v>
                </c:pt>
                <c:pt idx="221">
                  <c:v>42743.496527777781</c:v>
                </c:pt>
                <c:pt idx="222">
                  <c:v>42744.496527777781</c:v>
                </c:pt>
                <c:pt idx="223">
                  <c:v>42745.496527777781</c:v>
                </c:pt>
                <c:pt idx="224">
                  <c:v>42746.496527777781</c:v>
                </c:pt>
                <c:pt idx="225">
                  <c:v>42747.496527777781</c:v>
                </c:pt>
                <c:pt idx="226">
                  <c:v>42748.496527777781</c:v>
                </c:pt>
                <c:pt idx="227">
                  <c:v>42749.496527777781</c:v>
                </c:pt>
                <c:pt idx="228">
                  <c:v>42750.496527777781</c:v>
                </c:pt>
                <c:pt idx="229">
                  <c:v>42751.496527777781</c:v>
                </c:pt>
                <c:pt idx="230">
                  <c:v>42752.496527777781</c:v>
                </c:pt>
                <c:pt idx="231">
                  <c:v>42753.496527777781</c:v>
                </c:pt>
                <c:pt idx="232">
                  <c:v>42754.496527777781</c:v>
                </c:pt>
                <c:pt idx="233">
                  <c:v>42755.496527777781</c:v>
                </c:pt>
                <c:pt idx="234">
                  <c:v>42756.496527777781</c:v>
                </c:pt>
                <c:pt idx="235">
                  <c:v>42757.496527777781</c:v>
                </c:pt>
                <c:pt idx="236">
                  <c:v>42758.496527777781</c:v>
                </c:pt>
                <c:pt idx="237">
                  <c:v>42759.496527777781</c:v>
                </c:pt>
                <c:pt idx="238">
                  <c:v>42760.496527777781</c:v>
                </c:pt>
                <c:pt idx="239">
                  <c:v>42761.496527777781</c:v>
                </c:pt>
                <c:pt idx="240">
                  <c:v>42762.496527777781</c:v>
                </c:pt>
                <c:pt idx="241">
                  <c:v>42763.496527777781</c:v>
                </c:pt>
                <c:pt idx="242">
                  <c:v>42764.496527777781</c:v>
                </c:pt>
                <c:pt idx="243">
                  <c:v>42765.496527777781</c:v>
                </c:pt>
                <c:pt idx="244">
                  <c:v>42766.496527777781</c:v>
                </c:pt>
                <c:pt idx="245">
                  <c:v>42767.496527777781</c:v>
                </c:pt>
                <c:pt idx="246">
                  <c:v>42768.496527777781</c:v>
                </c:pt>
                <c:pt idx="247">
                  <c:v>42769.496527777781</c:v>
                </c:pt>
                <c:pt idx="248">
                  <c:v>42770.496527777781</c:v>
                </c:pt>
                <c:pt idx="249">
                  <c:v>42771.496527777781</c:v>
                </c:pt>
                <c:pt idx="250">
                  <c:v>42772.496527777781</c:v>
                </c:pt>
                <c:pt idx="251">
                  <c:v>42773.496527777781</c:v>
                </c:pt>
                <c:pt idx="252">
                  <c:v>42774.496527777781</c:v>
                </c:pt>
                <c:pt idx="253">
                  <c:v>42775.496527777781</c:v>
                </c:pt>
                <c:pt idx="254">
                  <c:v>42776.496527777781</c:v>
                </c:pt>
                <c:pt idx="255">
                  <c:v>42777.496527777781</c:v>
                </c:pt>
                <c:pt idx="256">
                  <c:v>42778.496527777781</c:v>
                </c:pt>
                <c:pt idx="257">
                  <c:v>42779.496527777781</c:v>
                </c:pt>
                <c:pt idx="258">
                  <c:v>42780.496527777781</c:v>
                </c:pt>
                <c:pt idx="259">
                  <c:v>42781.496527777781</c:v>
                </c:pt>
                <c:pt idx="260">
                  <c:v>42782.496527777781</c:v>
                </c:pt>
                <c:pt idx="261">
                  <c:v>42783.496527777781</c:v>
                </c:pt>
                <c:pt idx="262">
                  <c:v>42784.496527777781</c:v>
                </c:pt>
                <c:pt idx="263">
                  <c:v>42785.496527777781</c:v>
                </c:pt>
                <c:pt idx="264">
                  <c:v>42786.496527777781</c:v>
                </c:pt>
                <c:pt idx="265">
                  <c:v>42787.496527777781</c:v>
                </c:pt>
                <c:pt idx="266">
                  <c:v>42788.496527777781</c:v>
                </c:pt>
                <c:pt idx="267">
                  <c:v>42789.496527777781</c:v>
                </c:pt>
                <c:pt idx="268">
                  <c:v>42790.496527777781</c:v>
                </c:pt>
                <c:pt idx="269">
                  <c:v>42791.496527777781</c:v>
                </c:pt>
                <c:pt idx="270">
                  <c:v>42792.496527777781</c:v>
                </c:pt>
                <c:pt idx="271">
                  <c:v>42793.496527777781</c:v>
                </c:pt>
                <c:pt idx="272">
                  <c:v>42794.496527777781</c:v>
                </c:pt>
                <c:pt idx="273">
                  <c:v>42795.496527777781</c:v>
                </c:pt>
                <c:pt idx="274">
                  <c:v>42796.496527777781</c:v>
                </c:pt>
                <c:pt idx="275">
                  <c:v>42797.496527777781</c:v>
                </c:pt>
                <c:pt idx="276">
                  <c:v>42798.496527777781</c:v>
                </c:pt>
                <c:pt idx="277">
                  <c:v>42799.496527777781</c:v>
                </c:pt>
                <c:pt idx="278">
                  <c:v>42800.496527777781</c:v>
                </c:pt>
                <c:pt idx="279">
                  <c:v>42801.496527777781</c:v>
                </c:pt>
                <c:pt idx="280">
                  <c:v>42802.496527777781</c:v>
                </c:pt>
                <c:pt idx="281">
                  <c:v>42803.496527777781</c:v>
                </c:pt>
                <c:pt idx="282">
                  <c:v>42804.496527777781</c:v>
                </c:pt>
                <c:pt idx="283">
                  <c:v>42805.496527777781</c:v>
                </c:pt>
                <c:pt idx="284">
                  <c:v>42806.496527777781</c:v>
                </c:pt>
                <c:pt idx="285">
                  <c:v>42807.496527777781</c:v>
                </c:pt>
                <c:pt idx="286">
                  <c:v>42808.496527777781</c:v>
                </c:pt>
                <c:pt idx="287">
                  <c:v>42809.496527777781</c:v>
                </c:pt>
                <c:pt idx="288">
                  <c:v>42810.496527777781</c:v>
                </c:pt>
                <c:pt idx="289">
                  <c:v>42811.496527777781</c:v>
                </c:pt>
                <c:pt idx="290">
                  <c:v>42812.496527777781</c:v>
                </c:pt>
                <c:pt idx="291">
                  <c:v>42813.496527777781</c:v>
                </c:pt>
                <c:pt idx="292">
                  <c:v>42814.496527777781</c:v>
                </c:pt>
                <c:pt idx="293">
                  <c:v>42815.496527777781</c:v>
                </c:pt>
                <c:pt idx="294">
                  <c:v>42816.496527777781</c:v>
                </c:pt>
                <c:pt idx="295">
                  <c:v>42817.496527777781</c:v>
                </c:pt>
                <c:pt idx="296">
                  <c:v>42818.496527777781</c:v>
                </c:pt>
                <c:pt idx="297">
                  <c:v>42819.496527777781</c:v>
                </c:pt>
                <c:pt idx="298">
                  <c:v>42820.496527777781</c:v>
                </c:pt>
                <c:pt idx="299">
                  <c:v>42821.496527777781</c:v>
                </c:pt>
                <c:pt idx="300">
                  <c:v>42822.496527777781</c:v>
                </c:pt>
                <c:pt idx="301">
                  <c:v>42823.496527777781</c:v>
                </c:pt>
                <c:pt idx="302">
                  <c:v>42824.496527777781</c:v>
                </c:pt>
                <c:pt idx="303">
                  <c:v>42825.496527777781</c:v>
                </c:pt>
                <c:pt idx="304">
                  <c:v>42826.496527777781</c:v>
                </c:pt>
                <c:pt idx="305">
                  <c:v>42827.496527777781</c:v>
                </c:pt>
                <c:pt idx="306">
                  <c:v>42828.496527777781</c:v>
                </c:pt>
                <c:pt idx="307">
                  <c:v>42829.496527777781</c:v>
                </c:pt>
                <c:pt idx="308">
                  <c:v>42830.496527777781</c:v>
                </c:pt>
                <c:pt idx="309">
                  <c:v>42831.496527777781</c:v>
                </c:pt>
                <c:pt idx="310">
                  <c:v>42832.496527777781</c:v>
                </c:pt>
                <c:pt idx="311">
                  <c:v>42833.496527777781</c:v>
                </c:pt>
                <c:pt idx="312">
                  <c:v>42834.496527777781</c:v>
                </c:pt>
                <c:pt idx="313">
                  <c:v>42835.496527777781</c:v>
                </c:pt>
                <c:pt idx="314">
                  <c:v>42836.496527777781</c:v>
                </c:pt>
                <c:pt idx="315">
                  <c:v>42837.496527777781</c:v>
                </c:pt>
                <c:pt idx="316">
                  <c:v>42838.496527777781</c:v>
                </c:pt>
                <c:pt idx="317">
                  <c:v>42839.496527777781</c:v>
                </c:pt>
                <c:pt idx="318">
                  <c:v>42840.496527777781</c:v>
                </c:pt>
                <c:pt idx="319">
                  <c:v>42841.496527777781</c:v>
                </c:pt>
                <c:pt idx="320">
                  <c:v>42842.496527777781</c:v>
                </c:pt>
                <c:pt idx="321">
                  <c:v>42843.496527777781</c:v>
                </c:pt>
                <c:pt idx="322">
                  <c:v>42844.496527777781</c:v>
                </c:pt>
                <c:pt idx="323">
                  <c:v>42845.496527777781</c:v>
                </c:pt>
                <c:pt idx="324">
                  <c:v>42846.496527777781</c:v>
                </c:pt>
                <c:pt idx="325">
                  <c:v>42847.496527777781</c:v>
                </c:pt>
                <c:pt idx="326">
                  <c:v>42848.496527777781</c:v>
                </c:pt>
                <c:pt idx="327">
                  <c:v>42849.496527777781</c:v>
                </c:pt>
                <c:pt idx="328">
                  <c:v>42850.496527777781</c:v>
                </c:pt>
                <c:pt idx="329">
                  <c:v>42851.496527777781</c:v>
                </c:pt>
                <c:pt idx="330">
                  <c:v>42852.496527777781</c:v>
                </c:pt>
                <c:pt idx="331">
                  <c:v>42853.496527777781</c:v>
                </c:pt>
                <c:pt idx="332">
                  <c:v>42854.496527777781</c:v>
                </c:pt>
                <c:pt idx="333">
                  <c:v>42855.496527777781</c:v>
                </c:pt>
                <c:pt idx="334">
                  <c:v>42856.496527777781</c:v>
                </c:pt>
                <c:pt idx="335">
                  <c:v>42857.496527777781</c:v>
                </c:pt>
                <c:pt idx="336">
                  <c:v>42858.496527777781</c:v>
                </c:pt>
                <c:pt idx="337">
                  <c:v>42859.496527777781</c:v>
                </c:pt>
                <c:pt idx="338">
                  <c:v>42860.496527777781</c:v>
                </c:pt>
                <c:pt idx="339">
                  <c:v>42861.496527777781</c:v>
                </c:pt>
                <c:pt idx="340">
                  <c:v>42862.496527777781</c:v>
                </c:pt>
                <c:pt idx="341">
                  <c:v>42863.496527777781</c:v>
                </c:pt>
                <c:pt idx="342">
                  <c:v>42864.496527777781</c:v>
                </c:pt>
                <c:pt idx="343">
                  <c:v>42865.496527777781</c:v>
                </c:pt>
                <c:pt idx="344">
                  <c:v>42866.496527777781</c:v>
                </c:pt>
                <c:pt idx="345">
                  <c:v>42867.496527777781</c:v>
                </c:pt>
                <c:pt idx="346">
                  <c:v>42868.496527777781</c:v>
                </c:pt>
                <c:pt idx="347">
                  <c:v>42869.496527777781</c:v>
                </c:pt>
                <c:pt idx="348">
                  <c:v>42870.496527777781</c:v>
                </c:pt>
                <c:pt idx="349">
                  <c:v>42871.496527777781</c:v>
                </c:pt>
                <c:pt idx="350">
                  <c:v>42872.496527777781</c:v>
                </c:pt>
                <c:pt idx="351">
                  <c:v>42873.496527777781</c:v>
                </c:pt>
                <c:pt idx="352">
                  <c:v>42874.496527777781</c:v>
                </c:pt>
                <c:pt idx="353">
                  <c:v>42875.496527777781</c:v>
                </c:pt>
                <c:pt idx="354">
                  <c:v>42876.496527777781</c:v>
                </c:pt>
                <c:pt idx="355">
                  <c:v>42877.496527777781</c:v>
                </c:pt>
                <c:pt idx="356">
                  <c:v>42878.496527777781</c:v>
                </c:pt>
                <c:pt idx="357">
                  <c:v>42879.496527777781</c:v>
                </c:pt>
                <c:pt idx="358">
                  <c:v>42880.496527777781</c:v>
                </c:pt>
                <c:pt idx="359">
                  <c:v>42881.496527777781</c:v>
                </c:pt>
                <c:pt idx="360">
                  <c:v>42882.496527777781</c:v>
                </c:pt>
                <c:pt idx="361">
                  <c:v>42883.496527777781</c:v>
                </c:pt>
                <c:pt idx="362">
                  <c:v>42884.496527777781</c:v>
                </c:pt>
                <c:pt idx="363">
                  <c:v>42885.496527777781</c:v>
                </c:pt>
                <c:pt idx="364">
                  <c:v>42886.496527777781</c:v>
                </c:pt>
                <c:pt idx="365">
                  <c:v>42887.496527777781</c:v>
                </c:pt>
                <c:pt idx="366">
                  <c:v>42888.496527777781</c:v>
                </c:pt>
                <c:pt idx="367">
                  <c:v>42889.496527777781</c:v>
                </c:pt>
                <c:pt idx="368">
                  <c:v>42890.496527777781</c:v>
                </c:pt>
                <c:pt idx="369">
                  <c:v>42891.496527777781</c:v>
                </c:pt>
                <c:pt idx="370">
                  <c:v>42892.496527777781</c:v>
                </c:pt>
                <c:pt idx="371">
                  <c:v>42893.496527777781</c:v>
                </c:pt>
                <c:pt idx="372">
                  <c:v>42894.496527777781</c:v>
                </c:pt>
                <c:pt idx="373">
                  <c:v>42895.496527777781</c:v>
                </c:pt>
                <c:pt idx="374">
                  <c:v>42896.496527777781</c:v>
                </c:pt>
                <c:pt idx="375">
                  <c:v>42897.496527777781</c:v>
                </c:pt>
                <c:pt idx="376">
                  <c:v>42898.496527777781</c:v>
                </c:pt>
                <c:pt idx="377">
                  <c:v>42899.496527777781</c:v>
                </c:pt>
                <c:pt idx="378">
                  <c:v>42900.496527777781</c:v>
                </c:pt>
                <c:pt idx="379">
                  <c:v>42901.496527777781</c:v>
                </c:pt>
                <c:pt idx="380">
                  <c:v>42902.496527777781</c:v>
                </c:pt>
                <c:pt idx="381">
                  <c:v>42903.496527777781</c:v>
                </c:pt>
                <c:pt idx="382">
                  <c:v>42904.496527777781</c:v>
                </c:pt>
                <c:pt idx="383">
                  <c:v>42905.496527777781</c:v>
                </c:pt>
                <c:pt idx="384">
                  <c:v>42906.496527777781</c:v>
                </c:pt>
                <c:pt idx="385">
                  <c:v>42907.496527777781</c:v>
                </c:pt>
                <c:pt idx="386">
                  <c:v>42908.496527777781</c:v>
                </c:pt>
                <c:pt idx="387">
                  <c:v>42909.496527777781</c:v>
                </c:pt>
                <c:pt idx="388">
                  <c:v>42910.496527777781</c:v>
                </c:pt>
                <c:pt idx="389">
                  <c:v>42911.496527777781</c:v>
                </c:pt>
                <c:pt idx="390">
                  <c:v>42912.496527777781</c:v>
                </c:pt>
                <c:pt idx="391">
                  <c:v>42913.496527777781</c:v>
                </c:pt>
                <c:pt idx="392">
                  <c:v>42914.496527777781</c:v>
                </c:pt>
                <c:pt idx="393">
                  <c:v>42915.496527777781</c:v>
                </c:pt>
                <c:pt idx="394">
                  <c:v>42916.496527777781</c:v>
                </c:pt>
                <c:pt idx="395">
                  <c:v>42917.496527777781</c:v>
                </c:pt>
                <c:pt idx="396">
                  <c:v>42918.496527777781</c:v>
                </c:pt>
                <c:pt idx="397">
                  <c:v>42919.496527777781</c:v>
                </c:pt>
                <c:pt idx="398">
                  <c:v>42920.496527777781</c:v>
                </c:pt>
                <c:pt idx="399">
                  <c:v>42921.496527777781</c:v>
                </c:pt>
                <c:pt idx="400">
                  <c:v>42922.496527777781</c:v>
                </c:pt>
                <c:pt idx="401">
                  <c:v>42923.496527777781</c:v>
                </c:pt>
                <c:pt idx="402">
                  <c:v>42924.496527777781</c:v>
                </c:pt>
                <c:pt idx="403">
                  <c:v>42925.496527777781</c:v>
                </c:pt>
                <c:pt idx="404">
                  <c:v>42926.496527777781</c:v>
                </c:pt>
                <c:pt idx="405">
                  <c:v>42927.496527777781</c:v>
                </c:pt>
                <c:pt idx="406">
                  <c:v>42928.496527777781</c:v>
                </c:pt>
                <c:pt idx="407">
                  <c:v>42929.496527777781</c:v>
                </c:pt>
                <c:pt idx="408">
                  <c:v>42930.496527777781</c:v>
                </c:pt>
                <c:pt idx="409">
                  <c:v>42931.496527777781</c:v>
                </c:pt>
                <c:pt idx="410">
                  <c:v>42932.496527777781</c:v>
                </c:pt>
                <c:pt idx="411">
                  <c:v>42933.496527777781</c:v>
                </c:pt>
                <c:pt idx="412">
                  <c:v>42934.496527777781</c:v>
                </c:pt>
                <c:pt idx="413">
                  <c:v>42935.496527777781</c:v>
                </c:pt>
                <c:pt idx="414">
                  <c:v>42936.496527777781</c:v>
                </c:pt>
                <c:pt idx="415">
                  <c:v>42937.496527777781</c:v>
                </c:pt>
                <c:pt idx="416">
                  <c:v>42938.496527777781</c:v>
                </c:pt>
                <c:pt idx="417">
                  <c:v>42939.496527777781</c:v>
                </c:pt>
                <c:pt idx="418">
                  <c:v>42940.496527777781</c:v>
                </c:pt>
                <c:pt idx="419">
                  <c:v>42941.496527777781</c:v>
                </c:pt>
                <c:pt idx="420">
                  <c:v>42942.496527777781</c:v>
                </c:pt>
                <c:pt idx="421">
                  <c:v>42943.496527777781</c:v>
                </c:pt>
                <c:pt idx="422">
                  <c:v>42944.496527777781</c:v>
                </c:pt>
                <c:pt idx="423">
                  <c:v>42945.496527777781</c:v>
                </c:pt>
                <c:pt idx="424">
                  <c:v>42946.496527777781</c:v>
                </c:pt>
                <c:pt idx="425">
                  <c:v>42947.496527777781</c:v>
                </c:pt>
                <c:pt idx="426">
                  <c:v>42948.496527777781</c:v>
                </c:pt>
                <c:pt idx="427">
                  <c:v>42949.496527777781</c:v>
                </c:pt>
                <c:pt idx="428">
                  <c:v>42950.496527777781</c:v>
                </c:pt>
                <c:pt idx="429">
                  <c:v>42951.496527777781</c:v>
                </c:pt>
                <c:pt idx="430">
                  <c:v>42952.496527777781</c:v>
                </c:pt>
                <c:pt idx="431">
                  <c:v>42953.496527777781</c:v>
                </c:pt>
                <c:pt idx="432">
                  <c:v>42954.496527777781</c:v>
                </c:pt>
                <c:pt idx="433">
                  <c:v>42955.496527777781</c:v>
                </c:pt>
                <c:pt idx="434">
                  <c:v>42956.496527777781</c:v>
                </c:pt>
                <c:pt idx="435">
                  <c:v>42957.496527777781</c:v>
                </c:pt>
                <c:pt idx="436">
                  <c:v>42958.496527777781</c:v>
                </c:pt>
                <c:pt idx="437">
                  <c:v>42959.496527777781</c:v>
                </c:pt>
                <c:pt idx="438">
                  <c:v>42960.496527777781</c:v>
                </c:pt>
                <c:pt idx="439">
                  <c:v>42961.496527777781</c:v>
                </c:pt>
                <c:pt idx="440">
                  <c:v>42962.496527777781</c:v>
                </c:pt>
                <c:pt idx="441">
                  <c:v>42963.496527777781</c:v>
                </c:pt>
                <c:pt idx="442">
                  <c:v>42964.496527777781</c:v>
                </c:pt>
                <c:pt idx="443">
                  <c:v>42965.496527777781</c:v>
                </c:pt>
                <c:pt idx="444">
                  <c:v>42966.496527777781</c:v>
                </c:pt>
                <c:pt idx="445">
                  <c:v>42967.496527777781</c:v>
                </c:pt>
                <c:pt idx="446">
                  <c:v>42968.496527777781</c:v>
                </c:pt>
                <c:pt idx="447">
                  <c:v>42969.496527777781</c:v>
                </c:pt>
                <c:pt idx="448">
                  <c:v>42970.496527777781</c:v>
                </c:pt>
                <c:pt idx="449">
                  <c:v>42971.496527777781</c:v>
                </c:pt>
                <c:pt idx="450">
                  <c:v>42972.496527777781</c:v>
                </c:pt>
                <c:pt idx="451">
                  <c:v>42973.496527777781</c:v>
                </c:pt>
                <c:pt idx="452">
                  <c:v>42974.496527777781</c:v>
                </c:pt>
                <c:pt idx="453">
                  <c:v>42975.496527777781</c:v>
                </c:pt>
                <c:pt idx="454">
                  <c:v>42976.496527777781</c:v>
                </c:pt>
                <c:pt idx="455">
                  <c:v>42977.496527777781</c:v>
                </c:pt>
                <c:pt idx="456">
                  <c:v>42978.496527777781</c:v>
                </c:pt>
                <c:pt idx="457">
                  <c:v>42979.496527777781</c:v>
                </c:pt>
                <c:pt idx="458">
                  <c:v>42980.496527777781</c:v>
                </c:pt>
                <c:pt idx="459">
                  <c:v>42981.496527777781</c:v>
                </c:pt>
                <c:pt idx="460">
                  <c:v>42982.496527777781</c:v>
                </c:pt>
                <c:pt idx="461">
                  <c:v>42983.496527777781</c:v>
                </c:pt>
                <c:pt idx="462">
                  <c:v>42984.496527777781</c:v>
                </c:pt>
                <c:pt idx="463">
                  <c:v>42985.496527777781</c:v>
                </c:pt>
                <c:pt idx="464">
                  <c:v>42986.496527777781</c:v>
                </c:pt>
                <c:pt idx="465">
                  <c:v>42987.496527777781</c:v>
                </c:pt>
                <c:pt idx="466">
                  <c:v>42988.496527777781</c:v>
                </c:pt>
                <c:pt idx="467">
                  <c:v>42989.496527777781</c:v>
                </c:pt>
                <c:pt idx="468">
                  <c:v>42990.496527777781</c:v>
                </c:pt>
                <c:pt idx="469">
                  <c:v>42991.496527777781</c:v>
                </c:pt>
                <c:pt idx="470">
                  <c:v>42992.496527777781</c:v>
                </c:pt>
                <c:pt idx="471">
                  <c:v>42993.496527777781</c:v>
                </c:pt>
                <c:pt idx="472">
                  <c:v>42994.496527777781</c:v>
                </c:pt>
                <c:pt idx="473">
                  <c:v>42995.496527777781</c:v>
                </c:pt>
                <c:pt idx="474">
                  <c:v>42996.496527777781</c:v>
                </c:pt>
                <c:pt idx="475">
                  <c:v>42997.496527777781</c:v>
                </c:pt>
                <c:pt idx="476">
                  <c:v>42998.496527777781</c:v>
                </c:pt>
                <c:pt idx="477">
                  <c:v>42999.496527777781</c:v>
                </c:pt>
                <c:pt idx="478">
                  <c:v>43000.496527777781</c:v>
                </c:pt>
                <c:pt idx="479">
                  <c:v>43001.496527777781</c:v>
                </c:pt>
                <c:pt idx="480">
                  <c:v>43002.496527777781</c:v>
                </c:pt>
                <c:pt idx="481">
                  <c:v>43003.496527777781</c:v>
                </c:pt>
                <c:pt idx="482">
                  <c:v>43004.496527777781</c:v>
                </c:pt>
                <c:pt idx="483">
                  <c:v>43005.496527777781</c:v>
                </c:pt>
                <c:pt idx="484">
                  <c:v>43006.496527777781</c:v>
                </c:pt>
                <c:pt idx="485">
                  <c:v>43007.496527777781</c:v>
                </c:pt>
                <c:pt idx="486">
                  <c:v>43008.496527777781</c:v>
                </c:pt>
                <c:pt idx="487">
                  <c:v>43009.496527777781</c:v>
                </c:pt>
                <c:pt idx="488">
                  <c:v>43010.496527777781</c:v>
                </c:pt>
                <c:pt idx="489">
                  <c:v>43011.496527777781</c:v>
                </c:pt>
                <c:pt idx="490">
                  <c:v>43012.496527777781</c:v>
                </c:pt>
                <c:pt idx="491">
                  <c:v>43013.496527777781</c:v>
                </c:pt>
                <c:pt idx="492">
                  <c:v>43014.496527777781</c:v>
                </c:pt>
                <c:pt idx="493">
                  <c:v>43015.496527777781</c:v>
                </c:pt>
                <c:pt idx="494">
                  <c:v>43016.496527777781</c:v>
                </c:pt>
                <c:pt idx="495">
                  <c:v>43017.496527777781</c:v>
                </c:pt>
                <c:pt idx="496">
                  <c:v>43018.496527777781</c:v>
                </c:pt>
                <c:pt idx="497">
                  <c:v>43019.496527777781</c:v>
                </c:pt>
                <c:pt idx="498">
                  <c:v>43020.496527777781</c:v>
                </c:pt>
                <c:pt idx="499">
                  <c:v>43021.496527777781</c:v>
                </c:pt>
                <c:pt idx="500">
                  <c:v>43022.496527777781</c:v>
                </c:pt>
                <c:pt idx="501">
                  <c:v>43023.496527777781</c:v>
                </c:pt>
                <c:pt idx="502">
                  <c:v>43024.496527777781</c:v>
                </c:pt>
                <c:pt idx="503">
                  <c:v>43025.496527777781</c:v>
                </c:pt>
                <c:pt idx="504">
                  <c:v>43026.496527777781</c:v>
                </c:pt>
                <c:pt idx="505">
                  <c:v>43027.496527777781</c:v>
                </c:pt>
                <c:pt idx="506">
                  <c:v>43028.496527777781</c:v>
                </c:pt>
                <c:pt idx="507">
                  <c:v>43029.496527777781</c:v>
                </c:pt>
                <c:pt idx="508">
                  <c:v>43030.496527777781</c:v>
                </c:pt>
                <c:pt idx="509">
                  <c:v>43031.496527777781</c:v>
                </c:pt>
                <c:pt idx="510">
                  <c:v>43032.496527777781</c:v>
                </c:pt>
                <c:pt idx="511">
                  <c:v>43033.496527777781</c:v>
                </c:pt>
                <c:pt idx="512">
                  <c:v>43034.496527777781</c:v>
                </c:pt>
                <c:pt idx="513">
                  <c:v>43035.496527777781</c:v>
                </c:pt>
                <c:pt idx="514">
                  <c:v>43036.496527777781</c:v>
                </c:pt>
                <c:pt idx="515">
                  <c:v>43037.496527777781</c:v>
                </c:pt>
                <c:pt idx="516">
                  <c:v>43038.496527777781</c:v>
                </c:pt>
                <c:pt idx="517">
                  <c:v>43039.496527777781</c:v>
                </c:pt>
                <c:pt idx="518">
                  <c:v>43040.496527777781</c:v>
                </c:pt>
                <c:pt idx="519">
                  <c:v>43041.496527777781</c:v>
                </c:pt>
                <c:pt idx="520">
                  <c:v>43042.496527777781</c:v>
                </c:pt>
                <c:pt idx="521">
                  <c:v>43043.496527777781</c:v>
                </c:pt>
                <c:pt idx="522">
                  <c:v>43044.496527777781</c:v>
                </c:pt>
                <c:pt idx="523">
                  <c:v>43045.496527777781</c:v>
                </c:pt>
                <c:pt idx="524">
                  <c:v>43046.496527777781</c:v>
                </c:pt>
                <c:pt idx="525">
                  <c:v>43047.496527777781</c:v>
                </c:pt>
                <c:pt idx="526">
                  <c:v>43048.496527777781</c:v>
                </c:pt>
                <c:pt idx="527">
                  <c:v>43049.496527777781</c:v>
                </c:pt>
                <c:pt idx="528">
                  <c:v>43050.496527777781</c:v>
                </c:pt>
                <c:pt idx="529">
                  <c:v>43051.496527777781</c:v>
                </c:pt>
                <c:pt idx="530">
                  <c:v>43052.496527777781</c:v>
                </c:pt>
                <c:pt idx="531">
                  <c:v>43053.496527777781</c:v>
                </c:pt>
                <c:pt idx="532">
                  <c:v>43054.496527777781</c:v>
                </c:pt>
                <c:pt idx="533">
                  <c:v>43055.496527777781</c:v>
                </c:pt>
                <c:pt idx="534">
                  <c:v>43056.496527777781</c:v>
                </c:pt>
                <c:pt idx="535">
                  <c:v>43057.496527777781</c:v>
                </c:pt>
                <c:pt idx="536">
                  <c:v>43058.496527777781</c:v>
                </c:pt>
                <c:pt idx="537">
                  <c:v>43059.496527777781</c:v>
                </c:pt>
                <c:pt idx="538">
                  <c:v>43060.496527777781</c:v>
                </c:pt>
                <c:pt idx="539">
                  <c:v>43061.496527777781</c:v>
                </c:pt>
                <c:pt idx="540">
                  <c:v>43062.496527777781</c:v>
                </c:pt>
                <c:pt idx="541">
                  <c:v>43063.496527777781</c:v>
                </c:pt>
                <c:pt idx="542">
                  <c:v>43064.496527777781</c:v>
                </c:pt>
                <c:pt idx="543">
                  <c:v>43065.496527777781</c:v>
                </c:pt>
                <c:pt idx="544">
                  <c:v>43066.496527777781</c:v>
                </c:pt>
                <c:pt idx="545">
                  <c:v>43067.496527777781</c:v>
                </c:pt>
                <c:pt idx="546">
                  <c:v>43068.496527777781</c:v>
                </c:pt>
                <c:pt idx="547">
                  <c:v>43069.496527777781</c:v>
                </c:pt>
                <c:pt idx="548">
                  <c:v>43070.496527777781</c:v>
                </c:pt>
                <c:pt idx="549">
                  <c:v>43071.496527777781</c:v>
                </c:pt>
                <c:pt idx="550">
                  <c:v>43072.496527777781</c:v>
                </c:pt>
                <c:pt idx="551">
                  <c:v>43073.496527777781</c:v>
                </c:pt>
                <c:pt idx="552">
                  <c:v>43074.496527777781</c:v>
                </c:pt>
                <c:pt idx="553">
                  <c:v>43075.496527777781</c:v>
                </c:pt>
                <c:pt idx="554">
                  <c:v>43076.496527777781</c:v>
                </c:pt>
                <c:pt idx="555">
                  <c:v>43077.496527777781</c:v>
                </c:pt>
                <c:pt idx="556">
                  <c:v>43078.496527777781</c:v>
                </c:pt>
                <c:pt idx="557">
                  <c:v>43079.496527777781</c:v>
                </c:pt>
                <c:pt idx="558">
                  <c:v>43080.496527777781</c:v>
                </c:pt>
                <c:pt idx="559">
                  <c:v>43081.496527777781</c:v>
                </c:pt>
                <c:pt idx="560">
                  <c:v>43082.496527777781</c:v>
                </c:pt>
                <c:pt idx="561">
                  <c:v>43083.496527777781</c:v>
                </c:pt>
                <c:pt idx="562">
                  <c:v>43084.496527777781</c:v>
                </c:pt>
                <c:pt idx="563">
                  <c:v>43085.496527777781</c:v>
                </c:pt>
                <c:pt idx="564">
                  <c:v>43086.496527777781</c:v>
                </c:pt>
                <c:pt idx="565">
                  <c:v>43087.496527777781</c:v>
                </c:pt>
                <c:pt idx="566">
                  <c:v>43088.496527777781</c:v>
                </c:pt>
                <c:pt idx="567">
                  <c:v>43089.496527777781</c:v>
                </c:pt>
                <c:pt idx="568">
                  <c:v>43090.496527777781</c:v>
                </c:pt>
                <c:pt idx="569">
                  <c:v>43091.496527777781</c:v>
                </c:pt>
                <c:pt idx="570">
                  <c:v>43092.496527777781</c:v>
                </c:pt>
                <c:pt idx="571">
                  <c:v>43093.496527777781</c:v>
                </c:pt>
                <c:pt idx="572">
                  <c:v>43094.496527777781</c:v>
                </c:pt>
                <c:pt idx="573">
                  <c:v>43095.496527777781</c:v>
                </c:pt>
                <c:pt idx="574">
                  <c:v>43096.496527777781</c:v>
                </c:pt>
                <c:pt idx="575">
                  <c:v>43097.496527777781</c:v>
                </c:pt>
                <c:pt idx="576">
                  <c:v>43098.496527777781</c:v>
                </c:pt>
                <c:pt idx="577">
                  <c:v>43099.496527777781</c:v>
                </c:pt>
                <c:pt idx="578">
                  <c:v>43100.496527777781</c:v>
                </c:pt>
                <c:pt idx="579">
                  <c:v>43101.496527777781</c:v>
                </c:pt>
                <c:pt idx="580">
                  <c:v>43102.496527777781</c:v>
                </c:pt>
                <c:pt idx="581">
                  <c:v>43103.496527777781</c:v>
                </c:pt>
                <c:pt idx="582">
                  <c:v>43104.496527777781</c:v>
                </c:pt>
                <c:pt idx="583">
                  <c:v>43105.496527777781</c:v>
                </c:pt>
                <c:pt idx="584">
                  <c:v>43106.496527777781</c:v>
                </c:pt>
                <c:pt idx="585">
                  <c:v>43107.496527777781</c:v>
                </c:pt>
                <c:pt idx="586">
                  <c:v>43108.496527777781</c:v>
                </c:pt>
                <c:pt idx="587">
                  <c:v>43109.496527777781</c:v>
                </c:pt>
                <c:pt idx="588">
                  <c:v>43110.496527777781</c:v>
                </c:pt>
                <c:pt idx="589">
                  <c:v>43111.496527777781</c:v>
                </c:pt>
                <c:pt idx="590">
                  <c:v>43112.496527777781</c:v>
                </c:pt>
                <c:pt idx="591">
                  <c:v>43113.496527777781</c:v>
                </c:pt>
                <c:pt idx="592">
                  <c:v>43114.496527777781</c:v>
                </c:pt>
                <c:pt idx="593">
                  <c:v>43115.496527777781</c:v>
                </c:pt>
                <c:pt idx="594">
                  <c:v>43116.496527777781</c:v>
                </c:pt>
                <c:pt idx="595">
                  <c:v>43117.496527777781</c:v>
                </c:pt>
                <c:pt idx="596">
                  <c:v>43118.496527777781</c:v>
                </c:pt>
                <c:pt idx="597">
                  <c:v>43119.496527777781</c:v>
                </c:pt>
                <c:pt idx="598">
                  <c:v>43120.496527777781</c:v>
                </c:pt>
                <c:pt idx="599">
                  <c:v>43121.496527777781</c:v>
                </c:pt>
                <c:pt idx="600">
                  <c:v>43122.496527777781</c:v>
                </c:pt>
                <c:pt idx="601">
                  <c:v>43123.496527777781</c:v>
                </c:pt>
                <c:pt idx="602">
                  <c:v>43124.496527777781</c:v>
                </c:pt>
                <c:pt idx="603">
                  <c:v>43125.496527777781</c:v>
                </c:pt>
                <c:pt idx="604">
                  <c:v>43126.496527777781</c:v>
                </c:pt>
                <c:pt idx="605">
                  <c:v>43127.496527777781</c:v>
                </c:pt>
                <c:pt idx="606">
                  <c:v>43128.496527777781</c:v>
                </c:pt>
                <c:pt idx="607">
                  <c:v>43129.496527777781</c:v>
                </c:pt>
                <c:pt idx="608">
                  <c:v>43130.496527777781</c:v>
                </c:pt>
                <c:pt idx="609">
                  <c:v>43131.496527777781</c:v>
                </c:pt>
                <c:pt idx="610">
                  <c:v>43132.496527777781</c:v>
                </c:pt>
                <c:pt idx="611">
                  <c:v>43133.496527777781</c:v>
                </c:pt>
                <c:pt idx="612">
                  <c:v>43134.496527777781</c:v>
                </c:pt>
                <c:pt idx="613">
                  <c:v>43135.496527777781</c:v>
                </c:pt>
                <c:pt idx="614">
                  <c:v>43136.496527777781</c:v>
                </c:pt>
                <c:pt idx="615">
                  <c:v>43137.496527777781</c:v>
                </c:pt>
                <c:pt idx="616">
                  <c:v>43138.496527777781</c:v>
                </c:pt>
                <c:pt idx="617">
                  <c:v>43139.496527777781</c:v>
                </c:pt>
                <c:pt idx="618">
                  <c:v>43140.496527777781</c:v>
                </c:pt>
                <c:pt idx="619">
                  <c:v>43141.496527777781</c:v>
                </c:pt>
                <c:pt idx="620">
                  <c:v>43142.496527777781</c:v>
                </c:pt>
                <c:pt idx="621">
                  <c:v>43143.496527777781</c:v>
                </c:pt>
                <c:pt idx="622">
                  <c:v>43144.496527777781</c:v>
                </c:pt>
                <c:pt idx="623">
                  <c:v>43145.496527777781</c:v>
                </c:pt>
                <c:pt idx="624">
                  <c:v>43146.496527777781</c:v>
                </c:pt>
                <c:pt idx="625">
                  <c:v>43147.496527777781</c:v>
                </c:pt>
                <c:pt idx="626">
                  <c:v>43148.496527777781</c:v>
                </c:pt>
                <c:pt idx="627">
                  <c:v>43149.496527777781</c:v>
                </c:pt>
                <c:pt idx="628">
                  <c:v>43150.496527777781</c:v>
                </c:pt>
                <c:pt idx="629">
                  <c:v>43151.496527777781</c:v>
                </c:pt>
                <c:pt idx="630">
                  <c:v>43152.496527777781</c:v>
                </c:pt>
                <c:pt idx="631">
                  <c:v>43153.496527777781</c:v>
                </c:pt>
                <c:pt idx="632">
                  <c:v>43154.496527777781</c:v>
                </c:pt>
                <c:pt idx="633">
                  <c:v>43155.496527777781</c:v>
                </c:pt>
                <c:pt idx="634">
                  <c:v>43156.496527777781</c:v>
                </c:pt>
                <c:pt idx="635">
                  <c:v>43157.496527777781</c:v>
                </c:pt>
                <c:pt idx="636">
                  <c:v>43158.496527777781</c:v>
                </c:pt>
                <c:pt idx="637">
                  <c:v>43159.496527777781</c:v>
                </c:pt>
                <c:pt idx="638">
                  <c:v>43160.496527777781</c:v>
                </c:pt>
                <c:pt idx="639">
                  <c:v>43161.496527777781</c:v>
                </c:pt>
                <c:pt idx="640">
                  <c:v>43162.496527777781</c:v>
                </c:pt>
                <c:pt idx="641">
                  <c:v>43163.496527777781</c:v>
                </c:pt>
                <c:pt idx="642">
                  <c:v>43164.496527777781</c:v>
                </c:pt>
                <c:pt idx="643">
                  <c:v>43165.496527777781</c:v>
                </c:pt>
                <c:pt idx="644">
                  <c:v>43166.496527777781</c:v>
                </c:pt>
                <c:pt idx="645">
                  <c:v>43167.496527777781</c:v>
                </c:pt>
                <c:pt idx="646">
                  <c:v>43168.496527777781</c:v>
                </c:pt>
                <c:pt idx="647">
                  <c:v>43169.496527777781</c:v>
                </c:pt>
                <c:pt idx="648">
                  <c:v>43170.496527777781</c:v>
                </c:pt>
                <c:pt idx="649">
                  <c:v>43171.496527777781</c:v>
                </c:pt>
                <c:pt idx="650">
                  <c:v>43172.496527777781</c:v>
                </c:pt>
                <c:pt idx="651">
                  <c:v>43173.496527777781</c:v>
                </c:pt>
                <c:pt idx="652">
                  <c:v>43174.496527777781</c:v>
                </c:pt>
                <c:pt idx="653">
                  <c:v>43175.496527777781</c:v>
                </c:pt>
                <c:pt idx="654">
                  <c:v>43176.496527777781</c:v>
                </c:pt>
                <c:pt idx="655">
                  <c:v>43177.496527777781</c:v>
                </c:pt>
                <c:pt idx="656">
                  <c:v>43178.496527777781</c:v>
                </c:pt>
                <c:pt idx="657">
                  <c:v>43179.496527777781</c:v>
                </c:pt>
                <c:pt idx="658">
                  <c:v>43180.496527777781</c:v>
                </c:pt>
                <c:pt idx="659">
                  <c:v>43181.496527777781</c:v>
                </c:pt>
                <c:pt idx="660">
                  <c:v>43182.496527777781</c:v>
                </c:pt>
                <c:pt idx="661">
                  <c:v>43183.496527777781</c:v>
                </c:pt>
                <c:pt idx="662">
                  <c:v>43184.496527777781</c:v>
                </c:pt>
                <c:pt idx="663">
                  <c:v>43185.496527777781</c:v>
                </c:pt>
                <c:pt idx="664">
                  <c:v>43186.496527777781</c:v>
                </c:pt>
                <c:pt idx="665">
                  <c:v>43187.496527777781</c:v>
                </c:pt>
                <c:pt idx="666">
                  <c:v>43188.496527777781</c:v>
                </c:pt>
                <c:pt idx="667">
                  <c:v>43189.496527777781</c:v>
                </c:pt>
                <c:pt idx="668">
                  <c:v>43190.496527777781</c:v>
                </c:pt>
                <c:pt idx="669">
                  <c:v>43191.496527777781</c:v>
                </c:pt>
                <c:pt idx="670">
                  <c:v>43192.496527777781</c:v>
                </c:pt>
                <c:pt idx="671">
                  <c:v>43193.496527777781</c:v>
                </c:pt>
                <c:pt idx="672">
                  <c:v>43194.496527777781</c:v>
                </c:pt>
                <c:pt idx="673">
                  <c:v>43195.496527777781</c:v>
                </c:pt>
                <c:pt idx="674">
                  <c:v>43196.496527777781</c:v>
                </c:pt>
                <c:pt idx="675">
                  <c:v>43197.496527777781</c:v>
                </c:pt>
                <c:pt idx="676">
                  <c:v>43198.496527777781</c:v>
                </c:pt>
                <c:pt idx="677">
                  <c:v>43199.496527777781</c:v>
                </c:pt>
                <c:pt idx="678">
                  <c:v>43200.496527777781</c:v>
                </c:pt>
                <c:pt idx="679">
                  <c:v>43201.496527777781</c:v>
                </c:pt>
                <c:pt idx="680">
                  <c:v>43202.496527777781</c:v>
                </c:pt>
                <c:pt idx="681">
                  <c:v>43203.496527777781</c:v>
                </c:pt>
                <c:pt idx="682">
                  <c:v>43204.496527777781</c:v>
                </c:pt>
                <c:pt idx="683">
                  <c:v>43205.496527777781</c:v>
                </c:pt>
                <c:pt idx="684">
                  <c:v>43206.496527777781</c:v>
                </c:pt>
                <c:pt idx="685">
                  <c:v>43207.496527777781</c:v>
                </c:pt>
                <c:pt idx="686">
                  <c:v>43208.496527777781</c:v>
                </c:pt>
                <c:pt idx="687">
                  <c:v>43209.496527777781</c:v>
                </c:pt>
                <c:pt idx="688">
                  <c:v>43210.496527777781</c:v>
                </c:pt>
                <c:pt idx="689">
                  <c:v>43211.496527777781</c:v>
                </c:pt>
                <c:pt idx="690">
                  <c:v>43212.496527777781</c:v>
                </c:pt>
                <c:pt idx="691">
                  <c:v>43213.496527777781</c:v>
                </c:pt>
                <c:pt idx="692">
                  <c:v>43214.496527777781</c:v>
                </c:pt>
                <c:pt idx="693">
                  <c:v>43215.496527777781</c:v>
                </c:pt>
                <c:pt idx="694">
                  <c:v>43216.496527777781</c:v>
                </c:pt>
                <c:pt idx="695">
                  <c:v>43217.496527777781</c:v>
                </c:pt>
                <c:pt idx="696">
                  <c:v>43218.496527777781</c:v>
                </c:pt>
                <c:pt idx="697">
                  <c:v>43219.496527777781</c:v>
                </c:pt>
                <c:pt idx="698">
                  <c:v>43220.496527777781</c:v>
                </c:pt>
                <c:pt idx="699">
                  <c:v>43221.496527777781</c:v>
                </c:pt>
                <c:pt idx="700">
                  <c:v>43222.496527777781</c:v>
                </c:pt>
                <c:pt idx="701">
                  <c:v>43223.496527777781</c:v>
                </c:pt>
                <c:pt idx="702">
                  <c:v>43224.496527777781</c:v>
                </c:pt>
                <c:pt idx="703">
                  <c:v>43225.496527777781</c:v>
                </c:pt>
                <c:pt idx="704">
                  <c:v>43226.496527777781</c:v>
                </c:pt>
                <c:pt idx="705">
                  <c:v>43227.496527777781</c:v>
                </c:pt>
                <c:pt idx="706">
                  <c:v>43228.496527777781</c:v>
                </c:pt>
                <c:pt idx="707">
                  <c:v>43229.496527777781</c:v>
                </c:pt>
                <c:pt idx="708">
                  <c:v>43230.496527777781</c:v>
                </c:pt>
                <c:pt idx="709">
                  <c:v>43231.496527777781</c:v>
                </c:pt>
                <c:pt idx="710">
                  <c:v>43232.496527777781</c:v>
                </c:pt>
                <c:pt idx="711">
                  <c:v>43233.496527777781</c:v>
                </c:pt>
                <c:pt idx="712">
                  <c:v>43234.496527777781</c:v>
                </c:pt>
                <c:pt idx="713">
                  <c:v>43235.496527777781</c:v>
                </c:pt>
                <c:pt idx="714">
                  <c:v>43236.496527777781</c:v>
                </c:pt>
                <c:pt idx="715">
                  <c:v>43237.496527777781</c:v>
                </c:pt>
                <c:pt idx="716">
                  <c:v>43238.496527777781</c:v>
                </c:pt>
                <c:pt idx="717">
                  <c:v>43239.496527777781</c:v>
                </c:pt>
                <c:pt idx="718">
                  <c:v>43240.496527777781</c:v>
                </c:pt>
                <c:pt idx="719">
                  <c:v>43241.496527777781</c:v>
                </c:pt>
                <c:pt idx="720">
                  <c:v>43242.496527777781</c:v>
                </c:pt>
                <c:pt idx="721">
                  <c:v>43243.496527777781</c:v>
                </c:pt>
                <c:pt idx="722">
                  <c:v>43244.496527777781</c:v>
                </c:pt>
                <c:pt idx="723">
                  <c:v>43245.496527777781</c:v>
                </c:pt>
                <c:pt idx="724">
                  <c:v>43246.496527777781</c:v>
                </c:pt>
                <c:pt idx="725">
                  <c:v>43247.496527777781</c:v>
                </c:pt>
                <c:pt idx="726">
                  <c:v>43248.496527777781</c:v>
                </c:pt>
                <c:pt idx="727">
                  <c:v>43249.496527777781</c:v>
                </c:pt>
                <c:pt idx="728">
                  <c:v>43250.496527777781</c:v>
                </c:pt>
                <c:pt idx="729">
                  <c:v>43251.496527777781</c:v>
                </c:pt>
                <c:pt idx="730">
                  <c:v>43252.496527777781</c:v>
                </c:pt>
                <c:pt idx="731">
                  <c:v>43253.496527777781</c:v>
                </c:pt>
                <c:pt idx="732">
                  <c:v>43254.496527777781</c:v>
                </c:pt>
                <c:pt idx="733">
                  <c:v>43255.496527777781</c:v>
                </c:pt>
                <c:pt idx="734">
                  <c:v>43256.496527777781</c:v>
                </c:pt>
                <c:pt idx="735">
                  <c:v>43257.496527777781</c:v>
                </c:pt>
                <c:pt idx="736">
                  <c:v>43258.496527777781</c:v>
                </c:pt>
                <c:pt idx="737">
                  <c:v>43259.496527777781</c:v>
                </c:pt>
                <c:pt idx="738">
                  <c:v>43260.496527777781</c:v>
                </c:pt>
                <c:pt idx="739">
                  <c:v>43261.496527777781</c:v>
                </c:pt>
                <c:pt idx="740">
                  <c:v>43262.496527777781</c:v>
                </c:pt>
                <c:pt idx="741">
                  <c:v>43263.496527777781</c:v>
                </c:pt>
                <c:pt idx="742">
                  <c:v>43264.496527777781</c:v>
                </c:pt>
                <c:pt idx="743">
                  <c:v>43265.496527777781</c:v>
                </c:pt>
                <c:pt idx="744">
                  <c:v>43266.496527777781</c:v>
                </c:pt>
                <c:pt idx="745">
                  <c:v>43267.496527777781</c:v>
                </c:pt>
                <c:pt idx="746">
                  <c:v>43268.496527777781</c:v>
                </c:pt>
                <c:pt idx="747">
                  <c:v>43269.496527777781</c:v>
                </c:pt>
                <c:pt idx="748">
                  <c:v>43270.496527777781</c:v>
                </c:pt>
                <c:pt idx="749">
                  <c:v>43271.496527777781</c:v>
                </c:pt>
                <c:pt idx="750">
                  <c:v>43272.496527777781</c:v>
                </c:pt>
                <c:pt idx="751">
                  <c:v>43273.496527777781</c:v>
                </c:pt>
                <c:pt idx="752">
                  <c:v>43274.496527777781</c:v>
                </c:pt>
                <c:pt idx="753">
                  <c:v>43275.496527777781</c:v>
                </c:pt>
                <c:pt idx="754">
                  <c:v>43276.496527777781</c:v>
                </c:pt>
                <c:pt idx="755">
                  <c:v>43277.496527777781</c:v>
                </c:pt>
                <c:pt idx="756">
                  <c:v>43278.496527777781</c:v>
                </c:pt>
                <c:pt idx="757">
                  <c:v>43279.496527777781</c:v>
                </c:pt>
                <c:pt idx="758">
                  <c:v>43280.496527777781</c:v>
                </c:pt>
                <c:pt idx="759">
                  <c:v>43281.496527777781</c:v>
                </c:pt>
                <c:pt idx="760">
                  <c:v>43282.496527777781</c:v>
                </c:pt>
                <c:pt idx="761">
                  <c:v>43283.496527777781</c:v>
                </c:pt>
                <c:pt idx="762">
                  <c:v>43284.496527777781</c:v>
                </c:pt>
                <c:pt idx="763">
                  <c:v>43285.496527777781</c:v>
                </c:pt>
                <c:pt idx="764">
                  <c:v>43286.496527777781</c:v>
                </c:pt>
                <c:pt idx="765">
                  <c:v>43287.496527777781</c:v>
                </c:pt>
                <c:pt idx="766">
                  <c:v>43288.496527777781</c:v>
                </c:pt>
                <c:pt idx="767">
                  <c:v>43289.496527777781</c:v>
                </c:pt>
                <c:pt idx="768">
                  <c:v>43290.496527777781</c:v>
                </c:pt>
                <c:pt idx="769">
                  <c:v>43291.496527777781</c:v>
                </c:pt>
                <c:pt idx="770">
                  <c:v>43292.496527777781</c:v>
                </c:pt>
                <c:pt idx="771">
                  <c:v>43293.496527777781</c:v>
                </c:pt>
                <c:pt idx="772">
                  <c:v>43294.496527777781</c:v>
                </c:pt>
                <c:pt idx="773">
                  <c:v>43295.496527777781</c:v>
                </c:pt>
                <c:pt idx="774">
                  <c:v>43296.496527777781</c:v>
                </c:pt>
                <c:pt idx="775">
                  <c:v>43297.496527777781</c:v>
                </c:pt>
                <c:pt idx="776">
                  <c:v>43298.496527777781</c:v>
                </c:pt>
                <c:pt idx="777">
                  <c:v>43299.496527777781</c:v>
                </c:pt>
                <c:pt idx="778">
                  <c:v>43300.496527777781</c:v>
                </c:pt>
                <c:pt idx="779">
                  <c:v>43301.496527777781</c:v>
                </c:pt>
                <c:pt idx="780">
                  <c:v>43302.496527777781</c:v>
                </c:pt>
                <c:pt idx="781">
                  <c:v>43303.496527777781</c:v>
                </c:pt>
                <c:pt idx="782">
                  <c:v>43304.496527777781</c:v>
                </c:pt>
                <c:pt idx="783">
                  <c:v>43305.496527777781</c:v>
                </c:pt>
                <c:pt idx="784">
                  <c:v>43306.496527777781</c:v>
                </c:pt>
                <c:pt idx="785">
                  <c:v>43307.496527777781</c:v>
                </c:pt>
                <c:pt idx="786">
                  <c:v>43308.496527777781</c:v>
                </c:pt>
                <c:pt idx="787">
                  <c:v>43309.496527777781</c:v>
                </c:pt>
                <c:pt idx="788">
                  <c:v>43310.496527777781</c:v>
                </c:pt>
                <c:pt idx="789">
                  <c:v>43311.496527777781</c:v>
                </c:pt>
                <c:pt idx="790">
                  <c:v>43312.496527777781</c:v>
                </c:pt>
                <c:pt idx="791">
                  <c:v>43313.496527777781</c:v>
                </c:pt>
                <c:pt idx="792">
                  <c:v>43314.496527777781</c:v>
                </c:pt>
                <c:pt idx="793">
                  <c:v>43315.496527777781</c:v>
                </c:pt>
                <c:pt idx="794">
                  <c:v>43316.496527777781</c:v>
                </c:pt>
                <c:pt idx="795">
                  <c:v>43317.496527777781</c:v>
                </c:pt>
                <c:pt idx="796">
                  <c:v>43318.496527777781</c:v>
                </c:pt>
                <c:pt idx="797">
                  <c:v>43319.496527777781</c:v>
                </c:pt>
                <c:pt idx="798">
                  <c:v>43320.496527777781</c:v>
                </c:pt>
                <c:pt idx="799">
                  <c:v>43321.496527777781</c:v>
                </c:pt>
                <c:pt idx="800">
                  <c:v>43322.496527777781</c:v>
                </c:pt>
                <c:pt idx="801">
                  <c:v>43323.496527777781</c:v>
                </c:pt>
                <c:pt idx="802">
                  <c:v>43324.496527777781</c:v>
                </c:pt>
                <c:pt idx="803">
                  <c:v>43325.496527777781</c:v>
                </c:pt>
                <c:pt idx="804">
                  <c:v>43326.496527777781</c:v>
                </c:pt>
                <c:pt idx="805">
                  <c:v>43327.496527777781</c:v>
                </c:pt>
                <c:pt idx="806">
                  <c:v>43328.496527777781</c:v>
                </c:pt>
                <c:pt idx="807">
                  <c:v>43329.496527777781</c:v>
                </c:pt>
                <c:pt idx="808">
                  <c:v>43330.496527777781</c:v>
                </c:pt>
                <c:pt idx="809">
                  <c:v>43331.496527777781</c:v>
                </c:pt>
                <c:pt idx="810">
                  <c:v>43332.496527777781</c:v>
                </c:pt>
                <c:pt idx="811">
                  <c:v>43333.496527777781</c:v>
                </c:pt>
                <c:pt idx="812">
                  <c:v>43334.496527777781</c:v>
                </c:pt>
                <c:pt idx="813">
                  <c:v>43335.496527777781</c:v>
                </c:pt>
                <c:pt idx="814">
                  <c:v>43336.496527777781</c:v>
                </c:pt>
                <c:pt idx="815">
                  <c:v>43337.496527777781</c:v>
                </c:pt>
                <c:pt idx="816">
                  <c:v>43338.496527777781</c:v>
                </c:pt>
                <c:pt idx="817">
                  <c:v>43339.496527777781</c:v>
                </c:pt>
                <c:pt idx="818">
                  <c:v>43340.496527777781</c:v>
                </c:pt>
                <c:pt idx="819">
                  <c:v>43341.496527777781</c:v>
                </c:pt>
                <c:pt idx="820">
                  <c:v>43342.496527777781</c:v>
                </c:pt>
                <c:pt idx="821">
                  <c:v>43343.496527777781</c:v>
                </c:pt>
                <c:pt idx="822">
                  <c:v>43344.496527777781</c:v>
                </c:pt>
                <c:pt idx="823">
                  <c:v>43345.496527777781</c:v>
                </c:pt>
                <c:pt idx="824">
                  <c:v>43346.496527777781</c:v>
                </c:pt>
                <c:pt idx="825">
                  <c:v>43347.496527777781</c:v>
                </c:pt>
                <c:pt idx="826">
                  <c:v>43348.496527777781</c:v>
                </c:pt>
                <c:pt idx="827">
                  <c:v>43349.496527777781</c:v>
                </c:pt>
                <c:pt idx="828">
                  <c:v>43350.496527777781</c:v>
                </c:pt>
                <c:pt idx="829">
                  <c:v>43351.496527777781</c:v>
                </c:pt>
                <c:pt idx="830">
                  <c:v>43352.496527777781</c:v>
                </c:pt>
                <c:pt idx="831">
                  <c:v>43353.496527777781</c:v>
                </c:pt>
                <c:pt idx="832">
                  <c:v>43354.496527777781</c:v>
                </c:pt>
                <c:pt idx="833">
                  <c:v>43355.496527777781</c:v>
                </c:pt>
                <c:pt idx="834">
                  <c:v>43356.496527777781</c:v>
                </c:pt>
                <c:pt idx="835">
                  <c:v>43357.496527777781</c:v>
                </c:pt>
                <c:pt idx="836">
                  <c:v>43358.496527777781</c:v>
                </c:pt>
                <c:pt idx="837">
                  <c:v>43359.496527777781</c:v>
                </c:pt>
                <c:pt idx="838">
                  <c:v>43360.496527777781</c:v>
                </c:pt>
                <c:pt idx="839">
                  <c:v>43361.496527777781</c:v>
                </c:pt>
                <c:pt idx="840">
                  <c:v>43362.496527777781</c:v>
                </c:pt>
                <c:pt idx="841">
                  <c:v>43363.496527777781</c:v>
                </c:pt>
                <c:pt idx="842">
                  <c:v>43364.496527777781</c:v>
                </c:pt>
                <c:pt idx="843">
                  <c:v>43365.496527777781</c:v>
                </c:pt>
                <c:pt idx="844">
                  <c:v>43366.496527777781</c:v>
                </c:pt>
                <c:pt idx="845">
                  <c:v>43367.496527777781</c:v>
                </c:pt>
                <c:pt idx="846">
                  <c:v>43368.496527777781</c:v>
                </c:pt>
                <c:pt idx="847">
                  <c:v>43369.496527777781</c:v>
                </c:pt>
                <c:pt idx="848">
                  <c:v>43370.496527777781</c:v>
                </c:pt>
                <c:pt idx="849">
                  <c:v>43371.496527777781</c:v>
                </c:pt>
                <c:pt idx="850">
                  <c:v>43372.496527777781</c:v>
                </c:pt>
                <c:pt idx="851">
                  <c:v>43373.496527777781</c:v>
                </c:pt>
                <c:pt idx="852">
                  <c:v>43374.496527777781</c:v>
                </c:pt>
                <c:pt idx="853">
                  <c:v>43375.496527777781</c:v>
                </c:pt>
                <c:pt idx="854">
                  <c:v>43376.496527777781</c:v>
                </c:pt>
                <c:pt idx="855">
                  <c:v>43377.496527777781</c:v>
                </c:pt>
                <c:pt idx="856">
                  <c:v>43378.496527777781</c:v>
                </c:pt>
                <c:pt idx="857">
                  <c:v>43379.496527777781</c:v>
                </c:pt>
                <c:pt idx="858">
                  <c:v>43380.496527777781</c:v>
                </c:pt>
                <c:pt idx="859">
                  <c:v>43381.496527777781</c:v>
                </c:pt>
                <c:pt idx="860">
                  <c:v>43382.496527777781</c:v>
                </c:pt>
                <c:pt idx="861">
                  <c:v>43383.496527777781</c:v>
                </c:pt>
                <c:pt idx="862">
                  <c:v>43384.496527777781</c:v>
                </c:pt>
                <c:pt idx="863">
                  <c:v>43385.496527777781</c:v>
                </c:pt>
                <c:pt idx="864">
                  <c:v>43386.496527777781</c:v>
                </c:pt>
                <c:pt idx="865">
                  <c:v>43387.496527777781</c:v>
                </c:pt>
                <c:pt idx="866">
                  <c:v>43388.496527777781</c:v>
                </c:pt>
                <c:pt idx="867">
                  <c:v>43389.496527777781</c:v>
                </c:pt>
                <c:pt idx="868">
                  <c:v>43390.496527777781</c:v>
                </c:pt>
                <c:pt idx="869">
                  <c:v>43391.496527777781</c:v>
                </c:pt>
                <c:pt idx="870">
                  <c:v>43392.496527777781</c:v>
                </c:pt>
                <c:pt idx="871">
                  <c:v>43393.496527777781</c:v>
                </c:pt>
                <c:pt idx="872">
                  <c:v>43394.496527777781</c:v>
                </c:pt>
                <c:pt idx="873">
                  <c:v>43395.496527777781</c:v>
                </c:pt>
                <c:pt idx="874">
                  <c:v>43396.496527777781</c:v>
                </c:pt>
                <c:pt idx="875">
                  <c:v>43397.496527777781</c:v>
                </c:pt>
                <c:pt idx="876">
                  <c:v>43398.496527777781</c:v>
                </c:pt>
                <c:pt idx="877">
                  <c:v>43399.496527777781</c:v>
                </c:pt>
                <c:pt idx="878">
                  <c:v>43400.496527777781</c:v>
                </c:pt>
                <c:pt idx="879">
                  <c:v>43401.496527777781</c:v>
                </c:pt>
                <c:pt idx="880">
                  <c:v>43402.496527777781</c:v>
                </c:pt>
                <c:pt idx="881">
                  <c:v>43403.496527777781</c:v>
                </c:pt>
                <c:pt idx="882">
                  <c:v>43404.496527777781</c:v>
                </c:pt>
                <c:pt idx="883">
                  <c:v>43405.496527777781</c:v>
                </c:pt>
                <c:pt idx="884">
                  <c:v>43406.496527777781</c:v>
                </c:pt>
                <c:pt idx="885">
                  <c:v>43407.496527777781</c:v>
                </c:pt>
                <c:pt idx="886">
                  <c:v>43408.496527777781</c:v>
                </c:pt>
                <c:pt idx="887">
                  <c:v>43409.496527777781</c:v>
                </c:pt>
                <c:pt idx="888">
                  <c:v>43410.496527777781</c:v>
                </c:pt>
                <c:pt idx="889">
                  <c:v>43411.496527777781</c:v>
                </c:pt>
                <c:pt idx="890">
                  <c:v>43412.496527777781</c:v>
                </c:pt>
                <c:pt idx="891">
                  <c:v>43413.496527777781</c:v>
                </c:pt>
                <c:pt idx="892">
                  <c:v>43414.496527777781</c:v>
                </c:pt>
                <c:pt idx="893">
                  <c:v>43415.496527777781</c:v>
                </c:pt>
                <c:pt idx="894">
                  <c:v>43416.496527777781</c:v>
                </c:pt>
                <c:pt idx="895">
                  <c:v>43417.496527777781</c:v>
                </c:pt>
                <c:pt idx="896">
                  <c:v>43418.496527777781</c:v>
                </c:pt>
                <c:pt idx="897">
                  <c:v>43419.496527777781</c:v>
                </c:pt>
                <c:pt idx="898">
                  <c:v>43420.496527777781</c:v>
                </c:pt>
                <c:pt idx="899">
                  <c:v>43421.496527777781</c:v>
                </c:pt>
                <c:pt idx="900">
                  <c:v>43422.496527777781</c:v>
                </c:pt>
                <c:pt idx="901">
                  <c:v>43423.496527777781</c:v>
                </c:pt>
                <c:pt idx="902">
                  <c:v>43424.496527777781</c:v>
                </c:pt>
                <c:pt idx="903">
                  <c:v>43425.496527777781</c:v>
                </c:pt>
                <c:pt idx="904">
                  <c:v>43426.496527777781</c:v>
                </c:pt>
                <c:pt idx="905">
                  <c:v>43427.496527777781</c:v>
                </c:pt>
                <c:pt idx="906">
                  <c:v>43428.496527777781</c:v>
                </c:pt>
                <c:pt idx="907">
                  <c:v>43429.496527777781</c:v>
                </c:pt>
                <c:pt idx="908">
                  <c:v>43430.496527777781</c:v>
                </c:pt>
                <c:pt idx="909">
                  <c:v>43431.496527777781</c:v>
                </c:pt>
                <c:pt idx="910">
                  <c:v>43432.496527777781</c:v>
                </c:pt>
                <c:pt idx="911">
                  <c:v>43433.496527777781</c:v>
                </c:pt>
                <c:pt idx="912">
                  <c:v>43434.496527777781</c:v>
                </c:pt>
                <c:pt idx="913">
                  <c:v>43435.496527777781</c:v>
                </c:pt>
                <c:pt idx="914">
                  <c:v>43436.496527777781</c:v>
                </c:pt>
                <c:pt idx="915">
                  <c:v>43437.496527777781</c:v>
                </c:pt>
                <c:pt idx="916">
                  <c:v>43438.496527777781</c:v>
                </c:pt>
                <c:pt idx="917">
                  <c:v>43439.496527777781</c:v>
                </c:pt>
                <c:pt idx="918">
                  <c:v>43440.496527777781</c:v>
                </c:pt>
                <c:pt idx="919">
                  <c:v>43441.496527777781</c:v>
                </c:pt>
                <c:pt idx="920">
                  <c:v>43442.496527777781</c:v>
                </c:pt>
                <c:pt idx="921">
                  <c:v>43443.496527777781</c:v>
                </c:pt>
                <c:pt idx="922">
                  <c:v>43444.496527777781</c:v>
                </c:pt>
                <c:pt idx="923">
                  <c:v>43445.496527777781</c:v>
                </c:pt>
                <c:pt idx="924">
                  <c:v>43446.496527777781</c:v>
                </c:pt>
                <c:pt idx="925">
                  <c:v>43447.496527777781</c:v>
                </c:pt>
                <c:pt idx="926">
                  <c:v>43448.496527777781</c:v>
                </c:pt>
                <c:pt idx="927">
                  <c:v>43449.496527777781</c:v>
                </c:pt>
                <c:pt idx="928">
                  <c:v>43450.496527777781</c:v>
                </c:pt>
                <c:pt idx="929">
                  <c:v>43451.496527777781</c:v>
                </c:pt>
                <c:pt idx="930">
                  <c:v>43452.496527777781</c:v>
                </c:pt>
                <c:pt idx="931">
                  <c:v>43453.496527777781</c:v>
                </c:pt>
                <c:pt idx="932">
                  <c:v>43454.496527777781</c:v>
                </c:pt>
                <c:pt idx="933">
                  <c:v>43455.496527777781</c:v>
                </c:pt>
                <c:pt idx="934">
                  <c:v>43456.496527777781</c:v>
                </c:pt>
                <c:pt idx="935">
                  <c:v>43457.496527777781</c:v>
                </c:pt>
                <c:pt idx="936">
                  <c:v>43458.496527777781</c:v>
                </c:pt>
                <c:pt idx="937">
                  <c:v>43459.496527777781</c:v>
                </c:pt>
                <c:pt idx="938">
                  <c:v>43460.496527777781</c:v>
                </c:pt>
                <c:pt idx="939">
                  <c:v>43461.496527777781</c:v>
                </c:pt>
                <c:pt idx="940">
                  <c:v>43462.496527777781</c:v>
                </c:pt>
                <c:pt idx="941">
                  <c:v>43463.496527777781</c:v>
                </c:pt>
                <c:pt idx="942">
                  <c:v>43464.496527777781</c:v>
                </c:pt>
                <c:pt idx="943">
                  <c:v>43465.496527777781</c:v>
                </c:pt>
                <c:pt idx="944">
                  <c:v>43466.496527777781</c:v>
                </c:pt>
                <c:pt idx="945">
                  <c:v>43467.496527777781</c:v>
                </c:pt>
                <c:pt idx="946">
                  <c:v>43468.496527777781</c:v>
                </c:pt>
                <c:pt idx="947">
                  <c:v>43469.496527777781</c:v>
                </c:pt>
                <c:pt idx="948">
                  <c:v>43470.496527777781</c:v>
                </c:pt>
                <c:pt idx="949">
                  <c:v>43471.496527777781</c:v>
                </c:pt>
                <c:pt idx="950">
                  <c:v>43472.496527777781</c:v>
                </c:pt>
                <c:pt idx="951">
                  <c:v>43473.496527777781</c:v>
                </c:pt>
                <c:pt idx="952">
                  <c:v>43474.496527777781</c:v>
                </c:pt>
                <c:pt idx="953">
                  <c:v>43475.496527777781</c:v>
                </c:pt>
                <c:pt idx="954">
                  <c:v>43476.496527777781</c:v>
                </c:pt>
                <c:pt idx="955">
                  <c:v>43477.496527777781</c:v>
                </c:pt>
                <c:pt idx="956">
                  <c:v>43478.496527777781</c:v>
                </c:pt>
                <c:pt idx="957">
                  <c:v>43479.496527777781</c:v>
                </c:pt>
                <c:pt idx="958">
                  <c:v>43480.496527777781</c:v>
                </c:pt>
                <c:pt idx="959">
                  <c:v>43481.496527777781</c:v>
                </c:pt>
                <c:pt idx="960">
                  <c:v>43482.496527777781</c:v>
                </c:pt>
                <c:pt idx="961">
                  <c:v>43483.496527777781</c:v>
                </c:pt>
                <c:pt idx="962">
                  <c:v>43484.496527777781</c:v>
                </c:pt>
                <c:pt idx="963">
                  <c:v>43485.496527777781</c:v>
                </c:pt>
                <c:pt idx="964">
                  <c:v>43486.496527777781</c:v>
                </c:pt>
                <c:pt idx="965">
                  <c:v>43487.496527777781</c:v>
                </c:pt>
                <c:pt idx="966">
                  <c:v>43488.496527777781</c:v>
                </c:pt>
                <c:pt idx="967">
                  <c:v>43489.496527777781</c:v>
                </c:pt>
                <c:pt idx="968">
                  <c:v>43490.496527777781</c:v>
                </c:pt>
                <c:pt idx="969">
                  <c:v>43491.496527777781</c:v>
                </c:pt>
                <c:pt idx="970">
                  <c:v>43492.496527777781</c:v>
                </c:pt>
                <c:pt idx="971">
                  <c:v>43493.496527777781</c:v>
                </c:pt>
                <c:pt idx="972">
                  <c:v>43494.496527777781</c:v>
                </c:pt>
                <c:pt idx="973">
                  <c:v>43495.496527777781</c:v>
                </c:pt>
                <c:pt idx="974">
                  <c:v>43496.496527777781</c:v>
                </c:pt>
                <c:pt idx="975">
                  <c:v>43497.496527777781</c:v>
                </c:pt>
                <c:pt idx="976">
                  <c:v>43498.496527777781</c:v>
                </c:pt>
                <c:pt idx="977">
                  <c:v>43499.496527777781</c:v>
                </c:pt>
                <c:pt idx="978">
                  <c:v>43500.496527777781</c:v>
                </c:pt>
                <c:pt idx="979">
                  <c:v>43501.496527777781</c:v>
                </c:pt>
                <c:pt idx="980">
                  <c:v>43502.496527777781</c:v>
                </c:pt>
                <c:pt idx="981">
                  <c:v>43503.496527777781</c:v>
                </c:pt>
                <c:pt idx="982">
                  <c:v>43504.496527777781</c:v>
                </c:pt>
                <c:pt idx="983">
                  <c:v>43505.496527777781</c:v>
                </c:pt>
                <c:pt idx="984">
                  <c:v>43506.496527777781</c:v>
                </c:pt>
                <c:pt idx="985">
                  <c:v>43507.496527777781</c:v>
                </c:pt>
                <c:pt idx="986">
                  <c:v>43508.496527777781</c:v>
                </c:pt>
                <c:pt idx="987">
                  <c:v>43509.496527777781</c:v>
                </c:pt>
                <c:pt idx="988">
                  <c:v>43510.496527777781</c:v>
                </c:pt>
                <c:pt idx="989">
                  <c:v>43511.496527777781</c:v>
                </c:pt>
              </c:numCache>
            </c:numRef>
          </c:xVal>
          <c:yVal>
            <c:numRef>
              <c:f>'Special sampling'!$X$261:$X$1250</c:f>
              <c:numCache>
                <c:formatCode>0.0</c:formatCode>
                <c:ptCount val="990"/>
                <c:pt idx="0">
                  <c:v>3.9249090909090909</c:v>
                </c:pt>
                <c:pt idx="1">
                  <c:v>3.9249090909090909</c:v>
                </c:pt>
                <c:pt idx="2">
                  <c:v>3.9249090909090909</c:v>
                </c:pt>
                <c:pt idx="3">
                  <c:v>3.9249090909090909</c:v>
                </c:pt>
                <c:pt idx="4">
                  <c:v>3.9249090909090909</c:v>
                </c:pt>
                <c:pt idx="5">
                  <c:v>3.9249090909090909</c:v>
                </c:pt>
                <c:pt idx="6">
                  <c:v>3.9249090909090909</c:v>
                </c:pt>
                <c:pt idx="7">
                  <c:v>3.9249090909090909</c:v>
                </c:pt>
                <c:pt idx="8">
                  <c:v>3.9249090909090909</c:v>
                </c:pt>
                <c:pt idx="9">
                  <c:v>3.9249090909090909</c:v>
                </c:pt>
                <c:pt idx="10">
                  <c:v>3.9249090909090909</c:v>
                </c:pt>
                <c:pt idx="11">
                  <c:v>3.9249090909090909</c:v>
                </c:pt>
                <c:pt idx="12">
                  <c:v>3.9249090909090909</c:v>
                </c:pt>
                <c:pt idx="13">
                  <c:v>3.9249090909090909</c:v>
                </c:pt>
                <c:pt idx="14">
                  <c:v>3.9249090909090909</c:v>
                </c:pt>
                <c:pt idx="15">
                  <c:v>3.9249090909090909</c:v>
                </c:pt>
                <c:pt idx="16">
                  <c:v>3.9249090909090909</c:v>
                </c:pt>
                <c:pt idx="17">
                  <c:v>3.9249090909090909</c:v>
                </c:pt>
                <c:pt idx="18">
                  <c:v>3.9249090909090909</c:v>
                </c:pt>
                <c:pt idx="19">
                  <c:v>3.9249090909090909</c:v>
                </c:pt>
                <c:pt idx="20">
                  <c:v>3.9249090909090909</c:v>
                </c:pt>
                <c:pt idx="21">
                  <c:v>3.9249090909090909</c:v>
                </c:pt>
                <c:pt idx="22">
                  <c:v>3.9249090909090909</c:v>
                </c:pt>
                <c:pt idx="23">
                  <c:v>3.9249090909090909</c:v>
                </c:pt>
                <c:pt idx="24">
                  <c:v>3.9249090909090909</c:v>
                </c:pt>
                <c:pt idx="25">
                  <c:v>3.9249090909090909</c:v>
                </c:pt>
                <c:pt idx="26">
                  <c:v>3.9249090909090909</c:v>
                </c:pt>
                <c:pt idx="27">
                  <c:v>3.9249090909090909</c:v>
                </c:pt>
                <c:pt idx="28">
                  <c:v>3.9249090909090909</c:v>
                </c:pt>
                <c:pt idx="29">
                  <c:v>3.9249090909090909</c:v>
                </c:pt>
                <c:pt idx="30">
                  <c:v>3.1200999999999999</c:v>
                </c:pt>
                <c:pt idx="31">
                  <c:v>3.1200999999999999</c:v>
                </c:pt>
                <c:pt idx="32">
                  <c:v>3.1200999999999999</c:v>
                </c:pt>
                <c:pt idx="33">
                  <c:v>3.1200999999999999</c:v>
                </c:pt>
                <c:pt idx="34">
                  <c:v>3.1200999999999999</c:v>
                </c:pt>
                <c:pt idx="35">
                  <c:v>3.1200999999999999</c:v>
                </c:pt>
                <c:pt idx="36">
                  <c:v>3.1200999999999999</c:v>
                </c:pt>
                <c:pt idx="37">
                  <c:v>3.1200999999999999</c:v>
                </c:pt>
                <c:pt idx="38">
                  <c:v>3.1200999999999999</c:v>
                </c:pt>
                <c:pt idx="39">
                  <c:v>3.1200999999999999</c:v>
                </c:pt>
                <c:pt idx="40">
                  <c:v>3.1200999999999999</c:v>
                </c:pt>
                <c:pt idx="41">
                  <c:v>3.1200999999999999</c:v>
                </c:pt>
                <c:pt idx="42">
                  <c:v>3.1200999999999999</c:v>
                </c:pt>
                <c:pt idx="43">
                  <c:v>3.1200999999999999</c:v>
                </c:pt>
                <c:pt idx="44">
                  <c:v>3.1200999999999999</c:v>
                </c:pt>
                <c:pt idx="45">
                  <c:v>3.1200999999999999</c:v>
                </c:pt>
                <c:pt idx="46">
                  <c:v>3.1200999999999999</c:v>
                </c:pt>
                <c:pt idx="47">
                  <c:v>3.1200999999999999</c:v>
                </c:pt>
                <c:pt idx="48">
                  <c:v>3.1200999999999999</c:v>
                </c:pt>
                <c:pt idx="49">
                  <c:v>3.1200999999999999</c:v>
                </c:pt>
                <c:pt idx="50">
                  <c:v>3.1200999999999999</c:v>
                </c:pt>
                <c:pt idx="51">
                  <c:v>3.1200999999999999</c:v>
                </c:pt>
                <c:pt idx="52">
                  <c:v>3.1200999999999999</c:v>
                </c:pt>
                <c:pt idx="53">
                  <c:v>3.1200999999999999</c:v>
                </c:pt>
                <c:pt idx="54">
                  <c:v>3.1200999999999999</c:v>
                </c:pt>
                <c:pt idx="55">
                  <c:v>3.1200999999999999</c:v>
                </c:pt>
                <c:pt idx="56">
                  <c:v>3.1200999999999999</c:v>
                </c:pt>
                <c:pt idx="57">
                  <c:v>3.1200999999999999</c:v>
                </c:pt>
                <c:pt idx="58">
                  <c:v>3.1200999999999999</c:v>
                </c:pt>
                <c:pt idx="59">
                  <c:v>3.1200999999999999</c:v>
                </c:pt>
                <c:pt idx="60">
                  <c:v>3.1200999999999999</c:v>
                </c:pt>
                <c:pt idx="61">
                  <c:v>5.6340454545454541</c:v>
                </c:pt>
                <c:pt idx="62">
                  <c:v>5.6340454545454541</c:v>
                </c:pt>
                <c:pt idx="63">
                  <c:v>5.6340454545454541</c:v>
                </c:pt>
                <c:pt idx="64">
                  <c:v>5.6340454545454541</c:v>
                </c:pt>
                <c:pt idx="65">
                  <c:v>5.6340454545454541</c:v>
                </c:pt>
                <c:pt idx="66">
                  <c:v>5.6340454545454541</c:v>
                </c:pt>
                <c:pt idx="67">
                  <c:v>5.6340454545454541</c:v>
                </c:pt>
                <c:pt idx="68">
                  <c:v>5.6340454545454541</c:v>
                </c:pt>
                <c:pt idx="69">
                  <c:v>5.6340454545454541</c:v>
                </c:pt>
                <c:pt idx="70">
                  <c:v>5.6340454545454541</c:v>
                </c:pt>
                <c:pt idx="71">
                  <c:v>5.6340454545454541</c:v>
                </c:pt>
                <c:pt idx="72">
                  <c:v>5.6340454545454541</c:v>
                </c:pt>
                <c:pt idx="73">
                  <c:v>5.6340454545454541</c:v>
                </c:pt>
                <c:pt idx="74">
                  <c:v>5.6340454545454541</c:v>
                </c:pt>
                <c:pt idx="75">
                  <c:v>5.6340454545454541</c:v>
                </c:pt>
                <c:pt idx="76">
                  <c:v>5.6340454545454541</c:v>
                </c:pt>
                <c:pt idx="77">
                  <c:v>5.6340454545454541</c:v>
                </c:pt>
                <c:pt idx="78">
                  <c:v>5.6340454545454541</c:v>
                </c:pt>
                <c:pt idx="79">
                  <c:v>5.6340454545454541</c:v>
                </c:pt>
                <c:pt idx="80">
                  <c:v>5.6340454545454541</c:v>
                </c:pt>
                <c:pt idx="81">
                  <c:v>5.6340454545454541</c:v>
                </c:pt>
                <c:pt idx="82">
                  <c:v>5.6340454545454541</c:v>
                </c:pt>
                <c:pt idx="83">
                  <c:v>5.6340454545454541</c:v>
                </c:pt>
                <c:pt idx="84">
                  <c:v>5.6340454545454541</c:v>
                </c:pt>
                <c:pt idx="85">
                  <c:v>5.6340454545454541</c:v>
                </c:pt>
                <c:pt idx="86">
                  <c:v>5.6340454545454541</c:v>
                </c:pt>
                <c:pt idx="87">
                  <c:v>5.6340454545454541</c:v>
                </c:pt>
                <c:pt idx="88">
                  <c:v>5.6340454545454541</c:v>
                </c:pt>
                <c:pt idx="89">
                  <c:v>5.6340454545454541</c:v>
                </c:pt>
                <c:pt idx="90">
                  <c:v>5.6340454545454541</c:v>
                </c:pt>
                <c:pt idx="91">
                  <c:v>5.6340454545454541</c:v>
                </c:pt>
                <c:pt idx="92">
                  <c:v>4.5920476190476194</c:v>
                </c:pt>
                <c:pt idx="93">
                  <c:v>4.5920476190476194</c:v>
                </c:pt>
                <c:pt idx="94">
                  <c:v>4.5920476190476194</c:v>
                </c:pt>
                <c:pt idx="95">
                  <c:v>4.5920476190476194</c:v>
                </c:pt>
                <c:pt idx="96">
                  <c:v>4.5920476190476194</c:v>
                </c:pt>
                <c:pt idx="97">
                  <c:v>4.5920476190476194</c:v>
                </c:pt>
                <c:pt idx="98">
                  <c:v>4.5920476190476194</c:v>
                </c:pt>
                <c:pt idx="99">
                  <c:v>4.5920476190476194</c:v>
                </c:pt>
                <c:pt idx="100">
                  <c:v>4.5920476190476194</c:v>
                </c:pt>
                <c:pt idx="101">
                  <c:v>4.5920476190476194</c:v>
                </c:pt>
                <c:pt idx="102">
                  <c:v>4.5920476190476194</c:v>
                </c:pt>
                <c:pt idx="103">
                  <c:v>4.5920476190476194</c:v>
                </c:pt>
                <c:pt idx="104">
                  <c:v>4.5920476190476194</c:v>
                </c:pt>
                <c:pt idx="105">
                  <c:v>4.5920476190476194</c:v>
                </c:pt>
                <c:pt idx="106">
                  <c:v>4.5920476190476194</c:v>
                </c:pt>
                <c:pt idx="107">
                  <c:v>4.5920476190476194</c:v>
                </c:pt>
                <c:pt idx="108">
                  <c:v>4.5920476190476194</c:v>
                </c:pt>
                <c:pt idx="109">
                  <c:v>4.5920476190476194</c:v>
                </c:pt>
                <c:pt idx="110">
                  <c:v>4.5920476190476194</c:v>
                </c:pt>
                <c:pt idx="111">
                  <c:v>4.5920476190476194</c:v>
                </c:pt>
                <c:pt idx="112">
                  <c:v>4.5920476190476194</c:v>
                </c:pt>
                <c:pt idx="113">
                  <c:v>4.5920476190476194</c:v>
                </c:pt>
                <c:pt idx="114">
                  <c:v>4.5920476190476194</c:v>
                </c:pt>
                <c:pt idx="115">
                  <c:v>4.5920476190476194</c:v>
                </c:pt>
                <c:pt idx="116">
                  <c:v>4.5920476190476194</c:v>
                </c:pt>
                <c:pt idx="117">
                  <c:v>4.5920476190476194</c:v>
                </c:pt>
                <c:pt idx="118">
                  <c:v>4.5920476190476194</c:v>
                </c:pt>
                <c:pt idx="119">
                  <c:v>4.5920476190476194</c:v>
                </c:pt>
                <c:pt idx="120">
                  <c:v>4.5920476190476194</c:v>
                </c:pt>
                <c:pt idx="121">
                  <c:v>4.5920476190476194</c:v>
                </c:pt>
                <c:pt idx="122">
                  <c:v>2.8369999999999997</c:v>
                </c:pt>
                <c:pt idx="123">
                  <c:v>2.8369999999999997</c:v>
                </c:pt>
                <c:pt idx="124">
                  <c:v>2.8369999999999997</c:v>
                </c:pt>
                <c:pt idx="125">
                  <c:v>2.8369999999999997</c:v>
                </c:pt>
                <c:pt idx="126">
                  <c:v>2.8369999999999997</c:v>
                </c:pt>
                <c:pt idx="127">
                  <c:v>2.8369999999999997</c:v>
                </c:pt>
                <c:pt idx="128">
                  <c:v>2.8369999999999997</c:v>
                </c:pt>
                <c:pt idx="129">
                  <c:v>2.8369999999999997</c:v>
                </c:pt>
                <c:pt idx="130">
                  <c:v>2.8369999999999997</c:v>
                </c:pt>
                <c:pt idx="131">
                  <c:v>2.8369999999999997</c:v>
                </c:pt>
                <c:pt idx="132">
                  <c:v>2.8369999999999997</c:v>
                </c:pt>
                <c:pt idx="133">
                  <c:v>2.8369999999999997</c:v>
                </c:pt>
                <c:pt idx="134">
                  <c:v>2.8369999999999997</c:v>
                </c:pt>
                <c:pt idx="135">
                  <c:v>2.8369999999999997</c:v>
                </c:pt>
                <c:pt idx="136">
                  <c:v>2.8369999999999997</c:v>
                </c:pt>
                <c:pt idx="137">
                  <c:v>2.8369999999999997</c:v>
                </c:pt>
                <c:pt idx="138">
                  <c:v>2.8369999999999997</c:v>
                </c:pt>
                <c:pt idx="139">
                  <c:v>2.8369999999999997</c:v>
                </c:pt>
                <c:pt idx="140">
                  <c:v>2.8369999999999997</c:v>
                </c:pt>
                <c:pt idx="141">
                  <c:v>2.8369999999999997</c:v>
                </c:pt>
                <c:pt idx="142">
                  <c:v>2.8369999999999997</c:v>
                </c:pt>
                <c:pt idx="143">
                  <c:v>2.8369999999999997</c:v>
                </c:pt>
                <c:pt idx="144">
                  <c:v>2.8369999999999997</c:v>
                </c:pt>
                <c:pt idx="145">
                  <c:v>2.8369999999999997</c:v>
                </c:pt>
                <c:pt idx="146">
                  <c:v>2.8369999999999997</c:v>
                </c:pt>
                <c:pt idx="147">
                  <c:v>2.8369999999999997</c:v>
                </c:pt>
                <c:pt idx="148">
                  <c:v>2.8369999999999997</c:v>
                </c:pt>
                <c:pt idx="149">
                  <c:v>2.8369999999999997</c:v>
                </c:pt>
                <c:pt idx="150">
                  <c:v>2.8369999999999997</c:v>
                </c:pt>
                <c:pt idx="151">
                  <c:v>2.8369999999999997</c:v>
                </c:pt>
                <c:pt idx="152">
                  <c:v>2.8369999999999997</c:v>
                </c:pt>
                <c:pt idx="153">
                  <c:v>6.6666666666666652</c:v>
                </c:pt>
                <c:pt idx="154">
                  <c:v>6.6666666666666652</c:v>
                </c:pt>
                <c:pt idx="155">
                  <c:v>6.6666666666666652</c:v>
                </c:pt>
                <c:pt idx="156">
                  <c:v>6.6666666666666652</c:v>
                </c:pt>
                <c:pt idx="157">
                  <c:v>6.6666666666666652</c:v>
                </c:pt>
                <c:pt idx="158">
                  <c:v>6.6666666666666652</c:v>
                </c:pt>
                <c:pt idx="159">
                  <c:v>6.6666666666666652</c:v>
                </c:pt>
                <c:pt idx="160">
                  <c:v>6.6666666666666652</c:v>
                </c:pt>
                <c:pt idx="161">
                  <c:v>6.6666666666666652</c:v>
                </c:pt>
                <c:pt idx="162">
                  <c:v>6.6666666666666652</c:v>
                </c:pt>
                <c:pt idx="163">
                  <c:v>6.6666666666666652</c:v>
                </c:pt>
                <c:pt idx="164">
                  <c:v>6.6666666666666652</c:v>
                </c:pt>
                <c:pt idx="165">
                  <c:v>6.6666666666666652</c:v>
                </c:pt>
                <c:pt idx="166">
                  <c:v>6.6666666666666652</c:v>
                </c:pt>
                <c:pt idx="167">
                  <c:v>6.6666666666666652</c:v>
                </c:pt>
                <c:pt idx="168">
                  <c:v>6.6666666666666652</c:v>
                </c:pt>
                <c:pt idx="169">
                  <c:v>6.6666666666666652</c:v>
                </c:pt>
                <c:pt idx="170">
                  <c:v>6.6666666666666652</c:v>
                </c:pt>
                <c:pt idx="171">
                  <c:v>6.6666666666666652</c:v>
                </c:pt>
                <c:pt idx="172">
                  <c:v>6.6666666666666652</c:v>
                </c:pt>
                <c:pt idx="173">
                  <c:v>6.6666666666666652</c:v>
                </c:pt>
                <c:pt idx="174">
                  <c:v>6.6666666666666652</c:v>
                </c:pt>
                <c:pt idx="175">
                  <c:v>6.6666666666666652</c:v>
                </c:pt>
                <c:pt idx="176">
                  <c:v>6.6666666666666652</c:v>
                </c:pt>
                <c:pt idx="177">
                  <c:v>6.6666666666666652</c:v>
                </c:pt>
                <c:pt idx="178">
                  <c:v>6.6666666666666652</c:v>
                </c:pt>
                <c:pt idx="179">
                  <c:v>6.6666666666666652</c:v>
                </c:pt>
                <c:pt idx="180">
                  <c:v>6.6666666666666652</c:v>
                </c:pt>
                <c:pt idx="181">
                  <c:v>6.6666666666666652</c:v>
                </c:pt>
                <c:pt idx="182">
                  <c:v>6.6666666666666652</c:v>
                </c:pt>
                <c:pt idx="183">
                  <c:v>6.173857142857142</c:v>
                </c:pt>
                <c:pt idx="184">
                  <c:v>6.173857142857142</c:v>
                </c:pt>
                <c:pt idx="185">
                  <c:v>6.173857142857142</c:v>
                </c:pt>
                <c:pt idx="186">
                  <c:v>6.173857142857142</c:v>
                </c:pt>
                <c:pt idx="187" formatCode="0.00">
                  <c:v>6.173857142857142</c:v>
                </c:pt>
                <c:pt idx="188" formatCode="0.00">
                  <c:v>6.173857142857142</c:v>
                </c:pt>
                <c:pt idx="189" formatCode="0.00">
                  <c:v>6.173857142857142</c:v>
                </c:pt>
                <c:pt idx="190" formatCode="0.00">
                  <c:v>6.173857142857142</c:v>
                </c:pt>
                <c:pt idx="191" formatCode="0.00">
                  <c:v>6.173857142857142</c:v>
                </c:pt>
                <c:pt idx="192" formatCode="0.00">
                  <c:v>6.173857142857142</c:v>
                </c:pt>
                <c:pt idx="193" formatCode="0.00">
                  <c:v>6.173857142857142</c:v>
                </c:pt>
                <c:pt idx="194" formatCode="0.00">
                  <c:v>6.173857142857142</c:v>
                </c:pt>
                <c:pt idx="195" formatCode="0.00">
                  <c:v>6.173857142857142</c:v>
                </c:pt>
                <c:pt idx="196" formatCode="0.00">
                  <c:v>6.173857142857142</c:v>
                </c:pt>
                <c:pt idx="197" formatCode="0.00">
                  <c:v>6.173857142857142</c:v>
                </c:pt>
                <c:pt idx="198" formatCode="0.00">
                  <c:v>6.173857142857142</c:v>
                </c:pt>
                <c:pt idx="199" formatCode="0.00">
                  <c:v>6.173857142857142</c:v>
                </c:pt>
                <c:pt idx="200" formatCode="0.00">
                  <c:v>6.173857142857142</c:v>
                </c:pt>
                <c:pt idx="201" formatCode="0.00">
                  <c:v>6.173857142857142</c:v>
                </c:pt>
                <c:pt idx="202" formatCode="0.00">
                  <c:v>6.173857142857142</c:v>
                </c:pt>
                <c:pt idx="203" formatCode="0.00">
                  <c:v>6.173857142857142</c:v>
                </c:pt>
                <c:pt idx="204" formatCode="0.00">
                  <c:v>6.173857142857142</c:v>
                </c:pt>
                <c:pt idx="205" formatCode="0.00">
                  <c:v>6.173857142857142</c:v>
                </c:pt>
                <c:pt idx="206" formatCode="0.00">
                  <c:v>6.173857142857142</c:v>
                </c:pt>
                <c:pt idx="207" formatCode="0.00">
                  <c:v>6.173857142857142</c:v>
                </c:pt>
                <c:pt idx="208" formatCode="0.00">
                  <c:v>6.173857142857142</c:v>
                </c:pt>
                <c:pt idx="209" formatCode="0.00">
                  <c:v>6.173857142857142</c:v>
                </c:pt>
                <c:pt idx="210" formatCode="0.00">
                  <c:v>6.173857142857142</c:v>
                </c:pt>
                <c:pt idx="211" formatCode="0.00">
                  <c:v>6.173857142857142</c:v>
                </c:pt>
                <c:pt idx="212" formatCode="0.00">
                  <c:v>6.173857142857142</c:v>
                </c:pt>
                <c:pt idx="214" formatCode="0.00">
                  <c:v>6.7022857142857148</c:v>
                </c:pt>
                <c:pt idx="215" formatCode="0.00">
                  <c:v>6.7022857142857148</c:v>
                </c:pt>
                <c:pt idx="216" formatCode="0.00">
                  <c:v>6.7022857142857148</c:v>
                </c:pt>
                <c:pt idx="217" formatCode="0.00">
                  <c:v>6.7022857142857148</c:v>
                </c:pt>
                <c:pt idx="218" formatCode="0.00">
                  <c:v>6.7022857142857148</c:v>
                </c:pt>
                <c:pt idx="219" formatCode="0.00">
                  <c:v>6.7022857142857148</c:v>
                </c:pt>
                <c:pt idx="220" formatCode="0.00">
                  <c:v>6.7022857142857148</c:v>
                </c:pt>
                <c:pt idx="221" formatCode="0.00">
                  <c:v>6.7022857142857148</c:v>
                </c:pt>
                <c:pt idx="222" formatCode="0.00">
                  <c:v>6.7022857142857148</c:v>
                </c:pt>
                <c:pt idx="223" formatCode="0.00">
                  <c:v>6.7022857142857148</c:v>
                </c:pt>
                <c:pt idx="224" formatCode="0.00">
                  <c:v>6.7022857142857148</c:v>
                </c:pt>
                <c:pt idx="225" formatCode="0.00">
                  <c:v>6.7022857142857148</c:v>
                </c:pt>
                <c:pt idx="226" formatCode="0.00">
                  <c:v>6.7022857142857148</c:v>
                </c:pt>
                <c:pt idx="227" formatCode="0.00">
                  <c:v>6.7022857142857148</c:v>
                </c:pt>
                <c:pt idx="228" formatCode="0.00">
                  <c:v>6.7022857142857148</c:v>
                </c:pt>
                <c:pt idx="229" formatCode="0.00">
                  <c:v>6.7022857142857148</c:v>
                </c:pt>
                <c:pt idx="230" formatCode="0.00">
                  <c:v>6.7022857142857148</c:v>
                </c:pt>
                <c:pt idx="231" formatCode="0.00">
                  <c:v>6.7022857142857148</c:v>
                </c:pt>
                <c:pt idx="232" formatCode="0.00">
                  <c:v>6.7022857142857148</c:v>
                </c:pt>
                <c:pt idx="233" formatCode="0.00">
                  <c:v>6.7022857142857148</c:v>
                </c:pt>
                <c:pt idx="234" formatCode="0.00">
                  <c:v>6.7022857142857148</c:v>
                </c:pt>
                <c:pt idx="235" formatCode="0.00">
                  <c:v>6.7022857142857148</c:v>
                </c:pt>
                <c:pt idx="236" formatCode="0.00">
                  <c:v>6.7022857142857148</c:v>
                </c:pt>
                <c:pt idx="237" formatCode="0.00">
                  <c:v>6.7022857142857148</c:v>
                </c:pt>
                <c:pt idx="238" formatCode="0.00">
                  <c:v>6.7022857142857148</c:v>
                </c:pt>
                <c:pt idx="239" formatCode="0.00">
                  <c:v>6.7022857142857148</c:v>
                </c:pt>
                <c:pt idx="240" formatCode="0.00">
                  <c:v>6.7022857142857148</c:v>
                </c:pt>
                <c:pt idx="241" formatCode="0.00">
                  <c:v>6.7022857142857148</c:v>
                </c:pt>
                <c:pt idx="242" formatCode="0.00">
                  <c:v>6.7022857142857148</c:v>
                </c:pt>
                <c:pt idx="243" formatCode="0.00">
                  <c:v>6.7022857142857148</c:v>
                </c:pt>
                <c:pt idx="244" formatCode="0.00">
                  <c:v>6.7022857142857148</c:v>
                </c:pt>
                <c:pt idx="245" formatCode="0.00">
                  <c:v>5.3846835443038001</c:v>
                </c:pt>
                <c:pt idx="246" formatCode="0.00">
                  <c:v>5.3846835443038001</c:v>
                </c:pt>
                <c:pt idx="247" formatCode="0.00">
                  <c:v>5.3846835443038001</c:v>
                </c:pt>
                <c:pt idx="248" formatCode="0.00">
                  <c:v>5.3846835443038001</c:v>
                </c:pt>
                <c:pt idx="249" formatCode="0.00">
                  <c:v>5.3846835443038001</c:v>
                </c:pt>
                <c:pt idx="250" formatCode="0.00">
                  <c:v>5.3846835443038001</c:v>
                </c:pt>
                <c:pt idx="251" formatCode="0.00">
                  <c:v>5.3846835443038001</c:v>
                </c:pt>
                <c:pt idx="252" formatCode="0.00">
                  <c:v>5.3846835443038001</c:v>
                </c:pt>
                <c:pt idx="253" formatCode="0.00">
                  <c:v>5.3846835443038001</c:v>
                </c:pt>
                <c:pt idx="254" formatCode="0.00">
                  <c:v>5.3846835443038001</c:v>
                </c:pt>
                <c:pt idx="255" formatCode="0.00">
                  <c:v>5.3846835443038001</c:v>
                </c:pt>
                <c:pt idx="256" formatCode="0.00">
                  <c:v>5.3846835443038001</c:v>
                </c:pt>
                <c:pt idx="257" formatCode="0.00">
                  <c:v>5.3846835443038001</c:v>
                </c:pt>
                <c:pt idx="258" formatCode="0.00">
                  <c:v>5.3846835443038001</c:v>
                </c:pt>
                <c:pt idx="259" formatCode="0.00">
                  <c:v>5.3846835443038001</c:v>
                </c:pt>
                <c:pt idx="260" formatCode="0.00">
                  <c:v>5.3846835443038001</c:v>
                </c:pt>
                <c:pt idx="261" formatCode="0.00">
                  <c:v>5.3846835443038001</c:v>
                </c:pt>
                <c:pt idx="262" formatCode="0.00">
                  <c:v>5.3846835443038001</c:v>
                </c:pt>
                <c:pt idx="263" formatCode="0.00">
                  <c:v>5.3846835443038001</c:v>
                </c:pt>
                <c:pt idx="264" formatCode="0.00">
                  <c:v>5.3846835443038001</c:v>
                </c:pt>
                <c:pt idx="265" formatCode="0.00">
                  <c:v>5.3846835443038001</c:v>
                </c:pt>
                <c:pt idx="266" formatCode="0.00">
                  <c:v>5.3846835443038001</c:v>
                </c:pt>
                <c:pt idx="267" formatCode="0.00">
                  <c:v>5.3846835443038001</c:v>
                </c:pt>
                <c:pt idx="268" formatCode="0.00">
                  <c:v>5.3846835443038001</c:v>
                </c:pt>
                <c:pt idx="269" formatCode="0.00">
                  <c:v>5.3846835443038001</c:v>
                </c:pt>
                <c:pt idx="270" formatCode="0.00">
                  <c:v>5.3846835443038001</c:v>
                </c:pt>
                <c:pt idx="271" formatCode="0.00">
                  <c:v>5.3846835443038001</c:v>
                </c:pt>
                <c:pt idx="272" formatCode="0.00">
                  <c:v>5.3846835443038001</c:v>
                </c:pt>
                <c:pt idx="273" formatCode="0.00">
                  <c:v>5.0734285714285718</c:v>
                </c:pt>
                <c:pt idx="274" formatCode="0.00">
                  <c:v>0.7789473684210525</c:v>
                </c:pt>
                <c:pt idx="275" formatCode="0.00">
                  <c:v>0.7789473684210525</c:v>
                </c:pt>
                <c:pt idx="276" formatCode="0.00">
                  <c:v>0.7789473684210525</c:v>
                </c:pt>
                <c:pt idx="277" formatCode="0.00">
                  <c:v>0.7789473684210525</c:v>
                </c:pt>
                <c:pt idx="278" formatCode="0.00">
                  <c:v>0.7789473684210525</c:v>
                </c:pt>
                <c:pt idx="279" formatCode="0.00">
                  <c:v>0.7789473684210525</c:v>
                </c:pt>
                <c:pt idx="280" formatCode="0.00">
                  <c:v>0.7789473684210525</c:v>
                </c:pt>
                <c:pt idx="281" formatCode="0.00">
                  <c:v>0.7789473684210525</c:v>
                </c:pt>
                <c:pt idx="282" formatCode="0.00">
                  <c:v>0.7789473684210525</c:v>
                </c:pt>
                <c:pt idx="283" formatCode="0.00">
                  <c:v>0.7789473684210525</c:v>
                </c:pt>
                <c:pt idx="284" formatCode="0.00">
                  <c:v>0.7789473684210525</c:v>
                </c:pt>
                <c:pt idx="285" formatCode="0.00">
                  <c:v>0.7789473684210525</c:v>
                </c:pt>
                <c:pt idx="286" formatCode="0.00">
                  <c:v>0.7789473684210525</c:v>
                </c:pt>
                <c:pt idx="287" formatCode="0.00">
                  <c:v>0.7789473684210525</c:v>
                </c:pt>
                <c:pt idx="288" formatCode="0.00">
                  <c:v>0.7789473684210525</c:v>
                </c:pt>
                <c:pt idx="289" formatCode="0.00">
                  <c:v>0.7789473684210525</c:v>
                </c:pt>
                <c:pt idx="290" formatCode="0.00">
                  <c:v>0.7789473684210525</c:v>
                </c:pt>
                <c:pt idx="291" formatCode="0.00">
                  <c:v>0.7789473684210525</c:v>
                </c:pt>
                <c:pt idx="292" formatCode="0.00">
                  <c:v>0.7789473684210525</c:v>
                </c:pt>
                <c:pt idx="293" formatCode="0.00">
                  <c:v>0.7789473684210525</c:v>
                </c:pt>
                <c:pt idx="294" formatCode="0.00">
                  <c:v>0.7789473684210525</c:v>
                </c:pt>
                <c:pt idx="295" formatCode="0.00">
                  <c:v>0.7789473684210525</c:v>
                </c:pt>
                <c:pt idx="296" formatCode="0.00">
                  <c:v>0.7789473684210525</c:v>
                </c:pt>
                <c:pt idx="297" formatCode="0.00">
                  <c:v>0.7789473684210525</c:v>
                </c:pt>
                <c:pt idx="298" formatCode="0.00">
                  <c:v>0.7789473684210525</c:v>
                </c:pt>
                <c:pt idx="299" formatCode="0.00">
                  <c:v>0.7789473684210525</c:v>
                </c:pt>
                <c:pt idx="300" formatCode="0.00">
                  <c:v>0.7789473684210525</c:v>
                </c:pt>
                <c:pt idx="301" formatCode="0.00">
                  <c:v>0.7789473684210525</c:v>
                </c:pt>
                <c:pt idx="302" formatCode="0.00">
                  <c:v>0.7789473684210525</c:v>
                </c:pt>
                <c:pt idx="303" formatCode="0.00">
                  <c:v>0.7789473684210525</c:v>
                </c:pt>
                <c:pt idx="304" formatCode="0.00">
                  <c:v>4.2017500000000005</c:v>
                </c:pt>
                <c:pt idx="305" formatCode="0.00">
                  <c:v>4.2017500000000005</c:v>
                </c:pt>
                <c:pt idx="306" formatCode="0.00">
                  <c:v>4.2017500000000005</c:v>
                </c:pt>
                <c:pt idx="307" formatCode="0.00">
                  <c:v>4.2017500000000005</c:v>
                </c:pt>
                <c:pt idx="308" formatCode="0.00">
                  <c:v>4.2017500000000005</c:v>
                </c:pt>
                <c:pt idx="309" formatCode="0.00">
                  <c:v>4.2017500000000005</c:v>
                </c:pt>
                <c:pt idx="310" formatCode="0.00">
                  <c:v>4.2017500000000005</c:v>
                </c:pt>
                <c:pt idx="311" formatCode="0.00">
                  <c:v>4.2017500000000005</c:v>
                </c:pt>
                <c:pt idx="312" formatCode="0.00">
                  <c:v>4.2017500000000005</c:v>
                </c:pt>
                <c:pt idx="313" formatCode="0.00">
                  <c:v>4.2017500000000005</c:v>
                </c:pt>
                <c:pt idx="314" formatCode="0.00">
                  <c:v>4.2017500000000005</c:v>
                </c:pt>
                <c:pt idx="315" formatCode="0.00">
                  <c:v>4.2017500000000005</c:v>
                </c:pt>
                <c:pt idx="316" formatCode="0.00">
                  <c:v>4.2017500000000005</c:v>
                </c:pt>
                <c:pt idx="317" formatCode="0.00">
                  <c:v>4.2017500000000005</c:v>
                </c:pt>
                <c:pt idx="318" formatCode="0.00">
                  <c:v>4.2017500000000005</c:v>
                </c:pt>
                <c:pt idx="319" formatCode="0.00">
                  <c:v>4.2017500000000005</c:v>
                </c:pt>
                <c:pt idx="320" formatCode="0.00">
                  <c:v>4.2017500000000005</c:v>
                </c:pt>
                <c:pt idx="321" formatCode="0.00">
                  <c:v>4.2017500000000005</c:v>
                </c:pt>
                <c:pt idx="322" formatCode="0.00">
                  <c:v>4.2017500000000005</c:v>
                </c:pt>
                <c:pt idx="323" formatCode="0.00">
                  <c:v>4.2017500000000005</c:v>
                </c:pt>
                <c:pt idx="324" formatCode="0.00">
                  <c:v>4.2017500000000005</c:v>
                </c:pt>
                <c:pt idx="325" formatCode="0.00">
                  <c:v>4.2017500000000005</c:v>
                </c:pt>
                <c:pt idx="326" formatCode="0.00">
                  <c:v>4.2017500000000005</c:v>
                </c:pt>
                <c:pt idx="327" formatCode="0.00">
                  <c:v>4.2017500000000005</c:v>
                </c:pt>
                <c:pt idx="328" formatCode="0.00">
                  <c:v>4.2017500000000005</c:v>
                </c:pt>
                <c:pt idx="329" formatCode="0.00">
                  <c:v>4.2017500000000005</c:v>
                </c:pt>
                <c:pt idx="330" formatCode="0.00">
                  <c:v>4.2017500000000005</c:v>
                </c:pt>
                <c:pt idx="331" formatCode="0.00">
                  <c:v>4.2017500000000005</c:v>
                </c:pt>
                <c:pt idx="332" formatCode="0.00">
                  <c:v>4.2017500000000005</c:v>
                </c:pt>
                <c:pt idx="333" formatCode="0.00">
                  <c:v>4.2017500000000005</c:v>
                </c:pt>
                <c:pt idx="334">
                  <c:v>5.6860869565217378</c:v>
                </c:pt>
                <c:pt idx="335">
                  <c:v>5.6860869565217378</c:v>
                </c:pt>
                <c:pt idx="336">
                  <c:v>5.6860869565217378</c:v>
                </c:pt>
                <c:pt idx="337">
                  <c:v>5.6860869565217378</c:v>
                </c:pt>
                <c:pt idx="338">
                  <c:v>5.6860869565217378</c:v>
                </c:pt>
                <c:pt idx="339">
                  <c:v>5.6860869565217378</c:v>
                </c:pt>
                <c:pt idx="340">
                  <c:v>5.6860869565217378</c:v>
                </c:pt>
                <c:pt idx="341">
                  <c:v>5.6860869565217378</c:v>
                </c:pt>
                <c:pt idx="342">
                  <c:v>5.6860869565217378</c:v>
                </c:pt>
                <c:pt idx="343">
                  <c:v>5.6860869565217378</c:v>
                </c:pt>
                <c:pt idx="344">
                  <c:v>5.6860869565217378</c:v>
                </c:pt>
                <c:pt idx="345">
                  <c:v>5.6860869565217378</c:v>
                </c:pt>
                <c:pt idx="346">
                  <c:v>5.6860869565217378</c:v>
                </c:pt>
                <c:pt idx="347">
                  <c:v>5.6860869565217378</c:v>
                </c:pt>
                <c:pt idx="348">
                  <c:v>5.6860869565217378</c:v>
                </c:pt>
                <c:pt idx="349">
                  <c:v>5.6860869565217378</c:v>
                </c:pt>
                <c:pt idx="350">
                  <c:v>5.6860869565217378</c:v>
                </c:pt>
                <c:pt idx="351">
                  <c:v>5.6860869565217378</c:v>
                </c:pt>
                <c:pt idx="352">
                  <c:v>5.6860869565217378</c:v>
                </c:pt>
                <c:pt idx="353">
                  <c:v>5.6860869565217378</c:v>
                </c:pt>
                <c:pt idx="354">
                  <c:v>5.6860869565217378</c:v>
                </c:pt>
                <c:pt idx="355">
                  <c:v>5.6860869565217378</c:v>
                </c:pt>
                <c:pt idx="356">
                  <c:v>5.6860869565217378</c:v>
                </c:pt>
                <c:pt idx="357">
                  <c:v>5.6860869565217378</c:v>
                </c:pt>
                <c:pt idx="358">
                  <c:v>5.6860869565217378</c:v>
                </c:pt>
                <c:pt idx="359">
                  <c:v>5.6860869565217378</c:v>
                </c:pt>
                <c:pt idx="360">
                  <c:v>5.6860869565217378</c:v>
                </c:pt>
                <c:pt idx="361">
                  <c:v>5.6860869565217378</c:v>
                </c:pt>
                <c:pt idx="362">
                  <c:v>5.6860869565217378</c:v>
                </c:pt>
                <c:pt idx="363">
                  <c:v>5.6860869565217378</c:v>
                </c:pt>
                <c:pt idx="364">
                  <c:v>5.6860869565217378</c:v>
                </c:pt>
                <c:pt idx="365">
                  <c:v>5.6860869565217378</c:v>
                </c:pt>
                <c:pt idx="366">
                  <c:v>5.6860869565217378</c:v>
                </c:pt>
                <c:pt idx="367">
                  <c:v>5.6860869565217378</c:v>
                </c:pt>
                <c:pt idx="368">
                  <c:v>5.6860869565217378</c:v>
                </c:pt>
                <c:pt idx="369">
                  <c:v>5.6860869565217378</c:v>
                </c:pt>
                <c:pt idx="370">
                  <c:v>5.6860869565217378</c:v>
                </c:pt>
                <c:pt idx="371">
                  <c:v>5.6860869565217378</c:v>
                </c:pt>
                <c:pt idx="372">
                  <c:v>5.6860869565217378</c:v>
                </c:pt>
                <c:pt idx="373">
                  <c:v>5.6860869565217378</c:v>
                </c:pt>
                <c:pt idx="374">
                  <c:v>5.6860869565217378</c:v>
                </c:pt>
                <c:pt idx="375">
                  <c:v>5.6860869565217378</c:v>
                </c:pt>
                <c:pt idx="376">
                  <c:v>5.6860869565217378</c:v>
                </c:pt>
                <c:pt idx="377">
                  <c:v>5.6860869565217378</c:v>
                </c:pt>
                <c:pt idx="378">
                  <c:v>5.6860869565217378</c:v>
                </c:pt>
                <c:pt idx="379">
                  <c:v>5.6860869565217378</c:v>
                </c:pt>
                <c:pt idx="380">
                  <c:v>5.6860869565217378</c:v>
                </c:pt>
                <c:pt idx="381">
                  <c:v>5.6860869565217378</c:v>
                </c:pt>
                <c:pt idx="382">
                  <c:v>5.6860869565217378</c:v>
                </c:pt>
                <c:pt idx="383">
                  <c:v>5.6860869565217378</c:v>
                </c:pt>
                <c:pt idx="384">
                  <c:v>5.6860869565217378</c:v>
                </c:pt>
                <c:pt idx="385">
                  <c:v>5.6860869565217378</c:v>
                </c:pt>
                <c:pt idx="386">
                  <c:v>5.6860869565217378</c:v>
                </c:pt>
                <c:pt idx="387">
                  <c:v>5.6860869565217378</c:v>
                </c:pt>
                <c:pt idx="388">
                  <c:v>5.6860869565217378</c:v>
                </c:pt>
                <c:pt idx="389">
                  <c:v>5.6860869565217378</c:v>
                </c:pt>
                <c:pt idx="390">
                  <c:v>5.6860869565217378</c:v>
                </c:pt>
                <c:pt idx="391">
                  <c:v>5.6860869565217378</c:v>
                </c:pt>
                <c:pt idx="392">
                  <c:v>5.6860869565217378</c:v>
                </c:pt>
                <c:pt idx="393">
                  <c:v>5.6860869565217378</c:v>
                </c:pt>
                <c:pt idx="394">
                  <c:v>5.6860869565217378</c:v>
                </c:pt>
                <c:pt idx="395">
                  <c:v>7.3563000000000001</c:v>
                </c:pt>
                <c:pt idx="396">
                  <c:v>7.3563000000000001</c:v>
                </c:pt>
                <c:pt idx="397">
                  <c:v>7.3563000000000001</c:v>
                </c:pt>
                <c:pt idx="398">
                  <c:v>7.3563000000000001</c:v>
                </c:pt>
                <c:pt idx="399">
                  <c:v>7.3563000000000001</c:v>
                </c:pt>
                <c:pt idx="400">
                  <c:v>7.3563000000000001</c:v>
                </c:pt>
                <c:pt idx="401">
                  <c:v>7.3563000000000001</c:v>
                </c:pt>
                <c:pt idx="402">
                  <c:v>7.3563000000000001</c:v>
                </c:pt>
                <c:pt idx="403">
                  <c:v>7.3563000000000001</c:v>
                </c:pt>
                <c:pt idx="404">
                  <c:v>7.3563000000000001</c:v>
                </c:pt>
                <c:pt idx="405">
                  <c:v>7.3563000000000001</c:v>
                </c:pt>
                <c:pt idx="406">
                  <c:v>7.3563000000000001</c:v>
                </c:pt>
                <c:pt idx="407">
                  <c:v>7.3563000000000001</c:v>
                </c:pt>
                <c:pt idx="408">
                  <c:v>7.3563000000000001</c:v>
                </c:pt>
                <c:pt idx="409">
                  <c:v>7.3563000000000001</c:v>
                </c:pt>
                <c:pt idx="410">
                  <c:v>7.3563000000000001</c:v>
                </c:pt>
                <c:pt idx="411">
                  <c:v>7.3563000000000001</c:v>
                </c:pt>
                <c:pt idx="412">
                  <c:v>7.3563000000000001</c:v>
                </c:pt>
                <c:pt idx="413">
                  <c:v>7.3563000000000001</c:v>
                </c:pt>
                <c:pt idx="414">
                  <c:v>7.3563000000000001</c:v>
                </c:pt>
                <c:pt idx="415">
                  <c:v>7.3563000000000001</c:v>
                </c:pt>
                <c:pt idx="416">
                  <c:v>7.3563000000000001</c:v>
                </c:pt>
                <c:pt idx="417">
                  <c:v>7.3563000000000001</c:v>
                </c:pt>
                <c:pt idx="418">
                  <c:v>7.3563000000000001</c:v>
                </c:pt>
                <c:pt idx="419">
                  <c:v>7.3563000000000001</c:v>
                </c:pt>
                <c:pt idx="420">
                  <c:v>7.3563000000000001</c:v>
                </c:pt>
                <c:pt idx="421">
                  <c:v>7.3563000000000001</c:v>
                </c:pt>
                <c:pt idx="422">
                  <c:v>7.3563000000000001</c:v>
                </c:pt>
                <c:pt idx="423">
                  <c:v>7.3563000000000001</c:v>
                </c:pt>
                <c:pt idx="424">
                  <c:v>7.3563000000000001</c:v>
                </c:pt>
                <c:pt idx="425">
                  <c:v>7.3563000000000001</c:v>
                </c:pt>
                <c:pt idx="426" formatCode="0.00">
                  <c:v>7.671347826086957</c:v>
                </c:pt>
                <c:pt idx="427" formatCode="0.00">
                  <c:v>7.671347826086957</c:v>
                </c:pt>
                <c:pt idx="428" formatCode="0.00">
                  <c:v>7.671347826086957</c:v>
                </c:pt>
                <c:pt idx="429" formatCode="0.00">
                  <c:v>7.671347826086957</c:v>
                </c:pt>
                <c:pt idx="430" formatCode="0.00">
                  <c:v>7.671347826086957</c:v>
                </c:pt>
                <c:pt idx="431" formatCode="0.00">
                  <c:v>7.671347826086957</c:v>
                </c:pt>
                <c:pt idx="432" formatCode="0.00">
                  <c:v>7.671347826086957</c:v>
                </c:pt>
                <c:pt idx="433" formatCode="0.00">
                  <c:v>7.671347826086957</c:v>
                </c:pt>
                <c:pt idx="434" formatCode="0.00">
                  <c:v>7.671347826086957</c:v>
                </c:pt>
                <c:pt idx="435" formatCode="0.00">
                  <c:v>7.671347826086957</c:v>
                </c:pt>
                <c:pt idx="436" formatCode="0.00">
                  <c:v>7.671347826086957</c:v>
                </c:pt>
                <c:pt idx="437" formatCode="0.00">
                  <c:v>7.671347826086957</c:v>
                </c:pt>
                <c:pt idx="438" formatCode="0.00">
                  <c:v>7.671347826086957</c:v>
                </c:pt>
                <c:pt idx="439" formatCode="0.00">
                  <c:v>7.671347826086957</c:v>
                </c:pt>
                <c:pt idx="440" formatCode="0.00">
                  <c:v>7.671347826086957</c:v>
                </c:pt>
                <c:pt idx="441" formatCode="0.00">
                  <c:v>7.671347826086957</c:v>
                </c:pt>
                <c:pt idx="442" formatCode="0.00">
                  <c:v>7.671347826086957</c:v>
                </c:pt>
                <c:pt idx="443" formatCode="0.00">
                  <c:v>7.671347826086957</c:v>
                </c:pt>
                <c:pt idx="444" formatCode="0.00">
                  <c:v>7.671347826086957</c:v>
                </c:pt>
                <c:pt idx="445" formatCode="0.00">
                  <c:v>7.671347826086957</c:v>
                </c:pt>
                <c:pt idx="446" formatCode="0.00">
                  <c:v>7.671347826086957</c:v>
                </c:pt>
                <c:pt idx="447" formatCode="0.00">
                  <c:v>7.671347826086957</c:v>
                </c:pt>
                <c:pt idx="448" formatCode="0.00">
                  <c:v>7.671347826086957</c:v>
                </c:pt>
                <c:pt idx="449" formatCode="0.00">
                  <c:v>7.671347826086957</c:v>
                </c:pt>
                <c:pt idx="450" formatCode="0.00">
                  <c:v>7.671347826086957</c:v>
                </c:pt>
                <c:pt idx="451" formatCode="0.00">
                  <c:v>7.671347826086957</c:v>
                </c:pt>
                <c:pt idx="452" formatCode="0.00">
                  <c:v>7.671347826086957</c:v>
                </c:pt>
                <c:pt idx="453" formatCode="0.00">
                  <c:v>7.671347826086957</c:v>
                </c:pt>
                <c:pt idx="454" formatCode="0.00">
                  <c:v>7.671347826086957</c:v>
                </c:pt>
                <c:pt idx="455" formatCode="0.00">
                  <c:v>7.671347826086957</c:v>
                </c:pt>
                <c:pt idx="456" formatCode="0.00">
                  <c:v>7.671347826086957</c:v>
                </c:pt>
                <c:pt idx="457" formatCode="0.00">
                  <c:v>8.5717000000000017</c:v>
                </c:pt>
                <c:pt idx="458" formatCode="0.00">
                  <c:v>8.5717000000000017</c:v>
                </c:pt>
                <c:pt idx="459" formatCode="0.00">
                  <c:v>8.5717000000000017</c:v>
                </c:pt>
                <c:pt idx="460" formatCode="0.00">
                  <c:v>8.5717000000000017</c:v>
                </c:pt>
                <c:pt idx="461" formatCode="0.00">
                  <c:v>8.5717000000000017</c:v>
                </c:pt>
                <c:pt idx="462" formatCode="0.00">
                  <c:v>8.5717000000000017</c:v>
                </c:pt>
                <c:pt idx="463" formatCode="0.00">
                  <c:v>8.5717000000000017</c:v>
                </c:pt>
                <c:pt idx="464" formatCode="0.00">
                  <c:v>8.5717000000000017</c:v>
                </c:pt>
                <c:pt idx="465" formatCode="0.00">
                  <c:v>8.5717000000000017</c:v>
                </c:pt>
                <c:pt idx="466" formatCode="0.00">
                  <c:v>8.5717000000000017</c:v>
                </c:pt>
                <c:pt idx="467" formatCode="0.00">
                  <c:v>8.5717000000000017</c:v>
                </c:pt>
                <c:pt idx="468" formatCode="0.00">
                  <c:v>8.5717000000000017</c:v>
                </c:pt>
                <c:pt idx="469" formatCode="0.00">
                  <c:v>8.5717000000000017</c:v>
                </c:pt>
                <c:pt idx="470" formatCode="0.00">
                  <c:v>8.5717000000000017</c:v>
                </c:pt>
                <c:pt idx="471" formatCode="0.00">
                  <c:v>8.5717000000000017</c:v>
                </c:pt>
                <c:pt idx="472" formatCode="0.00">
                  <c:v>8.5717000000000017</c:v>
                </c:pt>
                <c:pt idx="473" formatCode="0.00">
                  <c:v>8.5717000000000017</c:v>
                </c:pt>
                <c:pt idx="474" formatCode="0.00">
                  <c:v>8.5717000000000017</c:v>
                </c:pt>
                <c:pt idx="475" formatCode="0.00">
                  <c:v>8.5717000000000017</c:v>
                </c:pt>
                <c:pt idx="476" formatCode="0.00">
                  <c:v>8.5717000000000017</c:v>
                </c:pt>
                <c:pt idx="477" formatCode="0.00">
                  <c:v>8.5717000000000017</c:v>
                </c:pt>
                <c:pt idx="478" formatCode="0.00">
                  <c:v>8.5717000000000017</c:v>
                </c:pt>
                <c:pt idx="479" formatCode="0.00">
                  <c:v>8.5717000000000017</c:v>
                </c:pt>
                <c:pt idx="480" formatCode="0.00">
                  <c:v>8.5717000000000017</c:v>
                </c:pt>
                <c:pt idx="481" formatCode="0.00">
                  <c:v>8.5717000000000017</c:v>
                </c:pt>
                <c:pt idx="482" formatCode="0.00">
                  <c:v>8.5717000000000017</c:v>
                </c:pt>
                <c:pt idx="483" formatCode="0.00">
                  <c:v>8.5717000000000017</c:v>
                </c:pt>
                <c:pt idx="484" formatCode="0.00">
                  <c:v>8.5717000000000017</c:v>
                </c:pt>
                <c:pt idx="485" formatCode="0.00">
                  <c:v>8.5717000000000017</c:v>
                </c:pt>
                <c:pt idx="486" formatCode="0.00">
                  <c:v>8.5717000000000017</c:v>
                </c:pt>
                <c:pt idx="487" formatCode="0.00">
                  <c:v>6.1340909090909097</c:v>
                </c:pt>
                <c:pt idx="488" formatCode="0.00">
                  <c:v>6.1340909090909097</c:v>
                </c:pt>
                <c:pt idx="489" formatCode="0.00">
                  <c:v>6.1340909090909097</c:v>
                </c:pt>
                <c:pt idx="490" formatCode="0.00">
                  <c:v>6.1340909090909097</c:v>
                </c:pt>
                <c:pt idx="491" formatCode="0.00">
                  <c:v>6.1340909090909097</c:v>
                </c:pt>
                <c:pt idx="492" formatCode="0.00">
                  <c:v>6.1340909090909097</c:v>
                </c:pt>
                <c:pt idx="493" formatCode="0.00">
                  <c:v>6.1340909090909097</c:v>
                </c:pt>
                <c:pt idx="494" formatCode="0.00">
                  <c:v>6.1340909090909097</c:v>
                </c:pt>
                <c:pt idx="495" formatCode="0.00">
                  <c:v>6.1340909090909097</c:v>
                </c:pt>
                <c:pt idx="496" formatCode="0.00">
                  <c:v>6.1340909090909097</c:v>
                </c:pt>
                <c:pt idx="497" formatCode="0.00">
                  <c:v>6.1340909090909097</c:v>
                </c:pt>
                <c:pt idx="498" formatCode="0.00">
                  <c:v>6.1340909090909097</c:v>
                </c:pt>
                <c:pt idx="499" formatCode="0.00">
                  <c:v>6.1340909090909097</c:v>
                </c:pt>
                <c:pt idx="500" formatCode="0.00">
                  <c:v>6.1340909090909097</c:v>
                </c:pt>
                <c:pt idx="501" formatCode="0.00">
                  <c:v>6.1340909090909097</c:v>
                </c:pt>
                <c:pt idx="502" formatCode="0.00">
                  <c:v>6.1340909090909097</c:v>
                </c:pt>
                <c:pt idx="503" formatCode="0.00">
                  <c:v>6.1340909090909097</c:v>
                </c:pt>
                <c:pt idx="504" formatCode="0.00">
                  <c:v>6.1340909090909097</c:v>
                </c:pt>
                <c:pt idx="505" formatCode="0.00">
                  <c:v>6.1340909090909097</c:v>
                </c:pt>
                <c:pt idx="506" formatCode="0.00">
                  <c:v>6.1340909090909097</c:v>
                </c:pt>
                <c:pt idx="507" formatCode="0.00">
                  <c:v>6.1340909090909097</c:v>
                </c:pt>
                <c:pt idx="508" formatCode="0.00">
                  <c:v>6.1340909090909097</c:v>
                </c:pt>
                <c:pt idx="509" formatCode="0.00">
                  <c:v>6.1340909090909097</c:v>
                </c:pt>
                <c:pt idx="510" formatCode="0.00">
                  <c:v>6.1340909090909097</c:v>
                </c:pt>
                <c:pt idx="511" formatCode="0.00">
                  <c:v>6.1340909090909097</c:v>
                </c:pt>
                <c:pt idx="512" formatCode="0.00">
                  <c:v>6.1340909090909097</c:v>
                </c:pt>
                <c:pt idx="513" formatCode="0.00">
                  <c:v>6.1340909090909097</c:v>
                </c:pt>
                <c:pt idx="514" formatCode="0.00">
                  <c:v>6.1340909090909097</c:v>
                </c:pt>
                <c:pt idx="515" formatCode="0.00">
                  <c:v>6.1340909090909097</c:v>
                </c:pt>
                <c:pt idx="516" formatCode="0.00">
                  <c:v>6.1340909090909097</c:v>
                </c:pt>
                <c:pt idx="517" formatCode="0.00">
                  <c:v>6.1340909090909097</c:v>
                </c:pt>
                <c:pt idx="518" formatCode="0.00">
                  <c:v>6.9701500000000012</c:v>
                </c:pt>
                <c:pt idx="519" formatCode="0.00">
                  <c:v>6.9701500000000012</c:v>
                </c:pt>
                <c:pt idx="520" formatCode="0.00">
                  <c:v>6.9701500000000012</c:v>
                </c:pt>
                <c:pt idx="521" formatCode="0.00">
                  <c:v>6.9701500000000012</c:v>
                </c:pt>
                <c:pt idx="522" formatCode="0.00">
                  <c:v>6.9701500000000012</c:v>
                </c:pt>
                <c:pt idx="523" formatCode="0.00">
                  <c:v>6.9701500000000012</c:v>
                </c:pt>
                <c:pt idx="524" formatCode="0.00">
                  <c:v>6.9701500000000012</c:v>
                </c:pt>
                <c:pt idx="525" formatCode="0.00">
                  <c:v>6.9701500000000012</c:v>
                </c:pt>
                <c:pt idx="526" formatCode="0.00">
                  <c:v>6.9701500000000012</c:v>
                </c:pt>
                <c:pt idx="527" formatCode="0.00">
                  <c:v>6.9701500000000012</c:v>
                </c:pt>
                <c:pt idx="528" formatCode="0.00">
                  <c:v>6.9701500000000012</c:v>
                </c:pt>
                <c:pt idx="529" formatCode="0.00">
                  <c:v>6.9701500000000012</c:v>
                </c:pt>
                <c:pt idx="530" formatCode="0.00">
                  <c:v>6.9701500000000012</c:v>
                </c:pt>
                <c:pt idx="531" formatCode="0.00">
                  <c:v>6.9701500000000012</c:v>
                </c:pt>
                <c:pt idx="532" formatCode="0.00">
                  <c:v>6.9701500000000012</c:v>
                </c:pt>
                <c:pt idx="533" formatCode="0.00">
                  <c:v>6.9701500000000012</c:v>
                </c:pt>
                <c:pt idx="534" formatCode="0.00">
                  <c:v>6.9701500000000012</c:v>
                </c:pt>
                <c:pt idx="535" formatCode="0.00">
                  <c:v>6.9701500000000012</c:v>
                </c:pt>
                <c:pt idx="536" formatCode="0.00">
                  <c:v>6.9701500000000012</c:v>
                </c:pt>
                <c:pt idx="537" formatCode="0.00">
                  <c:v>6.9701500000000012</c:v>
                </c:pt>
                <c:pt idx="538" formatCode="0.00">
                  <c:v>6.9701500000000012</c:v>
                </c:pt>
                <c:pt idx="539" formatCode="0.00">
                  <c:v>6.9701500000000012</c:v>
                </c:pt>
                <c:pt idx="540" formatCode="0.00">
                  <c:v>6.9701500000000012</c:v>
                </c:pt>
                <c:pt idx="541" formatCode="0.00">
                  <c:v>6.9701500000000012</c:v>
                </c:pt>
                <c:pt idx="542" formatCode="0.00">
                  <c:v>6.9701500000000012</c:v>
                </c:pt>
                <c:pt idx="543" formatCode="0.00">
                  <c:v>6.9701500000000012</c:v>
                </c:pt>
                <c:pt idx="544" formatCode="0.00">
                  <c:v>6.9701500000000012</c:v>
                </c:pt>
                <c:pt idx="545" formatCode="0.00">
                  <c:v>6.9701500000000012</c:v>
                </c:pt>
                <c:pt idx="546" formatCode="0.00">
                  <c:v>6.9701500000000012</c:v>
                </c:pt>
                <c:pt idx="547" formatCode="0.00">
                  <c:v>6.9701500000000012</c:v>
                </c:pt>
                <c:pt idx="548" formatCode="0.00">
                  <c:v>7.4734999999999996</c:v>
                </c:pt>
                <c:pt idx="549" formatCode="0.00">
                  <c:v>7.4734999999999996</c:v>
                </c:pt>
                <c:pt idx="550" formatCode="0.00">
                  <c:v>7.4734999999999996</c:v>
                </c:pt>
                <c:pt idx="551" formatCode="0.00">
                  <c:v>7.4734999999999996</c:v>
                </c:pt>
                <c:pt idx="552" formatCode="0.00">
                  <c:v>7.4734999999999996</c:v>
                </c:pt>
                <c:pt idx="553" formatCode="0.00">
                  <c:v>7.4734999999999996</c:v>
                </c:pt>
                <c:pt idx="554" formatCode="0.00">
                  <c:v>7.4734999999999996</c:v>
                </c:pt>
                <c:pt idx="555" formatCode="0.00">
                  <c:v>7.4734999999999996</c:v>
                </c:pt>
                <c:pt idx="556" formatCode="0.00">
                  <c:v>7.4734999999999996</c:v>
                </c:pt>
                <c:pt idx="557" formatCode="0.00">
                  <c:v>7.4734999999999996</c:v>
                </c:pt>
                <c:pt idx="558" formatCode="0.00">
                  <c:v>7.4734999999999996</c:v>
                </c:pt>
                <c:pt idx="559" formatCode="0.00">
                  <c:v>7.4734999999999996</c:v>
                </c:pt>
                <c:pt idx="560" formatCode="0.00">
                  <c:v>7.4734999999999996</c:v>
                </c:pt>
                <c:pt idx="561" formatCode="0.00">
                  <c:v>7.4734999999999996</c:v>
                </c:pt>
                <c:pt idx="562" formatCode="0.00">
                  <c:v>7.4734999999999996</c:v>
                </c:pt>
                <c:pt idx="563" formatCode="0.00">
                  <c:v>7.4734999999999996</c:v>
                </c:pt>
                <c:pt idx="564" formatCode="0.00">
                  <c:v>7.4734999999999996</c:v>
                </c:pt>
                <c:pt idx="565" formatCode="0.00">
                  <c:v>7.4734999999999996</c:v>
                </c:pt>
                <c:pt idx="566" formatCode="0.00">
                  <c:v>7.4734999999999996</c:v>
                </c:pt>
                <c:pt idx="567" formatCode="0.00">
                  <c:v>7.4734999999999996</c:v>
                </c:pt>
                <c:pt idx="568" formatCode="0.00">
                  <c:v>7.4734999999999996</c:v>
                </c:pt>
                <c:pt idx="569" formatCode="0.00">
                  <c:v>7.4734999999999996</c:v>
                </c:pt>
                <c:pt idx="570" formatCode="0.00">
                  <c:v>7.4734999999999996</c:v>
                </c:pt>
                <c:pt idx="571" formatCode="0.00">
                  <c:v>7.4734999999999996</c:v>
                </c:pt>
                <c:pt idx="572" formatCode="0.00">
                  <c:v>7.4734999999999996</c:v>
                </c:pt>
                <c:pt idx="573" formatCode="0.00">
                  <c:v>7.4734999999999996</c:v>
                </c:pt>
                <c:pt idx="574" formatCode="0.00">
                  <c:v>7.4734999999999996</c:v>
                </c:pt>
                <c:pt idx="575" formatCode="0.00">
                  <c:v>7.4734999999999996</c:v>
                </c:pt>
                <c:pt idx="576" formatCode="0.00">
                  <c:v>7.4734999999999996</c:v>
                </c:pt>
                <c:pt idx="577" formatCode="0.00">
                  <c:v>7.4734999999999996</c:v>
                </c:pt>
                <c:pt idx="578" formatCode="0.00">
                  <c:v>7.4734999999999996</c:v>
                </c:pt>
                <c:pt idx="579" formatCode="0.00">
                  <c:v>6.6429411764705897</c:v>
                </c:pt>
                <c:pt idx="580" formatCode="0.00">
                  <c:v>6.6429411764705897</c:v>
                </c:pt>
                <c:pt idx="581" formatCode="0.00">
                  <c:v>6.6429411764705897</c:v>
                </c:pt>
                <c:pt idx="582" formatCode="0.00">
                  <c:v>6.6429411764705897</c:v>
                </c:pt>
                <c:pt idx="583" formatCode="0.00">
                  <c:v>6.6429411764705897</c:v>
                </c:pt>
                <c:pt idx="584" formatCode="0.00">
                  <c:v>6.6429411764705897</c:v>
                </c:pt>
                <c:pt idx="585" formatCode="0.00">
                  <c:v>6.6429411764705897</c:v>
                </c:pt>
                <c:pt idx="586" formatCode="0.00">
                  <c:v>6.6429411764705897</c:v>
                </c:pt>
                <c:pt idx="587" formatCode="0.00">
                  <c:v>6.6429411764705897</c:v>
                </c:pt>
                <c:pt idx="588" formatCode="0.00">
                  <c:v>6.6429411764705897</c:v>
                </c:pt>
                <c:pt idx="589" formatCode="0.00">
                  <c:v>6.6429411764705897</c:v>
                </c:pt>
                <c:pt idx="590" formatCode="0.00">
                  <c:v>6.6429411764705897</c:v>
                </c:pt>
                <c:pt idx="591" formatCode="0.00">
                  <c:v>6.6429411764705897</c:v>
                </c:pt>
                <c:pt idx="592" formatCode="0.00">
                  <c:v>6.6429411764705897</c:v>
                </c:pt>
                <c:pt idx="593" formatCode="0.00">
                  <c:v>6.6429411764705897</c:v>
                </c:pt>
                <c:pt idx="594" formatCode="0.00">
                  <c:v>6.6429411764705897</c:v>
                </c:pt>
                <c:pt idx="595" formatCode="0.00">
                  <c:v>6.6429411764705897</c:v>
                </c:pt>
                <c:pt idx="596" formatCode="0.00">
                  <c:v>6.6429411764705897</c:v>
                </c:pt>
                <c:pt idx="597" formatCode="0.00">
                  <c:v>6.6429411764705897</c:v>
                </c:pt>
                <c:pt idx="598" formatCode="0.00">
                  <c:v>6.6429411764705897</c:v>
                </c:pt>
                <c:pt idx="599" formatCode="0.00">
                  <c:v>6.6429411764705897</c:v>
                </c:pt>
                <c:pt idx="600" formatCode="0.00">
                  <c:v>6.6429411764705897</c:v>
                </c:pt>
                <c:pt idx="601" formatCode="0.00">
                  <c:v>6.6429411764705897</c:v>
                </c:pt>
                <c:pt idx="602" formatCode="0.00">
                  <c:v>6.6429411764705897</c:v>
                </c:pt>
                <c:pt idx="603" formatCode="0.00">
                  <c:v>6.6429411764705897</c:v>
                </c:pt>
                <c:pt idx="604" formatCode="0.00">
                  <c:v>6.6429411764705897</c:v>
                </c:pt>
                <c:pt idx="605" formatCode="0.00">
                  <c:v>6.6429411764705897</c:v>
                </c:pt>
                <c:pt idx="606" formatCode="0.00">
                  <c:v>6.6429411764705897</c:v>
                </c:pt>
                <c:pt idx="607" formatCode="0.00">
                  <c:v>6.6429411764705897</c:v>
                </c:pt>
                <c:pt idx="608" formatCode="0.00">
                  <c:v>6.6429411764705897</c:v>
                </c:pt>
                <c:pt idx="609" formatCode="0.00">
                  <c:v>6.6429411764705897</c:v>
                </c:pt>
                <c:pt idx="610" formatCode="0.00">
                  <c:v>5.8980999999999995</c:v>
                </c:pt>
                <c:pt idx="611" formatCode="0.00">
                  <c:v>5.8980999999999995</c:v>
                </c:pt>
                <c:pt idx="612" formatCode="0.00">
                  <c:v>5.8980999999999995</c:v>
                </c:pt>
                <c:pt idx="613" formatCode="0.00">
                  <c:v>5.8980999999999995</c:v>
                </c:pt>
                <c:pt idx="614" formatCode="0.00">
                  <c:v>5.8980999999999995</c:v>
                </c:pt>
                <c:pt idx="615" formatCode="0.00">
                  <c:v>5.8980999999999995</c:v>
                </c:pt>
                <c:pt idx="616" formatCode="0.00">
                  <c:v>5.8980999999999995</c:v>
                </c:pt>
                <c:pt idx="617" formatCode="0.00">
                  <c:v>5.8980999999999995</c:v>
                </c:pt>
                <c:pt idx="618" formatCode="0.00">
                  <c:v>5.8980999999999995</c:v>
                </c:pt>
                <c:pt idx="619" formatCode="0.00">
                  <c:v>5.8980999999999995</c:v>
                </c:pt>
                <c:pt idx="620" formatCode="0.00">
                  <c:v>5.8980999999999995</c:v>
                </c:pt>
                <c:pt idx="621" formatCode="0.00">
                  <c:v>5.8980999999999995</c:v>
                </c:pt>
                <c:pt idx="622" formatCode="0.00">
                  <c:v>5.8980999999999995</c:v>
                </c:pt>
                <c:pt idx="623" formatCode="0.00">
                  <c:v>5.8980999999999995</c:v>
                </c:pt>
                <c:pt idx="624" formatCode="0.00">
                  <c:v>5.8980999999999995</c:v>
                </c:pt>
                <c:pt idx="625" formatCode="0.00">
                  <c:v>5.8980999999999995</c:v>
                </c:pt>
                <c:pt idx="626" formatCode="0.00">
                  <c:v>5.8980999999999995</c:v>
                </c:pt>
                <c:pt idx="627" formatCode="0.00">
                  <c:v>5.8980999999999995</c:v>
                </c:pt>
                <c:pt idx="628" formatCode="0.00">
                  <c:v>5.8980999999999995</c:v>
                </c:pt>
                <c:pt idx="629" formatCode="0.00">
                  <c:v>5.8980999999999995</c:v>
                </c:pt>
                <c:pt idx="630" formatCode="0.00">
                  <c:v>5.8980999999999995</c:v>
                </c:pt>
                <c:pt idx="631" formatCode="0.00">
                  <c:v>5.8980999999999995</c:v>
                </c:pt>
                <c:pt idx="632" formatCode="0.00">
                  <c:v>5.8980999999999995</c:v>
                </c:pt>
                <c:pt idx="633" formatCode="0.00">
                  <c:v>5.8980999999999995</c:v>
                </c:pt>
                <c:pt idx="634" formatCode="0.00">
                  <c:v>5.8980999999999995</c:v>
                </c:pt>
                <c:pt idx="635" formatCode="0.00">
                  <c:v>5.8980999999999995</c:v>
                </c:pt>
                <c:pt idx="636" formatCode="0.00">
                  <c:v>5.8980999999999995</c:v>
                </c:pt>
                <c:pt idx="637" formatCode="0.00">
                  <c:v>5.8980999999999995</c:v>
                </c:pt>
                <c:pt idx="638" formatCode="0.00">
                  <c:v>5.6618095238095236</c:v>
                </c:pt>
                <c:pt idx="639" formatCode="0.00">
                  <c:v>5.6618095238095236</c:v>
                </c:pt>
                <c:pt idx="640" formatCode="0.00">
                  <c:v>5.6618095238095236</c:v>
                </c:pt>
                <c:pt idx="641" formatCode="0.00">
                  <c:v>5.6618095238095236</c:v>
                </c:pt>
                <c:pt idx="642" formatCode="0.00">
                  <c:v>5.6618095238095236</c:v>
                </c:pt>
                <c:pt idx="643" formatCode="0.00">
                  <c:v>5.6618095238095236</c:v>
                </c:pt>
                <c:pt idx="644" formatCode="0.00">
                  <c:v>5.6618095238095236</c:v>
                </c:pt>
                <c:pt idx="645" formatCode="0.00">
                  <c:v>5.6618095238095236</c:v>
                </c:pt>
                <c:pt idx="646" formatCode="0.00">
                  <c:v>5.6618095238095236</c:v>
                </c:pt>
                <c:pt idx="647" formatCode="0.00">
                  <c:v>5.6618095238095236</c:v>
                </c:pt>
                <c:pt idx="648" formatCode="0.00">
                  <c:v>5.6618095238095236</c:v>
                </c:pt>
                <c:pt idx="649" formatCode="0.00">
                  <c:v>5.6618095238095236</c:v>
                </c:pt>
                <c:pt idx="650" formatCode="0.00">
                  <c:v>5.6618095238095236</c:v>
                </c:pt>
                <c:pt idx="651" formatCode="0.00">
                  <c:v>5.6618095238095236</c:v>
                </c:pt>
                <c:pt idx="652" formatCode="0.00">
                  <c:v>5.6618095238095236</c:v>
                </c:pt>
                <c:pt idx="653" formatCode="0.00">
                  <c:v>5.6618095238095236</c:v>
                </c:pt>
                <c:pt idx="654" formatCode="0.00">
                  <c:v>5.6618095238095236</c:v>
                </c:pt>
                <c:pt idx="655" formatCode="0.00">
                  <c:v>5.6618095238095236</c:v>
                </c:pt>
                <c:pt idx="656" formatCode="0.00">
                  <c:v>5.6618095238095236</c:v>
                </c:pt>
                <c:pt idx="657" formatCode="0.00">
                  <c:v>5.6618095238095236</c:v>
                </c:pt>
                <c:pt idx="658" formatCode="0.00">
                  <c:v>5.6618095238095236</c:v>
                </c:pt>
                <c:pt idx="659" formatCode="0.00">
                  <c:v>5.6618095238095236</c:v>
                </c:pt>
                <c:pt idx="660" formatCode="0.00">
                  <c:v>5.6618095238095236</c:v>
                </c:pt>
                <c:pt idx="661" formatCode="0.00">
                  <c:v>5.6618095238095236</c:v>
                </c:pt>
                <c:pt idx="662" formatCode="0.00">
                  <c:v>5.6618095238095236</c:v>
                </c:pt>
                <c:pt idx="663" formatCode="0.00">
                  <c:v>5.6618095238095236</c:v>
                </c:pt>
                <c:pt idx="664" formatCode="0.00">
                  <c:v>5.6618095238095236</c:v>
                </c:pt>
                <c:pt idx="665" formatCode="0.00">
                  <c:v>5.6618095238095236</c:v>
                </c:pt>
                <c:pt idx="666" formatCode="0.00">
                  <c:v>5.6618095238095236</c:v>
                </c:pt>
                <c:pt idx="667" formatCode="0.00">
                  <c:v>5.6618095238095236</c:v>
                </c:pt>
                <c:pt idx="668" formatCode="0.00">
                  <c:v>5.6618095238095236</c:v>
                </c:pt>
                <c:pt idx="669" formatCode="0.00">
                  <c:v>5.6618095238095236</c:v>
                </c:pt>
                <c:pt idx="670" formatCode="0.00">
                  <c:v>5.6618095238095236</c:v>
                </c:pt>
                <c:pt idx="671" formatCode="0.00">
                  <c:v>5.6618095238095236</c:v>
                </c:pt>
                <c:pt idx="672" formatCode="0.00">
                  <c:v>5.6618095238095236</c:v>
                </c:pt>
                <c:pt idx="673" formatCode="0.00">
                  <c:v>5.6618095238095236</c:v>
                </c:pt>
                <c:pt idx="674" formatCode="0.00">
                  <c:v>5.6618095238095236</c:v>
                </c:pt>
                <c:pt idx="675" formatCode="0.00">
                  <c:v>5.6618095238095236</c:v>
                </c:pt>
                <c:pt idx="676" formatCode="0.00">
                  <c:v>5.6618095238095236</c:v>
                </c:pt>
                <c:pt idx="677" formatCode="0.00">
                  <c:v>5.6618095238095236</c:v>
                </c:pt>
                <c:pt idx="678" formatCode="0.00">
                  <c:v>5.6618095238095236</c:v>
                </c:pt>
                <c:pt idx="679" formatCode="0.00">
                  <c:v>5.6618095238095236</c:v>
                </c:pt>
                <c:pt idx="680" formatCode="0.00">
                  <c:v>5.6618095238095236</c:v>
                </c:pt>
                <c:pt idx="681" formatCode="0.00">
                  <c:v>5.6618095238095236</c:v>
                </c:pt>
                <c:pt idx="682" formatCode="0.00">
                  <c:v>5.6618095238095236</c:v>
                </c:pt>
                <c:pt idx="683" formatCode="0.00">
                  <c:v>5.6618095238095236</c:v>
                </c:pt>
                <c:pt idx="684" formatCode="0.00">
                  <c:v>5.6618095238095236</c:v>
                </c:pt>
                <c:pt idx="685" formatCode="0.00">
                  <c:v>5.6618095238095236</c:v>
                </c:pt>
                <c:pt idx="686" formatCode="0.00">
                  <c:v>5.6618095238095236</c:v>
                </c:pt>
                <c:pt idx="687" formatCode="0.00">
                  <c:v>5.6618095238095236</c:v>
                </c:pt>
                <c:pt idx="688" formatCode="0.00">
                  <c:v>5.6618095238095236</c:v>
                </c:pt>
                <c:pt idx="689" formatCode="0.00">
                  <c:v>5.6618095238095236</c:v>
                </c:pt>
                <c:pt idx="690" formatCode="0.00">
                  <c:v>5.6618095238095236</c:v>
                </c:pt>
                <c:pt idx="691" formatCode="0.00">
                  <c:v>5.6618095238095236</c:v>
                </c:pt>
                <c:pt idx="692" formatCode="0.00">
                  <c:v>5.6618095238095236</c:v>
                </c:pt>
                <c:pt idx="693" formatCode="0.00">
                  <c:v>5.6618095238095236</c:v>
                </c:pt>
                <c:pt idx="694" formatCode="0.00">
                  <c:v>5.6618095238095236</c:v>
                </c:pt>
                <c:pt idx="695" formatCode="0.00">
                  <c:v>5.6618095238095236</c:v>
                </c:pt>
                <c:pt idx="696" formatCode="0.00">
                  <c:v>5.6618095238095236</c:v>
                </c:pt>
                <c:pt idx="697" formatCode="0.00">
                  <c:v>5.6618095238095236</c:v>
                </c:pt>
                <c:pt idx="698" formatCode="0.00">
                  <c:v>5.6618095238095236</c:v>
                </c:pt>
                <c:pt idx="699" formatCode="0.00">
                  <c:v>4.9373181818181813</c:v>
                </c:pt>
                <c:pt idx="700" formatCode="0.00">
                  <c:v>4.9373181818181813</c:v>
                </c:pt>
                <c:pt idx="701" formatCode="0.00">
                  <c:v>4.9373181818181813</c:v>
                </c:pt>
                <c:pt idx="702" formatCode="0.00">
                  <c:v>4.9373181818181813</c:v>
                </c:pt>
                <c:pt idx="703" formatCode="0.00">
                  <c:v>4.9373181818181813</c:v>
                </c:pt>
                <c:pt idx="704" formatCode="0.00">
                  <c:v>4.9373181818181813</c:v>
                </c:pt>
                <c:pt idx="705" formatCode="0.00">
                  <c:v>4.9373181818181813</c:v>
                </c:pt>
                <c:pt idx="706" formatCode="0.00">
                  <c:v>4.9373181818181813</c:v>
                </c:pt>
                <c:pt idx="707" formatCode="0.00">
                  <c:v>4.9373181818181813</c:v>
                </c:pt>
                <c:pt idx="708" formatCode="0.00">
                  <c:v>4.9373181818181813</c:v>
                </c:pt>
                <c:pt idx="709" formatCode="0.00">
                  <c:v>4.9373181818181813</c:v>
                </c:pt>
                <c:pt idx="710" formatCode="0.00">
                  <c:v>4.9373181818181813</c:v>
                </c:pt>
                <c:pt idx="711" formatCode="0.00">
                  <c:v>4.9373181818181813</c:v>
                </c:pt>
                <c:pt idx="712" formatCode="0.00">
                  <c:v>4.9373181818181813</c:v>
                </c:pt>
                <c:pt idx="713" formatCode="0.00">
                  <c:v>4.9373181818181813</c:v>
                </c:pt>
                <c:pt idx="714" formatCode="0.00">
                  <c:v>4.9373181818181813</c:v>
                </c:pt>
                <c:pt idx="715" formatCode="0.00">
                  <c:v>4.9373181818181813</c:v>
                </c:pt>
                <c:pt idx="716" formatCode="0.00">
                  <c:v>4.9373181818181813</c:v>
                </c:pt>
                <c:pt idx="717" formatCode="0.00">
                  <c:v>4.9373181818181813</c:v>
                </c:pt>
                <c:pt idx="718" formatCode="0.00">
                  <c:v>4.9373181818181813</c:v>
                </c:pt>
                <c:pt idx="719" formatCode="0.00">
                  <c:v>4.9373181818181813</c:v>
                </c:pt>
                <c:pt idx="720" formatCode="0.00">
                  <c:v>4.9373181818181813</c:v>
                </c:pt>
                <c:pt idx="721" formatCode="0.00">
                  <c:v>4.9373181818181813</c:v>
                </c:pt>
                <c:pt idx="722" formatCode="0.00">
                  <c:v>4.9373181818181813</c:v>
                </c:pt>
                <c:pt idx="723" formatCode="0.00">
                  <c:v>4.9373181818181813</c:v>
                </c:pt>
                <c:pt idx="724" formatCode="0.00">
                  <c:v>4.9373181818181813</c:v>
                </c:pt>
                <c:pt idx="725" formatCode="0.00">
                  <c:v>4.9373181818181813</c:v>
                </c:pt>
                <c:pt idx="726" formatCode="0.00">
                  <c:v>4.9373181818181813</c:v>
                </c:pt>
                <c:pt idx="727" formatCode="0.00">
                  <c:v>4.9373181818181813</c:v>
                </c:pt>
                <c:pt idx="728" formatCode="0.00">
                  <c:v>4.9373181818181813</c:v>
                </c:pt>
                <c:pt idx="729" formatCode="0.00">
                  <c:v>4.9373181818181813</c:v>
                </c:pt>
                <c:pt idx="730" formatCode="0.00">
                  <c:v>5.4259374999999999</c:v>
                </c:pt>
                <c:pt idx="731" formatCode="0.00">
                  <c:v>5.4259374999999999</c:v>
                </c:pt>
                <c:pt idx="732" formatCode="0.00">
                  <c:v>5.4259374999999999</c:v>
                </c:pt>
                <c:pt idx="733" formatCode="0.00">
                  <c:v>5.4259374999999999</c:v>
                </c:pt>
                <c:pt idx="734" formatCode="0.00">
                  <c:v>5.4259374999999999</c:v>
                </c:pt>
                <c:pt idx="735" formatCode="0.00">
                  <c:v>5.4259374999999999</c:v>
                </c:pt>
                <c:pt idx="736" formatCode="0.00">
                  <c:v>5.4259374999999999</c:v>
                </c:pt>
                <c:pt idx="737" formatCode="0.00">
                  <c:v>5.4259374999999999</c:v>
                </c:pt>
                <c:pt idx="738" formatCode="0.00">
                  <c:v>5.4259374999999999</c:v>
                </c:pt>
                <c:pt idx="739" formatCode="0.00">
                  <c:v>5.4259374999999999</c:v>
                </c:pt>
                <c:pt idx="740" formatCode="0.00">
                  <c:v>5.4259374999999999</c:v>
                </c:pt>
                <c:pt idx="741" formatCode="0.00">
                  <c:v>5.4259374999999999</c:v>
                </c:pt>
                <c:pt idx="742" formatCode="0.00">
                  <c:v>5.4259374999999999</c:v>
                </c:pt>
                <c:pt idx="743" formatCode="0.00">
                  <c:v>5.4259374999999999</c:v>
                </c:pt>
                <c:pt idx="744" formatCode="0.00">
                  <c:v>5.4259374999999999</c:v>
                </c:pt>
                <c:pt idx="745" formatCode="0.00">
                  <c:v>5.4259374999999999</c:v>
                </c:pt>
                <c:pt idx="746" formatCode="0.00">
                  <c:v>5.4259374999999999</c:v>
                </c:pt>
                <c:pt idx="747" formatCode="0.00">
                  <c:v>5.4259374999999999</c:v>
                </c:pt>
                <c:pt idx="748" formatCode="0.00">
                  <c:v>5.4259374999999999</c:v>
                </c:pt>
                <c:pt idx="749" formatCode="0.00">
                  <c:v>5.4259374999999999</c:v>
                </c:pt>
                <c:pt idx="750" formatCode="0.00">
                  <c:v>5.4259374999999999</c:v>
                </c:pt>
                <c:pt idx="751" formatCode="0.00">
                  <c:v>5.4259374999999999</c:v>
                </c:pt>
                <c:pt idx="752" formatCode="0.00">
                  <c:v>5.4259374999999999</c:v>
                </c:pt>
                <c:pt idx="753" formatCode="0.00">
                  <c:v>5.4259374999999999</c:v>
                </c:pt>
                <c:pt idx="754" formatCode="0.00">
                  <c:v>5.4259374999999999</c:v>
                </c:pt>
                <c:pt idx="755" formatCode="0.00">
                  <c:v>5.4259374999999999</c:v>
                </c:pt>
                <c:pt idx="756" formatCode="0.00">
                  <c:v>5.4259374999999999</c:v>
                </c:pt>
                <c:pt idx="757" formatCode="0.00">
                  <c:v>5.4259374999999999</c:v>
                </c:pt>
                <c:pt idx="758" formatCode="0.00">
                  <c:v>5.4259374999999999</c:v>
                </c:pt>
                <c:pt idx="759" formatCode="0.00">
                  <c:v>5.4259374999999999</c:v>
                </c:pt>
                <c:pt idx="760" formatCode="0.00">
                  <c:v>7.2692500000000004</c:v>
                </c:pt>
                <c:pt idx="761" formatCode="0.00">
                  <c:v>7.2692500000000004</c:v>
                </c:pt>
                <c:pt idx="762" formatCode="0.00">
                  <c:v>7.2692500000000004</c:v>
                </c:pt>
                <c:pt idx="763" formatCode="0.00">
                  <c:v>7.2692500000000004</c:v>
                </c:pt>
                <c:pt idx="764" formatCode="0.00">
                  <c:v>7.2692500000000004</c:v>
                </c:pt>
                <c:pt idx="765" formatCode="0.00">
                  <c:v>7.2692500000000004</c:v>
                </c:pt>
                <c:pt idx="766" formatCode="0.00">
                  <c:v>7.2692500000000004</c:v>
                </c:pt>
                <c:pt idx="767" formatCode="0.00">
                  <c:v>7.2692500000000004</c:v>
                </c:pt>
                <c:pt idx="768" formatCode="0.00">
                  <c:v>7.2692500000000004</c:v>
                </c:pt>
                <c:pt idx="769" formatCode="0.00">
                  <c:v>7.2692500000000004</c:v>
                </c:pt>
                <c:pt idx="770" formatCode="0.00">
                  <c:v>7.2692500000000004</c:v>
                </c:pt>
                <c:pt idx="771" formatCode="0.00">
                  <c:v>7.2692500000000004</c:v>
                </c:pt>
                <c:pt idx="772" formatCode="0.00">
                  <c:v>7.2692500000000004</c:v>
                </c:pt>
                <c:pt idx="773" formatCode="0.00">
                  <c:v>7.2692500000000004</c:v>
                </c:pt>
                <c:pt idx="774" formatCode="0.00">
                  <c:v>7.2692500000000004</c:v>
                </c:pt>
                <c:pt idx="775" formatCode="0.00">
                  <c:v>7.2692500000000004</c:v>
                </c:pt>
                <c:pt idx="776" formatCode="0.00">
                  <c:v>7.2692500000000004</c:v>
                </c:pt>
                <c:pt idx="777" formatCode="0.00">
                  <c:v>7.2692500000000004</c:v>
                </c:pt>
                <c:pt idx="778" formatCode="0.00">
                  <c:v>7.2692500000000004</c:v>
                </c:pt>
                <c:pt idx="779" formatCode="0.00">
                  <c:v>7.2692500000000004</c:v>
                </c:pt>
                <c:pt idx="780" formatCode="0.00">
                  <c:v>7.2692500000000004</c:v>
                </c:pt>
                <c:pt idx="781" formatCode="0.00">
                  <c:v>7.2692500000000004</c:v>
                </c:pt>
                <c:pt idx="782" formatCode="0.00">
                  <c:v>7.2692500000000004</c:v>
                </c:pt>
                <c:pt idx="783" formatCode="0.00">
                  <c:v>7.2692500000000004</c:v>
                </c:pt>
                <c:pt idx="784" formatCode="0.00">
                  <c:v>7.2692500000000004</c:v>
                </c:pt>
                <c:pt idx="785" formatCode="0.00">
                  <c:v>7.2692500000000004</c:v>
                </c:pt>
                <c:pt idx="786" formatCode="0.00">
                  <c:v>7.2692500000000004</c:v>
                </c:pt>
                <c:pt idx="787" formatCode="0.00">
                  <c:v>7.2692500000000004</c:v>
                </c:pt>
                <c:pt idx="788" formatCode="0.00">
                  <c:v>7.2692500000000004</c:v>
                </c:pt>
                <c:pt idx="789" formatCode="0.00">
                  <c:v>7.2692500000000004</c:v>
                </c:pt>
                <c:pt idx="790" formatCode="0.00">
                  <c:v>7.2692500000000004</c:v>
                </c:pt>
                <c:pt idx="791" formatCode="0.00">
                  <c:v>6.5067222222222227</c:v>
                </c:pt>
                <c:pt idx="792" formatCode="0.00">
                  <c:v>6.5067222222222227</c:v>
                </c:pt>
                <c:pt idx="793" formatCode="0.00">
                  <c:v>6.5067222222222227</c:v>
                </c:pt>
                <c:pt idx="794" formatCode="0.00">
                  <c:v>6.5067222222222227</c:v>
                </c:pt>
                <c:pt idx="795" formatCode="0.00">
                  <c:v>6.5067222222222227</c:v>
                </c:pt>
                <c:pt idx="796" formatCode="0.00">
                  <c:v>6.5067222222222227</c:v>
                </c:pt>
                <c:pt idx="797" formatCode="0.00">
                  <c:v>6.5067222222222227</c:v>
                </c:pt>
                <c:pt idx="798" formatCode="0.00">
                  <c:v>6.5067222222222227</c:v>
                </c:pt>
                <c:pt idx="799" formatCode="0.00">
                  <c:v>6.5067222222222227</c:v>
                </c:pt>
                <c:pt idx="800" formatCode="0.00">
                  <c:v>6.5067222222222227</c:v>
                </c:pt>
                <c:pt idx="801" formatCode="0.00">
                  <c:v>6.5067222222222227</c:v>
                </c:pt>
                <c:pt idx="802" formatCode="0.00">
                  <c:v>6.5067222222222227</c:v>
                </c:pt>
                <c:pt idx="803" formatCode="0.00">
                  <c:v>6.5067222222222227</c:v>
                </c:pt>
                <c:pt idx="804" formatCode="0.00">
                  <c:v>6.5067222222222227</c:v>
                </c:pt>
                <c:pt idx="805" formatCode="0.00">
                  <c:v>6.5067222222222227</c:v>
                </c:pt>
                <c:pt idx="806" formatCode="0.00">
                  <c:v>6.5067222222222227</c:v>
                </c:pt>
                <c:pt idx="807" formatCode="0.00">
                  <c:v>6.5067222222222227</c:v>
                </c:pt>
                <c:pt idx="808" formatCode="0.00">
                  <c:v>6.5067222222222227</c:v>
                </c:pt>
                <c:pt idx="809" formatCode="0.00">
                  <c:v>6.5067222222222227</c:v>
                </c:pt>
                <c:pt idx="810" formatCode="0.00">
                  <c:v>6.5067222222222227</c:v>
                </c:pt>
                <c:pt idx="811" formatCode="0.00">
                  <c:v>6.5067222222222227</c:v>
                </c:pt>
                <c:pt idx="812" formatCode="0.00">
                  <c:v>6.5067222222222227</c:v>
                </c:pt>
                <c:pt idx="813" formatCode="0.00">
                  <c:v>6.5067222222222227</c:v>
                </c:pt>
                <c:pt idx="814" formatCode="0.00">
                  <c:v>6.5067222222222227</c:v>
                </c:pt>
                <c:pt idx="815" formatCode="0.00">
                  <c:v>6.5067222222222227</c:v>
                </c:pt>
                <c:pt idx="816" formatCode="0.00">
                  <c:v>6.5067222222222227</c:v>
                </c:pt>
                <c:pt idx="817" formatCode="0.00">
                  <c:v>6.5067222222222227</c:v>
                </c:pt>
                <c:pt idx="818" formatCode="0.00">
                  <c:v>6.5067222222222227</c:v>
                </c:pt>
                <c:pt idx="819" formatCode="0.00">
                  <c:v>6.5067222222222227</c:v>
                </c:pt>
                <c:pt idx="820" formatCode="0.00">
                  <c:v>6.5067222222222227</c:v>
                </c:pt>
                <c:pt idx="821" formatCode="0.00">
                  <c:v>6.5067222222222227</c:v>
                </c:pt>
                <c:pt idx="822" formatCode="0.00">
                  <c:v>6.8584375</c:v>
                </c:pt>
                <c:pt idx="823" formatCode="0.00">
                  <c:v>6.8584375</c:v>
                </c:pt>
                <c:pt idx="824" formatCode="0.00">
                  <c:v>6.8584375</c:v>
                </c:pt>
                <c:pt idx="825" formatCode="0.00">
                  <c:v>6.8584375</c:v>
                </c:pt>
                <c:pt idx="826" formatCode="0.00">
                  <c:v>6.8584375</c:v>
                </c:pt>
                <c:pt idx="827" formatCode="0.00">
                  <c:v>6.8584375</c:v>
                </c:pt>
                <c:pt idx="828" formatCode="0.00">
                  <c:v>6.8584375</c:v>
                </c:pt>
                <c:pt idx="829" formatCode="0.00">
                  <c:v>6.8584375</c:v>
                </c:pt>
                <c:pt idx="830" formatCode="0.00">
                  <c:v>6.8584375</c:v>
                </c:pt>
                <c:pt idx="831" formatCode="0.00">
                  <c:v>6.8584375</c:v>
                </c:pt>
                <c:pt idx="832" formatCode="0.00">
                  <c:v>6.8584375</c:v>
                </c:pt>
                <c:pt idx="833" formatCode="0.00">
                  <c:v>6.8584375</c:v>
                </c:pt>
                <c:pt idx="834" formatCode="0.00">
                  <c:v>6.8584375</c:v>
                </c:pt>
                <c:pt idx="835" formatCode="0.00">
                  <c:v>6.8584375</c:v>
                </c:pt>
                <c:pt idx="836" formatCode="0.00">
                  <c:v>6.8584375</c:v>
                </c:pt>
                <c:pt idx="837" formatCode="0.00">
                  <c:v>6.8584375</c:v>
                </c:pt>
                <c:pt idx="838" formatCode="0.00">
                  <c:v>6.8584375</c:v>
                </c:pt>
                <c:pt idx="839" formatCode="0.00">
                  <c:v>6.8584375</c:v>
                </c:pt>
                <c:pt idx="840" formatCode="0.00">
                  <c:v>6.8584375</c:v>
                </c:pt>
                <c:pt idx="841" formatCode="0.00">
                  <c:v>6.8584375</c:v>
                </c:pt>
                <c:pt idx="842" formatCode="0.00">
                  <c:v>6.8584375</c:v>
                </c:pt>
                <c:pt idx="843" formatCode="0.00">
                  <c:v>6.8584375</c:v>
                </c:pt>
                <c:pt idx="844" formatCode="0.00">
                  <c:v>6.8584375</c:v>
                </c:pt>
                <c:pt idx="845" formatCode="0.00">
                  <c:v>6.8584375</c:v>
                </c:pt>
                <c:pt idx="846" formatCode="0.00">
                  <c:v>6.8584375</c:v>
                </c:pt>
                <c:pt idx="847" formatCode="0.00">
                  <c:v>6.8584375</c:v>
                </c:pt>
                <c:pt idx="848" formatCode="0.00">
                  <c:v>6.8584375</c:v>
                </c:pt>
                <c:pt idx="849" formatCode="0.00">
                  <c:v>6.8584375</c:v>
                </c:pt>
                <c:pt idx="850" formatCode="0.00">
                  <c:v>6.8584375</c:v>
                </c:pt>
                <c:pt idx="851" formatCode="0.00">
                  <c:v>6.8584375</c:v>
                </c:pt>
                <c:pt idx="852">
                  <c:v>6.1261052631578936</c:v>
                </c:pt>
                <c:pt idx="853">
                  <c:v>6.1261052631578936</c:v>
                </c:pt>
                <c:pt idx="854">
                  <c:v>6.1261052631578936</c:v>
                </c:pt>
                <c:pt idx="855">
                  <c:v>6.1261052631578936</c:v>
                </c:pt>
                <c:pt idx="856">
                  <c:v>6.1261052631578936</c:v>
                </c:pt>
                <c:pt idx="857">
                  <c:v>6.1261052631578936</c:v>
                </c:pt>
                <c:pt idx="858">
                  <c:v>6.1261052631578936</c:v>
                </c:pt>
                <c:pt idx="859">
                  <c:v>6.1261052631578936</c:v>
                </c:pt>
                <c:pt idx="860">
                  <c:v>6.1261052631578936</c:v>
                </c:pt>
                <c:pt idx="861">
                  <c:v>6.1261052631578936</c:v>
                </c:pt>
                <c:pt idx="862">
                  <c:v>6.1261052631578936</c:v>
                </c:pt>
                <c:pt idx="863">
                  <c:v>6.1261052631578936</c:v>
                </c:pt>
                <c:pt idx="864">
                  <c:v>6.1261052631578936</c:v>
                </c:pt>
                <c:pt idx="865">
                  <c:v>6.1261052631578936</c:v>
                </c:pt>
                <c:pt idx="866">
                  <c:v>6.1261052631578936</c:v>
                </c:pt>
                <c:pt idx="867">
                  <c:v>6.1261052631578936</c:v>
                </c:pt>
                <c:pt idx="868">
                  <c:v>6.1261052631578936</c:v>
                </c:pt>
                <c:pt idx="869">
                  <c:v>6.1261052631578936</c:v>
                </c:pt>
                <c:pt idx="870">
                  <c:v>6.1261052631578936</c:v>
                </c:pt>
                <c:pt idx="871">
                  <c:v>6.1261052631578936</c:v>
                </c:pt>
                <c:pt idx="872">
                  <c:v>6.1261052631578936</c:v>
                </c:pt>
                <c:pt idx="873">
                  <c:v>6.1261052631578936</c:v>
                </c:pt>
                <c:pt idx="874">
                  <c:v>6.1261052631578936</c:v>
                </c:pt>
                <c:pt idx="875">
                  <c:v>6.1261052631578936</c:v>
                </c:pt>
                <c:pt idx="876">
                  <c:v>6.1261052631578936</c:v>
                </c:pt>
                <c:pt idx="877">
                  <c:v>6.1261052631578936</c:v>
                </c:pt>
                <c:pt idx="878">
                  <c:v>6.1261052631578936</c:v>
                </c:pt>
                <c:pt idx="879">
                  <c:v>6.1261052631578936</c:v>
                </c:pt>
                <c:pt idx="880">
                  <c:v>6.1261052631578936</c:v>
                </c:pt>
                <c:pt idx="881">
                  <c:v>6.1261052631578936</c:v>
                </c:pt>
                <c:pt idx="882">
                  <c:v>6.1261052631578936</c:v>
                </c:pt>
                <c:pt idx="883" formatCode="0.00">
                  <c:v>5.9219999999999988</c:v>
                </c:pt>
                <c:pt idx="884" formatCode="0.00">
                  <c:v>5.9219999999999988</c:v>
                </c:pt>
                <c:pt idx="885" formatCode="0.00">
                  <c:v>5.9219999999999988</c:v>
                </c:pt>
                <c:pt idx="886" formatCode="0.00">
                  <c:v>5.9219999999999988</c:v>
                </c:pt>
                <c:pt idx="887" formatCode="0.00">
                  <c:v>5.9219999999999988</c:v>
                </c:pt>
                <c:pt idx="888" formatCode="0.00">
                  <c:v>5.9219999999999988</c:v>
                </c:pt>
                <c:pt idx="889" formatCode="0.00">
                  <c:v>5.9219999999999988</c:v>
                </c:pt>
                <c:pt idx="890" formatCode="0.00">
                  <c:v>5.9219999999999988</c:v>
                </c:pt>
                <c:pt idx="891" formatCode="0.00">
                  <c:v>5.9219999999999988</c:v>
                </c:pt>
                <c:pt idx="892" formatCode="0.00">
                  <c:v>5.9219999999999988</c:v>
                </c:pt>
                <c:pt idx="893" formatCode="0.00">
                  <c:v>5.9219999999999988</c:v>
                </c:pt>
                <c:pt idx="894" formatCode="0.00">
                  <c:v>5.9219999999999988</c:v>
                </c:pt>
                <c:pt idx="895" formatCode="0.00">
                  <c:v>5.9219999999999988</c:v>
                </c:pt>
                <c:pt idx="896" formatCode="0.00">
                  <c:v>5.9219999999999988</c:v>
                </c:pt>
                <c:pt idx="897" formatCode="0.00">
                  <c:v>5.9219999999999988</c:v>
                </c:pt>
                <c:pt idx="898" formatCode="0.00">
                  <c:v>5.9219999999999988</c:v>
                </c:pt>
                <c:pt idx="899" formatCode="0.00">
                  <c:v>5.9219999999999988</c:v>
                </c:pt>
                <c:pt idx="900" formatCode="0.00">
                  <c:v>5.9219999999999988</c:v>
                </c:pt>
                <c:pt idx="901" formatCode="0.00">
                  <c:v>5.9219999999999988</c:v>
                </c:pt>
                <c:pt idx="902" formatCode="0.00">
                  <c:v>5.9219999999999988</c:v>
                </c:pt>
                <c:pt idx="903" formatCode="0.00">
                  <c:v>5.9219999999999988</c:v>
                </c:pt>
                <c:pt idx="904" formatCode="0.00">
                  <c:v>5.9219999999999988</c:v>
                </c:pt>
                <c:pt idx="905" formatCode="0.00">
                  <c:v>5.9219999999999988</c:v>
                </c:pt>
                <c:pt idx="906" formatCode="0.00">
                  <c:v>5.9219999999999988</c:v>
                </c:pt>
                <c:pt idx="907" formatCode="0.00">
                  <c:v>5.9219999999999988</c:v>
                </c:pt>
                <c:pt idx="908" formatCode="0.00">
                  <c:v>5.9219999999999988</c:v>
                </c:pt>
                <c:pt idx="909" formatCode="0.00">
                  <c:v>5.9219999999999988</c:v>
                </c:pt>
                <c:pt idx="910" formatCode="0.00">
                  <c:v>5.9219999999999988</c:v>
                </c:pt>
                <c:pt idx="911" formatCode="0.00">
                  <c:v>5.9219999999999988</c:v>
                </c:pt>
                <c:pt idx="912" formatCode="0.00">
                  <c:v>5.9219999999999988</c:v>
                </c:pt>
                <c:pt idx="913">
                  <c:v>4.8372500000000009</c:v>
                </c:pt>
                <c:pt idx="914">
                  <c:v>4.8372500000000009</c:v>
                </c:pt>
                <c:pt idx="915">
                  <c:v>4.8372500000000009</c:v>
                </c:pt>
                <c:pt idx="916">
                  <c:v>4.8372500000000009</c:v>
                </c:pt>
                <c:pt idx="917">
                  <c:v>4.8372500000000009</c:v>
                </c:pt>
                <c:pt idx="918">
                  <c:v>4.8372500000000009</c:v>
                </c:pt>
                <c:pt idx="919">
                  <c:v>4.8372500000000009</c:v>
                </c:pt>
                <c:pt idx="920">
                  <c:v>4.8372500000000009</c:v>
                </c:pt>
                <c:pt idx="921">
                  <c:v>4.8372500000000009</c:v>
                </c:pt>
                <c:pt idx="922">
                  <c:v>4.8372500000000009</c:v>
                </c:pt>
                <c:pt idx="923">
                  <c:v>4.8372500000000009</c:v>
                </c:pt>
                <c:pt idx="924">
                  <c:v>4.8372500000000009</c:v>
                </c:pt>
                <c:pt idx="925">
                  <c:v>4.8372500000000009</c:v>
                </c:pt>
                <c:pt idx="926">
                  <c:v>4.8372500000000009</c:v>
                </c:pt>
                <c:pt idx="927">
                  <c:v>4.8372500000000009</c:v>
                </c:pt>
                <c:pt idx="928">
                  <c:v>4.8372500000000009</c:v>
                </c:pt>
                <c:pt idx="929">
                  <c:v>4.8372500000000009</c:v>
                </c:pt>
                <c:pt idx="930">
                  <c:v>4.8372500000000009</c:v>
                </c:pt>
                <c:pt idx="931">
                  <c:v>4.8372500000000009</c:v>
                </c:pt>
                <c:pt idx="932">
                  <c:v>4.8372500000000009</c:v>
                </c:pt>
                <c:pt idx="933">
                  <c:v>4.8372500000000009</c:v>
                </c:pt>
                <c:pt idx="934">
                  <c:v>4.8372500000000009</c:v>
                </c:pt>
                <c:pt idx="935">
                  <c:v>4.8372500000000009</c:v>
                </c:pt>
                <c:pt idx="936">
                  <c:v>4.8372500000000009</c:v>
                </c:pt>
                <c:pt idx="937">
                  <c:v>4.8372500000000009</c:v>
                </c:pt>
                <c:pt idx="938">
                  <c:v>4.8372500000000009</c:v>
                </c:pt>
                <c:pt idx="939">
                  <c:v>4.8372500000000009</c:v>
                </c:pt>
                <c:pt idx="940">
                  <c:v>4.8372500000000009</c:v>
                </c:pt>
                <c:pt idx="941">
                  <c:v>4.8372500000000009</c:v>
                </c:pt>
                <c:pt idx="942">
                  <c:v>4.8372500000000009</c:v>
                </c:pt>
                <c:pt idx="943">
                  <c:v>4.8372500000000009</c:v>
                </c:pt>
                <c:pt idx="944">
                  <c:v>6.2968571428571432</c:v>
                </c:pt>
                <c:pt idx="945">
                  <c:v>6.2968571428571432</c:v>
                </c:pt>
                <c:pt idx="946">
                  <c:v>6.2968571428571432</c:v>
                </c:pt>
                <c:pt idx="947">
                  <c:v>6.2968571428571432</c:v>
                </c:pt>
                <c:pt idx="948">
                  <c:v>6.2968571428571432</c:v>
                </c:pt>
                <c:pt idx="949">
                  <c:v>6.2968571428571432</c:v>
                </c:pt>
                <c:pt idx="950">
                  <c:v>6.2968571428571432</c:v>
                </c:pt>
                <c:pt idx="951">
                  <c:v>6.2968571428571432</c:v>
                </c:pt>
                <c:pt idx="952">
                  <c:v>6.2968571428571432</c:v>
                </c:pt>
                <c:pt idx="953">
                  <c:v>6.2968571428571432</c:v>
                </c:pt>
                <c:pt idx="954">
                  <c:v>6.2968571428571432</c:v>
                </c:pt>
                <c:pt idx="955">
                  <c:v>6.2968571428571432</c:v>
                </c:pt>
                <c:pt idx="956">
                  <c:v>6.2968571428571432</c:v>
                </c:pt>
                <c:pt idx="957">
                  <c:v>6.2968571428571432</c:v>
                </c:pt>
                <c:pt idx="958">
                  <c:v>6.2968571428571432</c:v>
                </c:pt>
                <c:pt idx="959">
                  <c:v>6.2968571428571432</c:v>
                </c:pt>
                <c:pt idx="960">
                  <c:v>6.2968571428571432</c:v>
                </c:pt>
                <c:pt idx="961">
                  <c:v>6.2968571428571432</c:v>
                </c:pt>
                <c:pt idx="962">
                  <c:v>6.2968571428571432</c:v>
                </c:pt>
                <c:pt idx="963">
                  <c:v>6.2968571428571432</c:v>
                </c:pt>
                <c:pt idx="964">
                  <c:v>6.2968571428571432</c:v>
                </c:pt>
                <c:pt idx="965">
                  <c:v>6.2968571428571432</c:v>
                </c:pt>
                <c:pt idx="966">
                  <c:v>6.2968571428571432</c:v>
                </c:pt>
                <c:pt idx="967">
                  <c:v>6.2968571428571432</c:v>
                </c:pt>
                <c:pt idx="968">
                  <c:v>6.2968571428571432</c:v>
                </c:pt>
                <c:pt idx="969">
                  <c:v>6.2968571428571432</c:v>
                </c:pt>
                <c:pt idx="970">
                  <c:v>6.2968571428571432</c:v>
                </c:pt>
                <c:pt idx="971">
                  <c:v>6.2968571428571432</c:v>
                </c:pt>
                <c:pt idx="972">
                  <c:v>6.2968571428571432</c:v>
                </c:pt>
                <c:pt idx="973">
                  <c:v>6.2968571428571432</c:v>
                </c:pt>
                <c:pt idx="974">
                  <c:v>6.2968571428571432</c:v>
                </c:pt>
                <c:pt idx="975">
                  <c:v>4.298</c:v>
                </c:pt>
                <c:pt idx="976">
                  <c:v>4.298</c:v>
                </c:pt>
                <c:pt idx="977">
                  <c:v>4.298</c:v>
                </c:pt>
                <c:pt idx="978">
                  <c:v>4.298</c:v>
                </c:pt>
                <c:pt idx="979">
                  <c:v>4.298</c:v>
                </c:pt>
                <c:pt idx="980">
                  <c:v>4.298</c:v>
                </c:pt>
                <c:pt idx="981">
                  <c:v>4.298</c:v>
                </c:pt>
                <c:pt idx="982">
                  <c:v>4.298</c:v>
                </c:pt>
                <c:pt idx="983">
                  <c:v>4.298</c:v>
                </c:pt>
                <c:pt idx="984">
                  <c:v>4.298</c:v>
                </c:pt>
                <c:pt idx="985">
                  <c:v>4.298</c:v>
                </c:pt>
                <c:pt idx="986">
                  <c:v>4.298</c:v>
                </c:pt>
                <c:pt idx="987">
                  <c:v>4.298</c:v>
                </c:pt>
                <c:pt idx="988">
                  <c:v>4.298</c:v>
                </c:pt>
                <c:pt idx="989">
                  <c:v>4.298</c:v>
                </c:pt>
              </c:numCache>
            </c:numRef>
          </c:yVal>
          <c:smooth val="1"/>
          <c:extLst>
            <c:ext xmlns:c16="http://schemas.microsoft.com/office/drawing/2014/chart" uri="{C3380CC4-5D6E-409C-BE32-E72D297353CC}">
              <c16:uniqueId val="{00000000-F17A-4CE6-B53B-A128F8A13DEC}"/>
            </c:ext>
          </c:extLst>
        </c:ser>
        <c:ser>
          <c:idx val="3"/>
          <c:order val="3"/>
          <c:tx>
            <c:v>Pilot Tanks5&amp;6 Eff_Monthly Ave_Nox-N</c:v>
          </c:tx>
          <c:spPr>
            <a:ln w="31750">
              <a:solidFill>
                <a:srgbClr val="C00000"/>
              </a:solidFill>
            </a:ln>
          </c:spPr>
          <c:marker>
            <c:symbol val="none"/>
          </c:marker>
          <c:xVal>
            <c:numRef>
              <c:f>'Special sampling'!$G$261:$G$1250</c:f>
              <c:numCache>
                <c:formatCode>[$-F800]dddd\,\ mmmm\ dd\,\ yyyy</c:formatCode>
                <c:ptCount val="990"/>
                <c:pt idx="0">
                  <c:v>42522.496527777781</c:v>
                </c:pt>
                <c:pt idx="1">
                  <c:v>42523.496527777781</c:v>
                </c:pt>
                <c:pt idx="2">
                  <c:v>42524.496527777781</c:v>
                </c:pt>
                <c:pt idx="3">
                  <c:v>42525.496527777781</c:v>
                </c:pt>
                <c:pt idx="4">
                  <c:v>42526.496527777781</c:v>
                </c:pt>
                <c:pt idx="5">
                  <c:v>42527.496527777781</c:v>
                </c:pt>
                <c:pt idx="6">
                  <c:v>42528.496527777781</c:v>
                </c:pt>
                <c:pt idx="7">
                  <c:v>42529.496527777781</c:v>
                </c:pt>
                <c:pt idx="8">
                  <c:v>42530.496527777781</c:v>
                </c:pt>
                <c:pt idx="9">
                  <c:v>42531.496527777781</c:v>
                </c:pt>
                <c:pt idx="10">
                  <c:v>42532.496527777781</c:v>
                </c:pt>
                <c:pt idx="11">
                  <c:v>42533.496527777781</c:v>
                </c:pt>
                <c:pt idx="12">
                  <c:v>42534.496527777781</c:v>
                </c:pt>
                <c:pt idx="13">
                  <c:v>42535.496527777781</c:v>
                </c:pt>
                <c:pt idx="14">
                  <c:v>42536.496527777781</c:v>
                </c:pt>
                <c:pt idx="15">
                  <c:v>42537.496527777781</c:v>
                </c:pt>
                <c:pt idx="16">
                  <c:v>42538.496527777781</c:v>
                </c:pt>
                <c:pt idx="17">
                  <c:v>42539.496527777781</c:v>
                </c:pt>
                <c:pt idx="18">
                  <c:v>42540.496527777781</c:v>
                </c:pt>
                <c:pt idx="19">
                  <c:v>42541.496527777781</c:v>
                </c:pt>
                <c:pt idx="20">
                  <c:v>42542.496527777781</c:v>
                </c:pt>
                <c:pt idx="21">
                  <c:v>42543.496527777781</c:v>
                </c:pt>
                <c:pt idx="22">
                  <c:v>42544.496527777781</c:v>
                </c:pt>
                <c:pt idx="23">
                  <c:v>42545.496527777781</c:v>
                </c:pt>
                <c:pt idx="24">
                  <c:v>42546.496527777781</c:v>
                </c:pt>
                <c:pt idx="25">
                  <c:v>42547.496527777781</c:v>
                </c:pt>
                <c:pt idx="26">
                  <c:v>42548.496527777781</c:v>
                </c:pt>
                <c:pt idx="27">
                  <c:v>42549.496527777781</c:v>
                </c:pt>
                <c:pt idx="28">
                  <c:v>42550.496527777781</c:v>
                </c:pt>
                <c:pt idx="29">
                  <c:v>42551.496527777781</c:v>
                </c:pt>
                <c:pt idx="30">
                  <c:v>42552.496527777781</c:v>
                </c:pt>
                <c:pt idx="31">
                  <c:v>42553.496527777781</c:v>
                </c:pt>
                <c:pt idx="32">
                  <c:v>42554.496527777781</c:v>
                </c:pt>
                <c:pt idx="33">
                  <c:v>42555.496527777781</c:v>
                </c:pt>
                <c:pt idx="34">
                  <c:v>42556.496527777781</c:v>
                </c:pt>
                <c:pt idx="35">
                  <c:v>42557.496527777781</c:v>
                </c:pt>
                <c:pt idx="36">
                  <c:v>42558.496527777781</c:v>
                </c:pt>
                <c:pt idx="37">
                  <c:v>42559.496527777781</c:v>
                </c:pt>
                <c:pt idx="38">
                  <c:v>42560.496527777781</c:v>
                </c:pt>
                <c:pt idx="39">
                  <c:v>42561.496527777781</c:v>
                </c:pt>
                <c:pt idx="40">
                  <c:v>42562.496527777781</c:v>
                </c:pt>
                <c:pt idx="41">
                  <c:v>42563.496527777781</c:v>
                </c:pt>
                <c:pt idx="42">
                  <c:v>42564.496527777781</c:v>
                </c:pt>
                <c:pt idx="43">
                  <c:v>42565.496527777781</c:v>
                </c:pt>
                <c:pt idx="44">
                  <c:v>42566.496527777781</c:v>
                </c:pt>
                <c:pt idx="45">
                  <c:v>42567.496527777781</c:v>
                </c:pt>
                <c:pt idx="46">
                  <c:v>42568.496527777781</c:v>
                </c:pt>
                <c:pt idx="47">
                  <c:v>42569.496527777781</c:v>
                </c:pt>
                <c:pt idx="48">
                  <c:v>42570.496527777781</c:v>
                </c:pt>
                <c:pt idx="49">
                  <c:v>42571.496527777781</c:v>
                </c:pt>
                <c:pt idx="50">
                  <c:v>42572.496527777781</c:v>
                </c:pt>
                <c:pt idx="51">
                  <c:v>42573.496527777781</c:v>
                </c:pt>
                <c:pt idx="52">
                  <c:v>42574.496527777781</c:v>
                </c:pt>
                <c:pt idx="53">
                  <c:v>42575.496527777781</c:v>
                </c:pt>
                <c:pt idx="54">
                  <c:v>42576.496527777781</c:v>
                </c:pt>
                <c:pt idx="55">
                  <c:v>42577.496527777781</c:v>
                </c:pt>
                <c:pt idx="56">
                  <c:v>42578.496527777781</c:v>
                </c:pt>
                <c:pt idx="57">
                  <c:v>42579.496527777781</c:v>
                </c:pt>
                <c:pt idx="58">
                  <c:v>42580.496527777781</c:v>
                </c:pt>
                <c:pt idx="59">
                  <c:v>42581.496527777781</c:v>
                </c:pt>
                <c:pt idx="60">
                  <c:v>42582.496527777781</c:v>
                </c:pt>
                <c:pt idx="61">
                  <c:v>42583.496527777781</c:v>
                </c:pt>
                <c:pt idx="62">
                  <c:v>42584.496527777781</c:v>
                </c:pt>
                <c:pt idx="63">
                  <c:v>42585.496527777781</c:v>
                </c:pt>
                <c:pt idx="64">
                  <c:v>42586.496527777781</c:v>
                </c:pt>
                <c:pt idx="65">
                  <c:v>42587.496527777781</c:v>
                </c:pt>
                <c:pt idx="66">
                  <c:v>42588.496527777781</c:v>
                </c:pt>
                <c:pt idx="67">
                  <c:v>42589.496527777781</c:v>
                </c:pt>
                <c:pt idx="68">
                  <c:v>42590.496527777781</c:v>
                </c:pt>
                <c:pt idx="69">
                  <c:v>42591.496527777781</c:v>
                </c:pt>
                <c:pt idx="70">
                  <c:v>42592.496527777781</c:v>
                </c:pt>
                <c:pt idx="71">
                  <c:v>42593.496527777781</c:v>
                </c:pt>
                <c:pt idx="72">
                  <c:v>42594.496527777781</c:v>
                </c:pt>
                <c:pt idx="73">
                  <c:v>42595.496527777781</c:v>
                </c:pt>
                <c:pt idx="74">
                  <c:v>42596.496527777781</c:v>
                </c:pt>
                <c:pt idx="75">
                  <c:v>42597.496527777781</c:v>
                </c:pt>
                <c:pt idx="76">
                  <c:v>42598.496527777781</c:v>
                </c:pt>
                <c:pt idx="77">
                  <c:v>42599.496527777781</c:v>
                </c:pt>
                <c:pt idx="78">
                  <c:v>42600.496527777781</c:v>
                </c:pt>
                <c:pt idx="79">
                  <c:v>42601.496527777781</c:v>
                </c:pt>
                <c:pt idx="80">
                  <c:v>42602.496527777781</c:v>
                </c:pt>
                <c:pt idx="81">
                  <c:v>42603.496527777781</c:v>
                </c:pt>
                <c:pt idx="82">
                  <c:v>42604.496527777781</c:v>
                </c:pt>
                <c:pt idx="83">
                  <c:v>42605.496527777781</c:v>
                </c:pt>
                <c:pt idx="84">
                  <c:v>42606.496527777781</c:v>
                </c:pt>
                <c:pt idx="85">
                  <c:v>42607.496527777781</c:v>
                </c:pt>
                <c:pt idx="86">
                  <c:v>42608.496527777781</c:v>
                </c:pt>
                <c:pt idx="87">
                  <c:v>42609.496527777781</c:v>
                </c:pt>
                <c:pt idx="88">
                  <c:v>42610.496527777781</c:v>
                </c:pt>
                <c:pt idx="89">
                  <c:v>42611.496527777781</c:v>
                </c:pt>
                <c:pt idx="90">
                  <c:v>42612.496527777781</c:v>
                </c:pt>
                <c:pt idx="91">
                  <c:v>42613.496527777781</c:v>
                </c:pt>
                <c:pt idx="92">
                  <c:v>42614.496527777781</c:v>
                </c:pt>
                <c:pt idx="93">
                  <c:v>42615.496527777781</c:v>
                </c:pt>
                <c:pt idx="94">
                  <c:v>42616.496527777781</c:v>
                </c:pt>
                <c:pt idx="95">
                  <c:v>42617.496527777781</c:v>
                </c:pt>
                <c:pt idx="96">
                  <c:v>42618.496527777781</c:v>
                </c:pt>
                <c:pt idx="97">
                  <c:v>42619.496527777781</c:v>
                </c:pt>
                <c:pt idx="98">
                  <c:v>42620.496527777781</c:v>
                </c:pt>
                <c:pt idx="99">
                  <c:v>42621.496527777781</c:v>
                </c:pt>
                <c:pt idx="100">
                  <c:v>42622.496527777781</c:v>
                </c:pt>
                <c:pt idx="101">
                  <c:v>42623.496527777781</c:v>
                </c:pt>
                <c:pt idx="102">
                  <c:v>42624.496527777781</c:v>
                </c:pt>
                <c:pt idx="103">
                  <c:v>42625.496527777781</c:v>
                </c:pt>
                <c:pt idx="104">
                  <c:v>42626.496527777781</c:v>
                </c:pt>
                <c:pt idx="105">
                  <c:v>42627.496527777781</c:v>
                </c:pt>
                <c:pt idx="106">
                  <c:v>42628.496527777781</c:v>
                </c:pt>
                <c:pt idx="107">
                  <c:v>42629.496527777781</c:v>
                </c:pt>
                <c:pt idx="108">
                  <c:v>42630.496527777781</c:v>
                </c:pt>
                <c:pt idx="109">
                  <c:v>42631.496527777781</c:v>
                </c:pt>
                <c:pt idx="110">
                  <c:v>42632.496527777781</c:v>
                </c:pt>
                <c:pt idx="111">
                  <c:v>42633.496527777781</c:v>
                </c:pt>
                <c:pt idx="112">
                  <c:v>42634.496527777781</c:v>
                </c:pt>
                <c:pt idx="113">
                  <c:v>42635.496527777781</c:v>
                </c:pt>
                <c:pt idx="114">
                  <c:v>42636.496527777781</c:v>
                </c:pt>
                <c:pt idx="115">
                  <c:v>42637.496527777781</c:v>
                </c:pt>
                <c:pt idx="116">
                  <c:v>42638.496527777781</c:v>
                </c:pt>
                <c:pt idx="117">
                  <c:v>42639.496527777781</c:v>
                </c:pt>
                <c:pt idx="118">
                  <c:v>42640.496527777781</c:v>
                </c:pt>
                <c:pt idx="119">
                  <c:v>42641.496527777781</c:v>
                </c:pt>
                <c:pt idx="120">
                  <c:v>42642.496527777781</c:v>
                </c:pt>
                <c:pt idx="121">
                  <c:v>42643.496527777781</c:v>
                </c:pt>
                <c:pt idx="122">
                  <c:v>42644.496527777781</c:v>
                </c:pt>
                <c:pt idx="123">
                  <c:v>42645.496527777781</c:v>
                </c:pt>
                <c:pt idx="124">
                  <c:v>42646.496527777781</c:v>
                </c:pt>
                <c:pt idx="125">
                  <c:v>42647.496527777781</c:v>
                </c:pt>
                <c:pt idx="126">
                  <c:v>42648.496527777781</c:v>
                </c:pt>
                <c:pt idx="127">
                  <c:v>42649.496527777781</c:v>
                </c:pt>
                <c:pt idx="128">
                  <c:v>42650.496527777781</c:v>
                </c:pt>
                <c:pt idx="129">
                  <c:v>42651.496527777781</c:v>
                </c:pt>
                <c:pt idx="130">
                  <c:v>42652.496527777781</c:v>
                </c:pt>
                <c:pt idx="131">
                  <c:v>42653.496527777781</c:v>
                </c:pt>
                <c:pt idx="132">
                  <c:v>42654.496527777781</c:v>
                </c:pt>
                <c:pt idx="133">
                  <c:v>42655.496527777781</c:v>
                </c:pt>
                <c:pt idx="134">
                  <c:v>42656.496527777781</c:v>
                </c:pt>
                <c:pt idx="135">
                  <c:v>42657.496527777781</c:v>
                </c:pt>
                <c:pt idx="136">
                  <c:v>42658.496527777781</c:v>
                </c:pt>
                <c:pt idx="137">
                  <c:v>42659.496527777781</c:v>
                </c:pt>
                <c:pt idx="138">
                  <c:v>42660.496527777781</c:v>
                </c:pt>
                <c:pt idx="139">
                  <c:v>42661.496527777781</c:v>
                </c:pt>
                <c:pt idx="140">
                  <c:v>42662.496527777781</c:v>
                </c:pt>
                <c:pt idx="141">
                  <c:v>42663.496527777781</c:v>
                </c:pt>
                <c:pt idx="142">
                  <c:v>42664.496527777781</c:v>
                </c:pt>
                <c:pt idx="143">
                  <c:v>42665.496527777781</c:v>
                </c:pt>
                <c:pt idx="144">
                  <c:v>42666.496527777781</c:v>
                </c:pt>
                <c:pt idx="145">
                  <c:v>42667.496527777781</c:v>
                </c:pt>
                <c:pt idx="146">
                  <c:v>42668.496527777781</c:v>
                </c:pt>
                <c:pt idx="147">
                  <c:v>42669.496527777781</c:v>
                </c:pt>
                <c:pt idx="148">
                  <c:v>42670.496527777781</c:v>
                </c:pt>
                <c:pt idx="149">
                  <c:v>42671.496527777781</c:v>
                </c:pt>
                <c:pt idx="150">
                  <c:v>42672.496527777781</c:v>
                </c:pt>
                <c:pt idx="151">
                  <c:v>42673.496527777781</c:v>
                </c:pt>
                <c:pt idx="152">
                  <c:v>42674.496527777781</c:v>
                </c:pt>
                <c:pt idx="153">
                  <c:v>42675.496527777781</c:v>
                </c:pt>
                <c:pt idx="154">
                  <c:v>42676.496527777781</c:v>
                </c:pt>
                <c:pt idx="155">
                  <c:v>42677.496527777781</c:v>
                </c:pt>
                <c:pt idx="156">
                  <c:v>42678.496527777781</c:v>
                </c:pt>
                <c:pt idx="157">
                  <c:v>42679.496527777781</c:v>
                </c:pt>
                <c:pt idx="158">
                  <c:v>42680.496527777781</c:v>
                </c:pt>
                <c:pt idx="159">
                  <c:v>42681.496527777781</c:v>
                </c:pt>
                <c:pt idx="160">
                  <c:v>42682.496527777781</c:v>
                </c:pt>
                <c:pt idx="161">
                  <c:v>42683.496527777781</c:v>
                </c:pt>
                <c:pt idx="162">
                  <c:v>42684.496527777781</c:v>
                </c:pt>
                <c:pt idx="163">
                  <c:v>42685.496527777781</c:v>
                </c:pt>
                <c:pt idx="164">
                  <c:v>42686.496527777781</c:v>
                </c:pt>
                <c:pt idx="165">
                  <c:v>42687.496527777781</c:v>
                </c:pt>
                <c:pt idx="166">
                  <c:v>42688.496527777781</c:v>
                </c:pt>
                <c:pt idx="167">
                  <c:v>42689.496527777781</c:v>
                </c:pt>
                <c:pt idx="168">
                  <c:v>42690.496527777781</c:v>
                </c:pt>
                <c:pt idx="169">
                  <c:v>42691.496527777781</c:v>
                </c:pt>
                <c:pt idx="170">
                  <c:v>42692.496527777781</c:v>
                </c:pt>
                <c:pt idx="171">
                  <c:v>42693.496527777781</c:v>
                </c:pt>
                <c:pt idx="172">
                  <c:v>42694.496527777781</c:v>
                </c:pt>
                <c:pt idx="173">
                  <c:v>42695.496527777781</c:v>
                </c:pt>
                <c:pt idx="174">
                  <c:v>42696.496527777781</c:v>
                </c:pt>
                <c:pt idx="175">
                  <c:v>42697.496527777781</c:v>
                </c:pt>
                <c:pt idx="176">
                  <c:v>42698.496527777781</c:v>
                </c:pt>
                <c:pt idx="177">
                  <c:v>42699.496527777781</c:v>
                </c:pt>
                <c:pt idx="178">
                  <c:v>42700.496527777781</c:v>
                </c:pt>
                <c:pt idx="179">
                  <c:v>42701.496527777781</c:v>
                </c:pt>
                <c:pt idx="180">
                  <c:v>42702.496527777781</c:v>
                </c:pt>
                <c:pt idx="181">
                  <c:v>42703.496527777781</c:v>
                </c:pt>
                <c:pt idx="182">
                  <c:v>42704.496527777781</c:v>
                </c:pt>
                <c:pt idx="183">
                  <c:v>42705.496527777781</c:v>
                </c:pt>
                <c:pt idx="184">
                  <c:v>42706.496527777781</c:v>
                </c:pt>
                <c:pt idx="185">
                  <c:v>42707.496527777781</c:v>
                </c:pt>
                <c:pt idx="186">
                  <c:v>42708.496527777781</c:v>
                </c:pt>
                <c:pt idx="187">
                  <c:v>42709.496527777781</c:v>
                </c:pt>
                <c:pt idx="188">
                  <c:v>42710.496527777781</c:v>
                </c:pt>
                <c:pt idx="189">
                  <c:v>42711.496527777781</c:v>
                </c:pt>
                <c:pt idx="190">
                  <c:v>42712.496527777781</c:v>
                </c:pt>
                <c:pt idx="191">
                  <c:v>42713.496527777781</c:v>
                </c:pt>
                <c:pt idx="192">
                  <c:v>42714.496527777781</c:v>
                </c:pt>
                <c:pt idx="193">
                  <c:v>42715.496527777781</c:v>
                </c:pt>
                <c:pt idx="194">
                  <c:v>42716.496527777781</c:v>
                </c:pt>
                <c:pt idx="195">
                  <c:v>42717.496527777781</c:v>
                </c:pt>
                <c:pt idx="196">
                  <c:v>42718.496527777781</c:v>
                </c:pt>
                <c:pt idx="197">
                  <c:v>42719.496527777781</c:v>
                </c:pt>
                <c:pt idx="198">
                  <c:v>42720.496527777781</c:v>
                </c:pt>
                <c:pt idx="199">
                  <c:v>42721.496527777781</c:v>
                </c:pt>
                <c:pt idx="200">
                  <c:v>42722.496527777781</c:v>
                </c:pt>
                <c:pt idx="201">
                  <c:v>42723.496527777781</c:v>
                </c:pt>
                <c:pt idx="202">
                  <c:v>42724.496527777781</c:v>
                </c:pt>
                <c:pt idx="203">
                  <c:v>42725.496527777781</c:v>
                </c:pt>
                <c:pt idx="204">
                  <c:v>42726.496527777781</c:v>
                </c:pt>
                <c:pt idx="205">
                  <c:v>42727.496527777781</c:v>
                </c:pt>
                <c:pt idx="206">
                  <c:v>42728.496527777781</c:v>
                </c:pt>
                <c:pt idx="207">
                  <c:v>42729.496527777781</c:v>
                </c:pt>
                <c:pt idx="208">
                  <c:v>42730.496527777781</c:v>
                </c:pt>
                <c:pt idx="209">
                  <c:v>42731.496527777781</c:v>
                </c:pt>
                <c:pt idx="210">
                  <c:v>42732.496527777781</c:v>
                </c:pt>
                <c:pt idx="211">
                  <c:v>42733.496527777781</c:v>
                </c:pt>
                <c:pt idx="212">
                  <c:v>42734.496527777781</c:v>
                </c:pt>
                <c:pt idx="213">
                  <c:v>42735.496527777781</c:v>
                </c:pt>
                <c:pt idx="214">
                  <c:v>42736.496527777781</c:v>
                </c:pt>
                <c:pt idx="215">
                  <c:v>42737.496527777781</c:v>
                </c:pt>
                <c:pt idx="216">
                  <c:v>42738.496527777781</c:v>
                </c:pt>
                <c:pt idx="217">
                  <c:v>42739.496527777781</c:v>
                </c:pt>
                <c:pt idx="218">
                  <c:v>42740.496527777781</c:v>
                </c:pt>
                <c:pt idx="219">
                  <c:v>42741.496527777781</c:v>
                </c:pt>
                <c:pt idx="220">
                  <c:v>42742.496527777781</c:v>
                </c:pt>
                <c:pt idx="221">
                  <c:v>42743.496527777781</c:v>
                </c:pt>
                <c:pt idx="222">
                  <c:v>42744.496527777781</c:v>
                </c:pt>
                <c:pt idx="223">
                  <c:v>42745.496527777781</c:v>
                </c:pt>
                <c:pt idx="224">
                  <c:v>42746.496527777781</c:v>
                </c:pt>
                <c:pt idx="225">
                  <c:v>42747.496527777781</c:v>
                </c:pt>
                <c:pt idx="226">
                  <c:v>42748.496527777781</c:v>
                </c:pt>
                <c:pt idx="227">
                  <c:v>42749.496527777781</c:v>
                </c:pt>
                <c:pt idx="228">
                  <c:v>42750.496527777781</c:v>
                </c:pt>
                <c:pt idx="229">
                  <c:v>42751.496527777781</c:v>
                </c:pt>
                <c:pt idx="230">
                  <c:v>42752.496527777781</c:v>
                </c:pt>
                <c:pt idx="231">
                  <c:v>42753.496527777781</c:v>
                </c:pt>
                <c:pt idx="232">
                  <c:v>42754.496527777781</c:v>
                </c:pt>
                <c:pt idx="233">
                  <c:v>42755.496527777781</c:v>
                </c:pt>
                <c:pt idx="234">
                  <c:v>42756.496527777781</c:v>
                </c:pt>
                <c:pt idx="235">
                  <c:v>42757.496527777781</c:v>
                </c:pt>
                <c:pt idx="236">
                  <c:v>42758.496527777781</c:v>
                </c:pt>
                <c:pt idx="237">
                  <c:v>42759.496527777781</c:v>
                </c:pt>
                <c:pt idx="238">
                  <c:v>42760.496527777781</c:v>
                </c:pt>
                <c:pt idx="239">
                  <c:v>42761.496527777781</c:v>
                </c:pt>
                <c:pt idx="240">
                  <c:v>42762.496527777781</c:v>
                </c:pt>
                <c:pt idx="241">
                  <c:v>42763.496527777781</c:v>
                </c:pt>
                <c:pt idx="242">
                  <c:v>42764.496527777781</c:v>
                </c:pt>
                <c:pt idx="243">
                  <c:v>42765.496527777781</c:v>
                </c:pt>
                <c:pt idx="244">
                  <c:v>42766.496527777781</c:v>
                </c:pt>
                <c:pt idx="245">
                  <c:v>42767.496527777781</c:v>
                </c:pt>
                <c:pt idx="246">
                  <c:v>42768.496527777781</c:v>
                </c:pt>
                <c:pt idx="247">
                  <c:v>42769.496527777781</c:v>
                </c:pt>
                <c:pt idx="248">
                  <c:v>42770.496527777781</c:v>
                </c:pt>
                <c:pt idx="249">
                  <c:v>42771.496527777781</c:v>
                </c:pt>
                <c:pt idx="250">
                  <c:v>42772.496527777781</c:v>
                </c:pt>
                <c:pt idx="251">
                  <c:v>42773.496527777781</c:v>
                </c:pt>
                <c:pt idx="252">
                  <c:v>42774.496527777781</c:v>
                </c:pt>
                <c:pt idx="253">
                  <c:v>42775.496527777781</c:v>
                </c:pt>
                <c:pt idx="254">
                  <c:v>42776.496527777781</c:v>
                </c:pt>
                <c:pt idx="255">
                  <c:v>42777.496527777781</c:v>
                </c:pt>
                <c:pt idx="256">
                  <c:v>42778.496527777781</c:v>
                </c:pt>
                <c:pt idx="257">
                  <c:v>42779.496527777781</c:v>
                </c:pt>
                <c:pt idx="258">
                  <c:v>42780.496527777781</c:v>
                </c:pt>
                <c:pt idx="259">
                  <c:v>42781.496527777781</c:v>
                </c:pt>
                <c:pt idx="260">
                  <c:v>42782.496527777781</c:v>
                </c:pt>
                <c:pt idx="261">
                  <c:v>42783.496527777781</c:v>
                </c:pt>
                <c:pt idx="262">
                  <c:v>42784.496527777781</c:v>
                </c:pt>
                <c:pt idx="263">
                  <c:v>42785.496527777781</c:v>
                </c:pt>
                <c:pt idx="264">
                  <c:v>42786.496527777781</c:v>
                </c:pt>
                <c:pt idx="265">
                  <c:v>42787.496527777781</c:v>
                </c:pt>
                <c:pt idx="266">
                  <c:v>42788.496527777781</c:v>
                </c:pt>
                <c:pt idx="267">
                  <c:v>42789.496527777781</c:v>
                </c:pt>
                <c:pt idx="268">
                  <c:v>42790.496527777781</c:v>
                </c:pt>
                <c:pt idx="269">
                  <c:v>42791.496527777781</c:v>
                </c:pt>
                <c:pt idx="270">
                  <c:v>42792.496527777781</c:v>
                </c:pt>
                <c:pt idx="271">
                  <c:v>42793.496527777781</c:v>
                </c:pt>
                <c:pt idx="272">
                  <c:v>42794.496527777781</c:v>
                </c:pt>
                <c:pt idx="273">
                  <c:v>42795.496527777781</c:v>
                </c:pt>
                <c:pt idx="274">
                  <c:v>42796.496527777781</c:v>
                </c:pt>
                <c:pt idx="275">
                  <c:v>42797.496527777781</c:v>
                </c:pt>
                <c:pt idx="276">
                  <c:v>42798.496527777781</c:v>
                </c:pt>
                <c:pt idx="277">
                  <c:v>42799.496527777781</c:v>
                </c:pt>
                <c:pt idx="278">
                  <c:v>42800.496527777781</c:v>
                </c:pt>
                <c:pt idx="279">
                  <c:v>42801.496527777781</c:v>
                </c:pt>
                <c:pt idx="280">
                  <c:v>42802.496527777781</c:v>
                </c:pt>
                <c:pt idx="281">
                  <c:v>42803.496527777781</c:v>
                </c:pt>
                <c:pt idx="282">
                  <c:v>42804.496527777781</c:v>
                </c:pt>
                <c:pt idx="283">
                  <c:v>42805.496527777781</c:v>
                </c:pt>
                <c:pt idx="284">
                  <c:v>42806.496527777781</c:v>
                </c:pt>
                <c:pt idx="285">
                  <c:v>42807.496527777781</c:v>
                </c:pt>
                <c:pt idx="286">
                  <c:v>42808.496527777781</c:v>
                </c:pt>
                <c:pt idx="287">
                  <c:v>42809.496527777781</c:v>
                </c:pt>
                <c:pt idx="288">
                  <c:v>42810.496527777781</c:v>
                </c:pt>
                <c:pt idx="289">
                  <c:v>42811.496527777781</c:v>
                </c:pt>
                <c:pt idx="290">
                  <c:v>42812.496527777781</c:v>
                </c:pt>
                <c:pt idx="291">
                  <c:v>42813.496527777781</c:v>
                </c:pt>
                <c:pt idx="292">
                  <c:v>42814.496527777781</c:v>
                </c:pt>
                <c:pt idx="293">
                  <c:v>42815.496527777781</c:v>
                </c:pt>
                <c:pt idx="294">
                  <c:v>42816.496527777781</c:v>
                </c:pt>
                <c:pt idx="295">
                  <c:v>42817.496527777781</c:v>
                </c:pt>
                <c:pt idx="296">
                  <c:v>42818.496527777781</c:v>
                </c:pt>
                <c:pt idx="297">
                  <c:v>42819.496527777781</c:v>
                </c:pt>
                <c:pt idx="298">
                  <c:v>42820.496527777781</c:v>
                </c:pt>
                <c:pt idx="299">
                  <c:v>42821.496527777781</c:v>
                </c:pt>
                <c:pt idx="300">
                  <c:v>42822.496527777781</c:v>
                </c:pt>
                <c:pt idx="301">
                  <c:v>42823.496527777781</c:v>
                </c:pt>
                <c:pt idx="302">
                  <c:v>42824.496527777781</c:v>
                </c:pt>
                <c:pt idx="303">
                  <c:v>42825.496527777781</c:v>
                </c:pt>
                <c:pt idx="304">
                  <c:v>42826.496527777781</c:v>
                </c:pt>
                <c:pt idx="305">
                  <c:v>42827.496527777781</c:v>
                </c:pt>
                <c:pt idx="306">
                  <c:v>42828.496527777781</c:v>
                </c:pt>
                <c:pt idx="307">
                  <c:v>42829.496527777781</c:v>
                </c:pt>
                <c:pt idx="308">
                  <c:v>42830.496527777781</c:v>
                </c:pt>
                <c:pt idx="309">
                  <c:v>42831.496527777781</c:v>
                </c:pt>
                <c:pt idx="310">
                  <c:v>42832.496527777781</c:v>
                </c:pt>
                <c:pt idx="311">
                  <c:v>42833.496527777781</c:v>
                </c:pt>
                <c:pt idx="312">
                  <c:v>42834.496527777781</c:v>
                </c:pt>
                <c:pt idx="313">
                  <c:v>42835.496527777781</c:v>
                </c:pt>
                <c:pt idx="314">
                  <c:v>42836.496527777781</c:v>
                </c:pt>
                <c:pt idx="315">
                  <c:v>42837.496527777781</c:v>
                </c:pt>
                <c:pt idx="316">
                  <c:v>42838.496527777781</c:v>
                </c:pt>
                <c:pt idx="317">
                  <c:v>42839.496527777781</c:v>
                </c:pt>
                <c:pt idx="318">
                  <c:v>42840.496527777781</c:v>
                </c:pt>
                <c:pt idx="319">
                  <c:v>42841.496527777781</c:v>
                </c:pt>
                <c:pt idx="320">
                  <c:v>42842.496527777781</c:v>
                </c:pt>
                <c:pt idx="321">
                  <c:v>42843.496527777781</c:v>
                </c:pt>
                <c:pt idx="322">
                  <c:v>42844.496527777781</c:v>
                </c:pt>
                <c:pt idx="323">
                  <c:v>42845.496527777781</c:v>
                </c:pt>
                <c:pt idx="324">
                  <c:v>42846.496527777781</c:v>
                </c:pt>
                <c:pt idx="325">
                  <c:v>42847.496527777781</c:v>
                </c:pt>
                <c:pt idx="326">
                  <c:v>42848.496527777781</c:v>
                </c:pt>
                <c:pt idx="327">
                  <c:v>42849.496527777781</c:v>
                </c:pt>
                <c:pt idx="328">
                  <c:v>42850.496527777781</c:v>
                </c:pt>
                <c:pt idx="329">
                  <c:v>42851.496527777781</c:v>
                </c:pt>
                <c:pt idx="330">
                  <c:v>42852.496527777781</c:v>
                </c:pt>
                <c:pt idx="331">
                  <c:v>42853.496527777781</c:v>
                </c:pt>
                <c:pt idx="332">
                  <c:v>42854.496527777781</c:v>
                </c:pt>
                <c:pt idx="333">
                  <c:v>42855.496527777781</c:v>
                </c:pt>
                <c:pt idx="334">
                  <c:v>42856.496527777781</c:v>
                </c:pt>
                <c:pt idx="335">
                  <c:v>42857.496527777781</c:v>
                </c:pt>
                <c:pt idx="336">
                  <c:v>42858.496527777781</c:v>
                </c:pt>
                <c:pt idx="337">
                  <c:v>42859.496527777781</c:v>
                </c:pt>
                <c:pt idx="338">
                  <c:v>42860.496527777781</c:v>
                </c:pt>
                <c:pt idx="339">
                  <c:v>42861.496527777781</c:v>
                </c:pt>
                <c:pt idx="340">
                  <c:v>42862.496527777781</c:v>
                </c:pt>
                <c:pt idx="341">
                  <c:v>42863.496527777781</c:v>
                </c:pt>
                <c:pt idx="342">
                  <c:v>42864.496527777781</c:v>
                </c:pt>
                <c:pt idx="343">
                  <c:v>42865.496527777781</c:v>
                </c:pt>
                <c:pt idx="344">
                  <c:v>42866.496527777781</c:v>
                </c:pt>
                <c:pt idx="345">
                  <c:v>42867.496527777781</c:v>
                </c:pt>
                <c:pt idx="346">
                  <c:v>42868.496527777781</c:v>
                </c:pt>
                <c:pt idx="347">
                  <c:v>42869.496527777781</c:v>
                </c:pt>
                <c:pt idx="348">
                  <c:v>42870.496527777781</c:v>
                </c:pt>
                <c:pt idx="349">
                  <c:v>42871.496527777781</c:v>
                </c:pt>
                <c:pt idx="350">
                  <c:v>42872.496527777781</c:v>
                </c:pt>
                <c:pt idx="351">
                  <c:v>42873.496527777781</c:v>
                </c:pt>
                <c:pt idx="352">
                  <c:v>42874.496527777781</c:v>
                </c:pt>
                <c:pt idx="353">
                  <c:v>42875.496527777781</c:v>
                </c:pt>
                <c:pt idx="354">
                  <c:v>42876.496527777781</c:v>
                </c:pt>
                <c:pt idx="355">
                  <c:v>42877.496527777781</c:v>
                </c:pt>
                <c:pt idx="356">
                  <c:v>42878.496527777781</c:v>
                </c:pt>
                <c:pt idx="357">
                  <c:v>42879.496527777781</c:v>
                </c:pt>
                <c:pt idx="358">
                  <c:v>42880.496527777781</c:v>
                </c:pt>
                <c:pt idx="359">
                  <c:v>42881.496527777781</c:v>
                </c:pt>
                <c:pt idx="360">
                  <c:v>42882.496527777781</c:v>
                </c:pt>
                <c:pt idx="361">
                  <c:v>42883.496527777781</c:v>
                </c:pt>
                <c:pt idx="362">
                  <c:v>42884.496527777781</c:v>
                </c:pt>
                <c:pt idx="363">
                  <c:v>42885.496527777781</c:v>
                </c:pt>
                <c:pt idx="364">
                  <c:v>42886.496527777781</c:v>
                </c:pt>
                <c:pt idx="365">
                  <c:v>42887.496527777781</c:v>
                </c:pt>
                <c:pt idx="366">
                  <c:v>42888.496527777781</c:v>
                </c:pt>
                <c:pt idx="367">
                  <c:v>42889.496527777781</c:v>
                </c:pt>
                <c:pt idx="368">
                  <c:v>42890.496527777781</c:v>
                </c:pt>
                <c:pt idx="369">
                  <c:v>42891.496527777781</c:v>
                </c:pt>
                <c:pt idx="370">
                  <c:v>42892.496527777781</c:v>
                </c:pt>
                <c:pt idx="371">
                  <c:v>42893.496527777781</c:v>
                </c:pt>
                <c:pt idx="372">
                  <c:v>42894.496527777781</c:v>
                </c:pt>
                <c:pt idx="373">
                  <c:v>42895.496527777781</c:v>
                </c:pt>
                <c:pt idx="374">
                  <c:v>42896.496527777781</c:v>
                </c:pt>
                <c:pt idx="375">
                  <c:v>42897.496527777781</c:v>
                </c:pt>
                <c:pt idx="376">
                  <c:v>42898.496527777781</c:v>
                </c:pt>
                <c:pt idx="377">
                  <c:v>42899.496527777781</c:v>
                </c:pt>
                <c:pt idx="378">
                  <c:v>42900.496527777781</c:v>
                </c:pt>
                <c:pt idx="379">
                  <c:v>42901.496527777781</c:v>
                </c:pt>
                <c:pt idx="380">
                  <c:v>42902.496527777781</c:v>
                </c:pt>
                <c:pt idx="381">
                  <c:v>42903.496527777781</c:v>
                </c:pt>
                <c:pt idx="382">
                  <c:v>42904.496527777781</c:v>
                </c:pt>
                <c:pt idx="383">
                  <c:v>42905.496527777781</c:v>
                </c:pt>
                <c:pt idx="384">
                  <c:v>42906.496527777781</c:v>
                </c:pt>
                <c:pt idx="385">
                  <c:v>42907.496527777781</c:v>
                </c:pt>
                <c:pt idx="386">
                  <c:v>42908.496527777781</c:v>
                </c:pt>
                <c:pt idx="387">
                  <c:v>42909.496527777781</c:v>
                </c:pt>
                <c:pt idx="388">
                  <c:v>42910.496527777781</c:v>
                </c:pt>
                <c:pt idx="389">
                  <c:v>42911.496527777781</c:v>
                </c:pt>
                <c:pt idx="390">
                  <c:v>42912.496527777781</c:v>
                </c:pt>
                <c:pt idx="391">
                  <c:v>42913.496527777781</c:v>
                </c:pt>
                <c:pt idx="392">
                  <c:v>42914.496527777781</c:v>
                </c:pt>
                <c:pt idx="393">
                  <c:v>42915.496527777781</c:v>
                </c:pt>
                <c:pt idx="394">
                  <c:v>42916.496527777781</c:v>
                </c:pt>
                <c:pt idx="395">
                  <c:v>42917.496527777781</c:v>
                </c:pt>
                <c:pt idx="396">
                  <c:v>42918.496527777781</c:v>
                </c:pt>
                <c:pt idx="397">
                  <c:v>42919.496527777781</c:v>
                </c:pt>
                <c:pt idx="398">
                  <c:v>42920.496527777781</c:v>
                </c:pt>
                <c:pt idx="399">
                  <c:v>42921.496527777781</c:v>
                </c:pt>
                <c:pt idx="400">
                  <c:v>42922.496527777781</c:v>
                </c:pt>
                <c:pt idx="401">
                  <c:v>42923.496527777781</c:v>
                </c:pt>
                <c:pt idx="402">
                  <c:v>42924.496527777781</c:v>
                </c:pt>
                <c:pt idx="403">
                  <c:v>42925.496527777781</c:v>
                </c:pt>
                <c:pt idx="404">
                  <c:v>42926.496527777781</c:v>
                </c:pt>
                <c:pt idx="405">
                  <c:v>42927.496527777781</c:v>
                </c:pt>
                <c:pt idx="406">
                  <c:v>42928.496527777781</c:v>
                </c:pt>
                <c:pt idx="407">
                  <c:v>42929.496527777781</c:v>
                </c:pt>
                <c:pt idx="408">
                  <c:v>42930.496527777781</c:v>
                </c:pt>
                <c:pt idx="409">
                  <c:v>42931.496527777781</c:v>
                </c:pt>
                <c:pt idx="410">
                  <c:v>42932.496527777781</c:v>
                </c:pt>
                <c:pt idx="411">
                  <c:v>42933.496527777781</c:v>
                </c:pt>
                <c:pt idx="412">
                  <c:v>42934.496527777781</c:v>
                </c:pt>
                <c:pt idx="413">
                  <c:v>42935.496527777781</c:v>
                </c:pt>
                <c:pt idx="414">
                  <c:v>42936.496527777781</c:v>
                </c:pt>
                <c:pt idx="415">
                  <c:v>42937.496527777781</c:v>
                </c:pt>
                <c:pt idx="416">
                  <c:v>42938.496527777781</c:v>
                </c:pt>
                <c:pt idx="417">
                  <c:v>42939.496527777781</c:v>
                </c:pt>
                <c:pt idx="418">
                  <c:v>42940.496527777781</c:v>
                </c:pt>
                <c:pt idx="419">
                  <c:v>42941.496527777781</c:v>
                </c:pt>
                <c:pt idx="420">
                  <c:v>42942.496527777781</c:v>
                </c:pt>
                <c:pt idx="421">
                  <c:v>42943.496527777781</c:v>
                </c:pt>
                <c:pt idx="422">
                  <c:v>42944.496527777781</c:v>
                </c:pt>
                <c:pt idx="423">
                  <c:v>42945.496527777781</c:v>
                </c:pt>
                <c:pt idx="424">
                  <c:v>42946.496527777781</c:v>
                </c:pt>
                <c:pt idx="425">
                  <c:v>42947.496527777781</c:v>
                </c:pt>
                <c:pt idx="426">
                  <c:v>42948.496527777781</c:v>
                </c:pt>
                <c:pt idx="427">
                  <c:v>42949.496527777781</c:v>
                </c:pt>
                <c:pt idx="428">
                  <c:v>42950.496527777781</c:v>
                </c:pt>
                <c:pt idx="429">
                  <c:v>42951.496527777781</c:v>
                </c:pt>
                <c:pt idx="430">
                  <c:v>42952.496527777781</c:v>
                </c:pt>
                <c:pt idx="431">
                  <c:v>42953.496527777781</c:v>
                </c:pt>
                <c:pt idx="432">
                  <c:v>42954.496527777781</c:v>
                </c:pt>
                <c:pt idx="433">
                  <c:v>42955.496527777781</c:v>
                </c:pt>
                <c:pt idx="434">
                  <c:v>42956.496527777781</c:v>
                </c:pt>
                <c:pt idx="435">
                  <c:v>42957.496527777781</c:v>
                </c:pt>
                <c:pt idx="436">
                  <c:v>42958.496527777781</c:v>
                </c:pt>
                <c:pt idx="437">
                  <c:v>42959.496527777781</c:v>
                </c:pt>
                <c:pt idx="438">
                  <c:v>42960.496527777781</c:v>
                </c:pt>
                <c:pt idx="439">
                  <c:v>42961.496527777781</c:v>
                </c:pt>
                <c:pt idx="440">
                  <c:v>42962.496527777781</c:v>
                </c:pt>
                <c:pt idx="441">
                  <c:v>42963.496527777781</c:v>
                </c:pt>
                <c:pt idx="442">
                  <c:v>42964.496527777781</c:v>
                </c:pt>
                <c:pt idx="443">
                  <c:v>42965.496527777781</c:v>
                </c:pt>
                <c:pt idx="444">
                  <c:v>42966.496527777781</c:v>
                </c:pt>
                <c:pt idx="445">
                  <c:v>42967.496527777781</c:v>
                </c:pt>
                <c:pt idx="446">
                  <c:v>42968.496527777781</c:v>
                </c:pt>
                <c:pt idx="447">
                  <c:v>42969.496527777781</c:v>
                </c:pt>
                <c:pt idx="448">
                  <c:v>42970.496527777781</c:v>
                </c:pt>
                <c:pt idx="449">
                  <c:v>42971.496527777781</c:v>
                </c:pt>
                <c:pt idx="450">
                  <c:v>42972.496527777781</c:v>
                </c:pt>
                <c:pt idx="451">
                  <c:v>42973.496527777781</c:v>
                </c:pt>
                <c:pt idx="452">
                  <c:v>42974.496527777781</c:v>
                </c:pt>
                <c:pt idx="453">
                  <c:v>42975.496527777781</c:v>
                </c:pt>
                <c:pt idx="454">
                  <c:v>42976.496527777781</c:v>
                </c:pt>
                <c:pt idx="455">
                  <c:v>42977.496527777781</c:v>
                </c:pt>
                <c:pt idx="456">
                  <c:v>42978.496527777781</c:v>
                </c:pt>
                <c:pt idx="457">
                  <c:v>42979.496527777781</c:v>
                </c:pt>
                <c:pt idx="458">
                  <c:v>42980.496527777781</c:v>
                </c:pt>
                <c:pt idx="459">
                  <c:v>42981.496527777781</c:v>
                </c:pt>
                <c:pt idx="460">
                  <c:v>42982.496527777781</c:v>
                </c:pt>
                <c:pt idx="461">
                  <c:v>42983.496527777781</c:v>
                </c:pt>
                <c:pt idx="462">
                  <c:v>42984.496527777781</c:v>
                </c:pt>
                <c:pt idx="463">
                  <c:v>42985.496527777781</c:v>
                </c:pt>
                <c:pt idx="464">
                  <c:v>42986.496527777781</c:v>
                </c:pt>
                <c:pt idx="465">
                  <c:v>42987.496527777781</c:v>
                </c:pt>
                <c:pt idx="466">
                  <c:v>42988.496527777781</c:v>
                </c:pt>
                <c:pt idx="467">
                  <c:v>42989.496527777781</c:v>
                </c:pt>
                <c:pt idx="468">
                  <c:v>42990.496527777781</c:v>
                </c:pt>
                <c:pt idx="469">
                  <c:v>42991.496527777781</c:v>
                </c:pt>
                <c:pt idx="470">
                  <c:v>42992.496527777781</c:v>
                </c:pt>
                <c:pt idx="471">
                  <c:v>42993.496527777781</c:v>
                </c:pt>
                <c:pt idx="472">
                  <c:v>42994.496527777781</c:v>
                </c:pt>
                <c:pt idx="473">
                  <c:v>42995.496527777781</c:v>
                </c:pt>
                <c:pt idx="474">
                  <c:v>42996.496527777781</c:v>
                </c:pt>
                <c:pt idx="475">
                  <c:v>42997.496527777781</c:v>
                </c:pt>
                <c:pt idx="476">
                  <c:v>42998.496527777781</c:v>
                </c:pt>
                <c:pt idx="477">
                  <c:v>42999.496527777781</c:v>
                </c:pt>
                <c:pt idx="478">
                  <c:v>43000.496527777781</c:v>
                </c:pt>
                <c:pt idx="479">
                  <c:v>43001.496527777781</c:v>
                </c:pt>
                <c:pt idx="480">
                  <c:v>43002.496527777781</c:v>
                </c:pt>
                <c:pt idx="481">
                  <c:v>43003.496527777781</c:v>
                </c:pt>
                <c:pt idx="482">
                  <c:v>43004.496527777781</c:v>
                </c:pt>
                <c:pt idx="483">
                  <c:v>43005.496527777781</c:v>
                </c:pt>
                <c:pt idx="484">
                  <c:v>43006.496527777781</c:v>
                </c:pt>
                <c:pt idx="485">
                  <c:v>43007.496527777781</c:v>
                </c:pt>
                <c:pt idx="486">
                  <c:v>43008.496527777781</c:v>
                </c:pt>
                <c:pt idx="487">
                  <c:v>43009.496527777781</c:v>
                </c:pt>
                <c:pt idx="488">
                  <c:v>43010.496527777781</c:v>
                </c:pt>
                <c:pt idx="489">
                  <c:v>43011.496527777781</c:v>
                </c:pt>
                <c:pt idx="490">
                  <c:v>43012.496527777781</c:v>
                </c:pt>
                <c:pt idx="491">
                  <c:v>43013.496527777781</c:v>
                </c:pt>
                <c:pt idx="492">
                  <c:v>43014.496527777781</c:v>
                </c:pt>
                <c:pt idx="493">
                  <c:v>43015.496527777781</c:v>
                </c:pt>
                <c:pt idx="494">
                  <c:v>43016.496527777781</c:v>
                </c:pt>
                <c:pt idx="495">
                  <c:v>43017.496527777781</c:v>
                </c:pt>
                <c:pt idx="496">
                  <c:v>43018.496527777781</c:v>
                </c:pt>
                <c:pt idx="497">
                  <c:v>43019.496527777781</c:v>
                </c:pt>
                <c:pt idx="498">
                  <c:v>43020.496527777781</c:v>
                </c:pt>
                <c:pt idx="499">
                  <c:v>43021.496527777781</c:v>
                </c:pt>
                <c:pt idx="500">
                  <c:v>43022.496527777781</c:v>
                </c:pt>
                <c:pt idx="501">
                  <c:v>43023.496527777781</c:v>
                </c:pt>
                <c:pt idx="502">
                  <c:v>43024.496527777781</c:v>
                </c:pt>
                <c:pt idx="503">
                  <c:v>43025.496527777781</c:v>
                </c:pt>
                <c:pt idx="504">
                  <c:v>43026.496527777781</c:v>
                </c:pt>
                <c:pt idx="505">
                  <c:v>43027.496527777781</c:v>
                </c:pt>
                <c:pt idx="506">
                  <c:v>43028.496527777781</c:v>
                </c:pt>
                <c:pt idx="507">
                  <c:v>43029.496527777781</c:v>
                </c:pt>
                <c:pt idx="508">
                  <c:v>43030.496527777781</c:v>
                </c:pt>
                <c:pt idx="509">
                  <c:v>43031.496527777781</c:v>
                </c:pt>
                <c:pt idx="510">
                  <c:v>43032.496527777781</c:v>
                </c:pt>
                <c:pt idx="511">
                  <c:v>43033.496527777781</c:v>
                </c:pt>
                <c:pt idx="512">
                  <c:v>43034.496527777781</c:v>
                </c:pt>
                <c:pt idx="513">
                  <c:v>43035.496527777781</c:v>
                </c:pt>
                <c:pt idx="514">
                  <c:v>43036.496527777781</c:v>
                </c:pt>
                <c:pt idx="515">
                  <c:v>43037.496527777781</c:v>
                </c:pt>
                <c:pt idx="516">
                  <c:v>43038.496527777781</c:v>
                </c:pt>
                <c:pt idx="517">
                  <c:v>43039.496527777781</c:v>
                </c:pt>
                <c:pt idx="518">
                  <c:v>43040.496527777781</c:v>
                </c:pt>
                <c:pt idx="519">
                  <c:v>43041.496527777781</c:v>
                </c:pt>
                <c:pt idx="520">
                  <c:v>43042.496527777781</c:v>
                </c:pt>
                <c:pt idx="521">
                  <c:v>43043.496527777781</c:v>
                </c:pt>
                <c:pt idx="522">
                  <c:v>43044.496527777781</c:v>
                </c:pt>
                <c:pt idx="523">
                  <c:v>43045.496527777781</c:v>
                </c:pt>
                <c:pt idx="524">
                  <c:v>43046.496527777781</c:v>
                </c:pt>
                <c:pt idx="525">
                  <c:v>43047.496527777781</c:v>
                </c:pt>
                <c:pt idx="526">
                  <c:v>43048.496527777781</c:v>
                </c:pt>
                <c:pt idx="527">
                  <c:v>43049.496527777781</c:v>
                </c:pt>
                <c:pt idx="528">
                  <c:v>43050.496527777781</c:v>
                </c:pt>
                <c:pt idx="529">
                  <c:v>43051.496527777781</c:v>
                </c:pt>
                <c:pt idx="530">
                  <c:v>43052.496527777781</c:v>
                </c:pt>
                <c:pt idx="531">
                  <c:v>43053.496527777781</c:v>
                </c:pt>
                <c:pt idx="532">
                  <c:v>43054.496527777781</c:v>
                </c:pt>
                <c:pt idx="533">
                  <c:v>43055.496527777781</c:v>
                </c:pt>
                <c:pt idx="534">
                  <c:v>43056.496527777781</c:v>
                </c:pt>
                <c:pt idx="535">
                  <c:v>43057.496527777781</c:v>
                </c:pt>
                <c:pt idx="536">
                  <c:v>43058.496527777781</c:v>
                </c:pt>
                <c:pt idx="537">
                  <c:v>43059.496527777781</c:v>
                </c:pt>
                <c:pt idx="538">
                  <c:v>43060.496527777781</c:v>
                </c:pt>
                <c:pt idx="539">
                  <c:v>43061.496527777781</c:v>
                </c:pt>
                <c:pt idx="540">
                  <c:v>43062.496527777781</c:v>
                </c:pt>
                <c:pt idx="541">
                  <c:v>43063.496527777781</c:v>
                </c:pt>
                <c:pt idx="542">
                  <c:v>43064.496527777781</c:v>
                </c:pt>
                <c:pt idx="543">
                  <c:v>43065.496527777781</c:v>
                </c:pt>
                <c:pt idx="544">
                  <c:v>43066.496527777781</c:v>
                </c:pt>
                <c:pt idx="545">
                  <c:v>43067.496527777781</c:v>
                </c:pt>
                <c:pt idx="546">
                  <c:v>43068.496527777781</c:v>
                </c:pt>
                <c:pt idx="547">
                  <c:v>43069.496527777781</c:v>
                </c:pt>
                <c:pt idx="548">
                  <c:v>43070.496527777781</c:v>
                </c:pt>
                <c:pt idx="549">
                  <c:v>43071.496527777781</c:v>
                </c:pt>
                <c:pt idx="550">
                  <c:v>43072.496527777781</c:v>
                </c:pt>
                <c:pt idx="551">
                  <c:v>43073.496527777781</c:v>
                </c:pt>
                <c:pt idx="552">
                  <c:v>43074.496527777781</c:v>
                </c:pt>
                <c:pt idx="553">
                  <c:v>43075.496527777781</c:v>
                </c:pt>
                <c:pt idx="554">
                  <c:v>43076.496527777781</c:v>
                </c:pt>
                <c:pt idx="555">
                  <c:v>43077.496527777781</c:v>
                </c:pt>
                <c:pt idx="556">
                  <c:v>43078.496527777781</c:v>
                </c:pt>
                <c:pt idx="557">
                  <c:v>43079.496527777781</c:v>
                </c:pt>
                <c:pt idx="558">
                  <c:v>43080.496527777781</c:v>
                </c:pt>
                <c:pt idx="559">
                  <c:v>43081.496527777781</c:v>
                </c:pt>
                <c:pt idx="560">
                  <c:v>43082.496527777781</c:v>
                </c:pt>
                <c:pt idx="561">
                  <c:v>43083.496527777781</c:v>
                </c:pt>
                <c:pt idx="562">
                  <c:v>43084.496527777781</c:v>
                </c:pt>
                <c:pt idx="563">
                  <c:v>43085.496527777781</c:v>
                </c:pt>
                <c:pt idx="564">
                  <c:v>43086.496527777781</c:v>
                </c:pt>
                <c:pt idx="565">
                  <c:v>43087.496527777781</c:v>
                </c:pt>
                <c:pt idx="566">
                  <c:v>43088.496527777781</c:v>
                </c:pt>
                <c:pt idx="567">
                  <c:v>43089.496527777781</c:v>
                </c:pt>
                <c:pt idx="568">
                  <c:v>43090.496527777781</c:v>
                </c:pt>
                <c:pt idx="569">
                  <c:v>43091.496527777781</c:v>
                </c:pt>
                <c:pt idx="570">
                  <c:v>43092.496527777781</c:v>
                </c:pt>
                <c:pt idx="571">
                  <c:v>43093.496527777781</c:v>
                </c:pt>
                <c:pt idx="572">
                  <c:v>43094.496527777781</c:v>
                </c:pt>
                <c:pt idx="573">
                  <c:v>43095.496527777781</c:v>
                </c:pt>
                <c:pt idx="574">
                  <c:v>43096.496527777781</c:v>
                </c:pt>
                <c:pt idx="575">
                  <c:v>43097.496527777781</c:v>
                </c:pt>
                <c:pt idx="576">
                  <c:v>43098.496527777781</c:v>
                </c:pt>
                <c:pt idx="577">
                  <c:v>43099.496527777781</c:v>
                </c:pt>
                <c:pt idx="578">
                  <c:v>43100.496527777781</c:v>
                </c:pt>
                <c:pt idx="579">
                  <c:v>43101.496527777781</c:v>
                </c:pt>
                <c:pt idx="580">
                  <c:v>43102.496527777781</c:v>
                </c:pt>
                <c:pt idx="581">
                  <c:v>43103.496527777781</c:v>
                </c:pt>
                <c:pt idx="582">
                  <c:v>43104.496527777781</c:v>
                </c:pt>
                <c:pt idx="583">
                  <c:v>43105.496527777781</c:v>
                </c:pt>
                <c:pt idx="584">
                  <c:v>43106.496527777781</c:v>
                </c:pt>
                <c:pt idx="585">
                  <c:v>43107.496527777781</c:v>
                </c:pt>
                <c:pt idx="586">
                  <c:v>43108.496527777781</c:v>
                </c:pt>
                <c:pt idx="587">
                  <c:v>43109.496527777781</c:v>
                </c:pt>
                <c:pt idx="588">
                  <c:v>43110.496527777781</c:v>
                </c:pt>
                <c:pt idx="589">
                  <c:v>43111.496527777781</c:v>
                </c:pt>
                <c:pt idx="590">
                  <c:v>43112.496527777781</c:v>
                </c:pt>
                <c:pt idx="591">
                  <c:v>43113.496527777781</c:v>
                </c:pt>
                <c:pt idx="592">
                  <c:v>43114.496527777781</c:v>
                </c:pt>
                <c:pt idx="593">
                  <c:v>43115.496527777781</c:v>
                </c:pt>
                <c:pt idx="594">
                  <c:v>43116.496527777781</c:v>
                </c:pt>
                <c:pt idx="595">
                  <c:v>43117.496527777781</c:v>
                </c:pt>
                <c:pt idx="596">
                  <c:v>43118.496527777781</c:v>
                </c:pt>
                <c:pt idx="597">
                  <c:v>43119.496527777781</c:v>
                </c:pt>
                <c:pt idx="598">
                  <c:v>43120.496527777781</c:v>
                </c:pt>
                <c:pt idx="599">
                  <c:v>43121.496527777781</c:v>
                </c:pt>
                <c:pt idx="600">
                  <c:v>43122.496527777781</c:v>
                </c:pt>
                <c:pt idx="601">
                  <c:v>43123.496527777781</c:v>
                </c:pt>
                <c:pt idx="602">
                  <c:v>43124.496527777781</c:v>
                </c:pt>
                <c:pt idx="603">
                  <c:v>43125.496527777781</c:v>
                </c:pt>
                <c:pt idx="604">
                  <c:v>43126.496527777781</c:v>
                </c:pt>
                <c:pt idx="605">
                  <c:v>43127.496527777781</c:v>
                </c:pt>
                <c:pt idx="606">
                  <c:v>43128.496527777781</c:v>
                </c:pt>
                <c:pt idx="607">
                  <c:v>43129.496527777781</c:v>
                </c:pt>
                <c:pt idx="608">
                  <c:v>43130.496527777781</c:v>
                </c:pt>
                <c:pt idx="609">
                  <c:v>43131.496527777781</c:v>
                </c:pt>
                <c:pt idx="610">
                  <c:v>43132.496527777781</c:v>
                </c:pt>
                <c:pt idx="611">
                  <c:v>43133.496527777781</c:v>
                </c:pt>
                <c:pt idx="612">
                  <c:v>43134.496527777781</c:v>
                </c:pt>
                <c:pt idx="613">
                  <c:v>43135.496527777781</c:v>
                </c:pt>
                <c:pt idx="614">
                  <c:v>43136.496527777781</c:v>
                </c:pt>
                <c:pt idx="615">
                  <c:v>43137.496527777781</c:v>
                </c:pt>
                <c:pt idx="616">
                  <c:v>43138.496527777781</c:v>
                </c:pt>
                <c:pt idx="617">
                  <c:v>43139.496527777781</c:v>
                </c:pt>
                <c:pt idx="618">
                  <c:v>43140.496527777781</c:v>
                </c:pt>
                <c:pt idx="619">
                  <c:v>43141.496527777781</c:v>
                </c:pt>
                <c:pt idx="620">
                  <c:v>43142.496527777781</c:v>
                </c:pt>
                <c:pt idx="621">
                  <c:v>43143.496527777781</c:v>
                </c:pt>
                <c:pt idx="622">
                  <c:v>43144.496527777781</c:v>
                </c:pt>
                <c:pt idx="623">
                  <c:v>43145.496527777781</c:v>
                </c:pt>
                <c:pt idx="624">
                  <c:v>43146.496527777781</c:v>
                </c:pt>
                <c:pt idx="625">
                  <c:v>43147.496527777781</c:v>
                </c:pt>
                <c:pt idx="626">
                  <c:v>43148.496527777781</c:v>
                </c:pt>
                <c:pt idx="627">
                  <c:v>43149.496527777781</c:v>
                </c:pt>
                <c:pt idx="628">
                  <c:v>43150.496527777781</c:v>
                </c:pt>
                <c:pt idx="629">
                  <c:v>43151.496527777781</c:v>
                </c:pt>
                <c:pt idx="630">
                  <c:v>43152.496527777781</c:v>
                </c:pt>
                <c:pt idx="631">
                  <c:v>43153.496527777781</c:v>
                </c:pt>
                <c:pt idx="632">
                  <c:v>43154.496527777781</c:v>
                </c:pt>
                <c:pt idx="633">
                  <c:v>43155.496527777781</c:v>
                </c:pt>
                <c:pt idx="634">
                  <c:v>43156.496527777781</c:v>
                </c:pt>
                <c:pt idx="635">
                  <c:v>43157.496527777781</c:v>
                </c:pt>
                <c:pt idx="636">
                  <c:v>43158.496527777781</c:v>
                </c:pt>
                <c:pt idx="637">
                  <c:v>43159.496527777781</c:v>
                </c:pt>
                <c:pt idx="638">
                  <c:v>43160.496527777781</c:v>
                </c:pt>
                <c:pt idx="639">
                  <c:v>43161.496527777781</c:v>
                </c:pt>
                <c:pt idx="640">
                  <c:v>43162.496527777781</c:v>
                </c:pt>
                <c:pt idx="641">
                  <c:v>43163.496527777781</c:v>
                </c:pt>
                <c:pt idx="642">
                  <c:v>43164.496527777781</c:v>
                </c:pt>
                <c:pt idx="643">
                  <c:v>43165.496527777781</c:v>
                </c:pt>
                <c:pt idx="644">
                  <c:v>43166.496527777781</c:v>
                </c:pt>
                <c:pt idx="645">
                  <c:v>43167.496527777781</c:v>
                </c:pt>
                <c:pt idx="646">
                  <c:v>43168.496527777781</c:v>
                </c:pt>
                <c:pt idx="647">
                  <c:v>43169.496527777781</c:v>
                </c:pt>
                <c:pt idx="648">
                  <c:v>43170.496527777781</c:v>
                </c:pt>
                <c:pt idx="649">
                  <c:v>43171.496527777781</c:v>
                </c:pt>
                <c:pt idx="650">
                  <c:v>43172.496527777781</c:v>
                </c:pt>
                <c:pt idx="651">
                  <c:v>43173.496527777781</c:v>
                </c:pt>
                <c:pt idx="652">
                  <c:v>43174.496527777781</c:v>
                </c:pt>
                <c:pt idx="653">
                  <c:v>43175.496527777781</c:v>
                </c:pt>
                <c:pt idx="654">
                  <c:v>43176.496527777781</c:v>
                </c:pt>
                <c:pt idx="655">
                  <c:v>43177.496527777781</c:v>
                </c:pt>
                <c:pt idx="656">
                  <c:v>43178.496527777781</c:v>
                </c:pt>
                <c:pt idx="657">
                  <c:v>43179.496527777781</c:v>
                </c:pt>
                <c:pt idx="658">
                  <c:v>43180.496527777781</c:v>
                </c:pt>
                <c:pt idx="659">
                  <c:v>43181.496527777781</c:v>
                </c:pt>
                <c:pt idx="660">
                  <c:v>43182.496527777781</c:v>
                </c:pt>
                <c:pt idx="661">
                  <c:v>43183.496527777781</c:v>
                </c:pt>
                <c:pt idx="662">
                  <c:v>43184.496527777781</c:v>
                </c:pt>
                <c:pt idx="663">
                  <c:v>43185.496527777781</c:v>
                </c:pt>
                <c:pt idx="664">
                  <c:v>43186.496527777781</c:v>
                </c:pt>
                <c:pt idx="665">
                  <c:v>43187.496527777781</c:v>
                </c:pt>
                <c:pt idx="666">
                  <c:v>43188.496527777781</c:v>
                </c:pt>
                <c:pt idx="667">
                  <c:v>43189.496527777781</c:v>
                </c:pt>
                <c:pt idx="668">
                  <c:v>43190.496527777781</c:v>
                </c:pt>
                <c:pt idx="669">
                  <c:v>43191.496527777781</c:v>
                </c:pt>
                <c:pt idx="670">
                  <c:v>43192.496527777781</c:v>
                </c:pt>
                <c:pt idx="671">
                  <c:v>43193.496527777781</c:v>
                </c:pt>
                <c:pt idx="672">
                  <c:v>43194.496527777781</c:v>
                </c:pt>
                <c:pt idx="673">
                  <c:v>43195.496527777781</c:v>
                </c:pt>
                <c:pt idx="674">
                  <c:v>43196.496527777781</c:v>
                </c:pt>
                <c:pt idx="675">
                  <c:v>43197.496527777781</c:v>
                </c:pt>
                <c:pt idx="676">
                  <c:v>43198.496527777781</c:v>
                </c:pt>
                <c:pt idx="677">
                  <c:v>43199.496527777781</c:v>
                </c:pt>
                <c:pt idx="678">
                  <c:v>43200.496527777781</c:v>
                </c:pt>
                <c:pt idx="679">
                  <c:v>43201.496527777781</c:v>
                </c:pt>
                <c:pt idx="680">
                  <c:v>43202.496527777781</c:v>
                </c:pt>
                <c:pt idx="681">
                  <c:v>43203.496527777781</c:v>
                </c:pt>
                <c:pt idx="682">
                  <c:v>43204.496527777781</c:v>
                </c:pt>
                <c:pt idx="683">
                  <c:v>43205.496527777781</c:v>
                </c:pt>
                <c:pt idx="684">
                  <c:v>43206.496527777781</c:v>
                </c:pt>
                <c:pt idx="685">
                  <c:v>43207.496527777781</c:v>
                </c:pt>
                <c:pt idx="686">
                  <c:v>43208.496527777781</c:v>
                </c:pt>
                <c:pt idx="687">
                  <c:v>43209.496527777781</c:v>
                </c:pt>
                <c:pt idx="688">
                  <c:v>43210.496527777781</c:v>
                </c:pt>
                <c:pt idx="689">
                  <c:v>43211.496527777781</c:v>
                </c:pt>
                <c:pt idx="690">
                  <c:v>43212.496527777781</c:v>
                </c:pt>
                <c:pt idx="691">
                  <c:v>43213.496527777781</c:v>
                </c:pt>
                <c:pt idx="692">
                  <c:v>43214.496527777781</c:v>
                </c:pt>
                <c:pt idx="693">
                  <c:v>43215.496527777781</c:v>
                </c:pt>
                <c:pt idx="694">
                  <c:v>43216.496527777781</c:v>
                </c:pt>
                <c:pt idx="695">
                  <c:v>43217.496527777781</c:v>
                </c:pt>
                <c:pt idx="696">
                  <c:v>43218.496527777781</c:v>
                </c:pt>
                <c:pt idx="697">
                  <c:v>43219.496527777781</c:v>
                </c:pt>
                <c:pt idx="698">
                  <c:v>43220.496527777781</c:v>
                </c:pt>
                <c:pt idx="699">
                  <c:v>43221.496527777781</c:v>
                </c:pt>
                <c:pt idx="700">
                  <c:v>43222.496527777781</c:v>
                </c:pt>
                <c:pt idx="701">
                  <c:v>43223.496527777781</c:v>
                </c:pt>
                <c:pt idx="702">
                  <c:v>43224.496527777781</c:v>
                </c:pt>
                <c:pt idx="703">
                  <c:v>43225.496527777781</c:v>
                </c:pt>
                <c:pt idx="704">
                  <c:v>43226.496527777781</c:v>
                </c:pt>
                <c:pt idx="705">
                  <c:v>43227.496527777781</c:v>
                </c:pt>
                <c:pt idx="706">
                  <c:v>43228.496527777781</c:v>
                </c:pt>
                <c:pt idx="707">
                  <c:v>43229.496527777781</c:v>
                </c:pt>
                <c:pt idx="708">
                  <c:v>43230.496527777781</c:v>
                </c:pt>
                <c:pt idx="709">
                  <c:v>43231.496527777781</c:v>
                </c:pt>
                <c:pt idx="710">
                  <c:v>43232.496527777781</c:v>
                </c:pt>
                <c:pt idx="711">
                  <c:v>43233.496527777781</c:v>
                </c:pt>
                <c:pt idx="712">
                  <c:v>43234.496527777781</c:v>
                </c:pt>
                <c:pt idx="713">
                  <c:v>43235.496527777781</c:v>
                </c:pt>
                <c:pt idx="714">
                  <c:v>43236.496527777781</c:v>
                </c:pt>
                <c:pt idx="715">
                  <c:v>43237.496527777781</c:v>
                </c:pt>
                <c:pt idx="716">
                  <c:v>43238.496527777781</c:v>
                </c:pt>
                <c:pt idx="717">
                  <c:v>43239.496527777781</c:v>
                </c:pt>
                <c:pt idx="718">
                  <c:v>43240.496527777781</c:v>
                </c:pt>
                <c:pt idx="719">
                  <c:v>43241.496527777781</c:v>
                </c:pt>
                <c:pt idx="720">
                  <c:v>43242.496527777781</c:v>
                </c:pt>
                <c:pt idx="721">
                  <c:v>43243.496527777781</c:v>
                </c:pt>
                <c:pt idx="722">
                  <c:v>43244.496527777781</c:v>
                </c:pt>
                <c:pt idx="723">
                  <c:v>43245.496527777781</c:v>
                </c:pt>
                <c:pt idx="724">
                  <c:v>43246.496527777781</c:v>
                </c:pt>
                <c:pt idx="725">
                  <c:v>43247.496527777781</c:v>
                </c:pt>
                <c:pt idx="726">
                  <c:v>43248.496527777781</c:v>
                </c:pt>
                <c:pt idx="727">
                  <c:v>43249.496527777781</c:v>
                </c:pt>
                <c:pt idx="728">
                  <c:v>43250.496527777781</c:v>
                </c:pt>
                <c:pt idx="729">
                  <c:v>43251.496527777781</c:v>
                </c:pt>
                <c:pt idx="730">
                  <c:v>43252.496527777781</c:v>
                </c:pt>
                <c:pt idx="731">
                  <c:v>43253.496527777781</c:v>
                </c:pt>
                <c:pt idx="732">
                  <c:v>43254.496527777781</c:v>
                </c:pt>
                <c:pt idx="733">
                  <c:v>43255.496527777781</c:v>
                </c:pt>
                <c:pt idx="734">
                  <c:v>43256.496527777781</c:v>
                </c:pt>
                <c:pt idx="735">
                  <c:v>43257.496527777781</c:v>
                </c:pt>
                <c:pt idx="736">
                  <c:v>43258.496527777781</c:v>
                </c:pt>
                <c:pt idx="737">
                  <c:v>43259.496527777781</c:v>
                </c:pt>
                <c:pt idx="738">
                  <c:v>43260.496527777781</c:v>
                </c:pt>
                <c:pt idx="739">
                  <c:v>43261.496527777781</c:v>
                </c:pt>
                <c:pt idx="740">
                  <c:v>43262.496527777781</c:v>
                </c:pt>
                <c:pt idx="741">
                  <c:v>43263.496527777781</c:v>
                </c:pt>
                <c:pt idx="742">
                  <c:v>43264.496527777781</c:v>
                </c:pt>
                <c:pt idx="743">
                  <c:v>43265.496527777781</c:v>
                </c:pt>
                <c:pt idx="744">
                  <c:v>43266.496527777781</c:v>
                </c:pt>
                <c:pt idx="745">
                  <c:v>43267.496527777781</c:v>
                </c:pt>
                <c:pt idx="746">
                  <c:v>43268.496527777781</c:v>
                </c:pt>
                <c:pt idx="747">
                  <c:v>43269.496527777781</c:v>
                </c:pt>
                <c:pt idx="748">
                  <c:v>43270.496527777781</c:v>
                </c:pt>
                <c:pt idx="749">
                  <c:v>43271.496527777781</c:v>
                </c:pt>
                <c:pt idx="750">
                  <c:v>43272.496527777781</c:v>
                </c:pt>
                <c:pt idx="751">
                  <c:v>43273.496527777781</c:v>
                </c:pt>
                <c:pt idx="752">
                  <c:v>43274.496527777781</c:v>
                </c:pt>
                <c:pt idx="753">
                  <c:v>43275.496527777781</c:v>
                </c:pt>
                <c:pt idx="754">
                  <c:v>43276.496527777781</c:v>
                </c:pt>
                <c:pt idx="755">
                  <c:v>43277.496527777781</c:v>
                </c:pt>
                <c:pt idx="756">
                  <c:v>43278.496527777781</c:v>
                </c:pt>
                <c:pt idx="757">
                  <c:v>43279.496527777781</c:v>
                </c:pt>
                <c:pt idx="758">
                  <c:v>43280.496527777781</c:v>
                </c:pt>
                <c:pt idx="759">
                  <c:v>43281.496527777781</c:v>
                </c:pt>
                <c:pt idx="760">
                  <c:v>43282.496527777781</c:v>
                </c:pt>
                <c:pt idx="761">
                  <c:v>43283.496527777781</c:v>
                </c:pt>
                <c:pt idx="762">
                  <c:v>43284.496527777781</c:v>
                </c:pt>
                <c:pt idx="763">
                  <c:v>43285.496527777781</c:v>
                </c:pt>
                <c:pt idx="764">
                  <c:v>43286.496527777781</c:v>
                </c:pt>
                <c:pt idx="765">
                  <c:v>43287.496527777781</c:v>
                </c:pt>
                <c:pt idx="766">
                  <c:v>43288.496527777781</c:v>
                </c:pt>
                <c:pt idx="767">
                  <c:v>43289.496527777781</c:v>
                </c:pt>
                <c:pt idx="768">
                  <c:v>43290.496527777781</c:v>
                </c:pt>
                <c:pt idx="769">
                  <c:v>43291.496527777781</c:v>
                </c:pt>
                <c:pt idx="770">
                  <c:v>43292.496527777781</c:v>
                </c:pt>
                <c:pt idx="771">
                  <c:v>43293.496527777781</c:v>
                </c:pt>
                <c:pt idx="772">
                  <c:v>43294.496527777781</c:v>
                </c:pt>
                <c:pt idx="773">
                  <c:v>43295.496527777781</c:v>
                </c:pt>
                <c:pt idx="774">
                  <c:v>43296.496527777781</c:v>
                </c:pt>
                <c:pt idx="775">
                  <c:v>43297.496527777781</c:v>
                </c:pt>
                <c:pt idx="776">
                  <c:v>43298.496527777781</c:v>
                </c:pt>
                <c:pt idx="777">
                  <c:v>43299.496527777781</c:v>
                </c:pt>
                <c:pt idx="778">
                  <c:v>43300.496527777781</c:v>
                </c:pt>
                <c:pt idx="779">
                  <c:v>43301.496527777781</c:v>
                </c:pt>
                <c:pt idx="780">
                  <c:v>43302.496527777781</c:v>
                </c:pt>
                <c:pt idx="781">
                  <c:v>43303.496527777781</c:v>
                </c:pt>
                <c:pt idx="782">
                  <c:v>43304.496527777781</c:v>
                </c:pt>
                <c:pt idx="783">
                  <c:v>43305.496527777781</c:v>
                </c:pt>
                <c:pt idx="784">
                  <c:v>43306.496527777781</c:v>
                </c:pt>
                <c:pt idx="785">
                  <c:v>43307.496527777781</c:v>
                </c:pt>
                <c:pt idx="786">
                  <c:v>43308.496527777781</c:v>
                </c:pt>
                <c:pt idx="787">
                  <c:v>43309.496527777781</c:v>
                </c:pt>
                <c:pt idx="788">
                  <c:v>43310.496527777781</c:v>
                </c:pt>
                <c:pt idx="789">
                  <c:v>43311.496527777781</c:v>
                </c:pt>
                <c:pt idx="790">
                  <c:v>43312.496527777781</c:v>
                </c:pt>
                <c:pt idx="791">
                  <c:v>43313.496527777781</c:v>
                </c:pt>
                <c:pt idx="792">
                  <c:v>43314.496527777781</c:v>
                </c:pt>
                <c:pt idx="793">
                  <c:v>43315.496527777781</c:v>
                </c:pt>
                <c:pt idx="794">
                  <c:v>43316.496527777781</c:v>
                </c:pt>
                <c:pt idx="795">
                  <c:v>43317.496527777781</c:v>
                </c:pt>
                <c:pt idx="796">
                  <c:v>43318.496527777781</c:v>
                </c:pt>
                <c:pt idx="797">
                  <c:v>43319.496527777781</c:v>
                </c:pt>
                <c:pt idx="798">
                  <c:v>43320.496527777781</c:v>
                </c:pt>
                <c:pt idx="799">
                  <c:v>43321.496527777781</c:v>
                </c:pt>
                <c:pt idx="800">
                  <c:v>43322.496527777781</c:v>
                </c:pt>
                <c:pt idx="801">
                  <c:v>43323.496527777781</c:v>
                </c:pt>
                <c:pt idx="802">
                  <c:v>43324.496527777781</c:v>
                </c:pt>
                <c:pt idx="803">
                  <c:v>43325.496527777781</c:v>
                </c:pt>
                <c:pt idx="804">
                  <c:v>43326.496527777781</c:v>
                </c:pt>
                <c:pt idx="805">
                  <c:v>43327.496527777781</c:v>
                </c:pt>
                <c:pt idx="806">
                  <c:v>43328.496527777781</c:v>
                </c:pt>
                <c:pt idx="807">
                  <c:v>43329.496527777781</c:v>
                </c:pt>
                <c:pt idx="808">
                  <c:v>43330.496527777781</c:v>
                </c:pt>
                <c:pt idx="809">
                  <c:v>43331.496527777781</c:v>
                </c:pt>
                <c:pt idx="810">
                  <c:v>43332.496527777781</c:v>
                </c:pt>
                <c:pt idx="811">
                  <c:v>43333.496527777781</c:v>
                </c:pt>
                <c:pt idx="812">
                  <c:v>43334.496527777781</c:v>
                </c:pt>
                <c:pt idx="813">
                  <c:v>43335.496527777781</c:v>
                </c:pt>
                <c:pt idx="814">
                  <c:v>43336.496527777781</c:v>
                </c:pt>
                <c:pt idx="815">
                  <c:v>43337.496527777781</c:v>
                </c:pt>
                <c:pt idx="816">
                  <c:v>43338.496527777781</c:v>
                </c:pt>
                <c:pt idx="817">
                  <c:v>43339.496527777781</c:v>
                </c:pt>
                <c:pt idx="818">
                  <c:v>43340.496527777781</c:v>
                </c:pt>
                <c:pt idx="819">
                  <c:v>43341.496527777781</c:v>
                </c:pt>
                <c:pt idx="820">
                  <c:v>43342.496527777781</c:v>
                </c:pt>
                <c:pt idx="821">
                  <c:v>43343.496527777781</c:v>
                </c:pt>
                <c:pt idx="822">
                  <c:v>43344.496527777781</c:v>
                </c:pt>
                <c:pt idx="823">
                  <c:v>43345.496527777781</c:v>
                </c:pt>
                <c:pt idx="824">
                  <c:v>43346.496527777781</c:v>
                </c:pt>
                <c:pt idx="825">
                  <c:v>43347.496527777781</c:v>
                </c:pt>
                <c:pt idx="826">
                  <c:v>43348.496527777781</c:v>
                </c:pt>
                <c:pt idx="827">
                  <c:v>43349.496527777781</c:v>
                </c:pt>
                <c:pt idx="828">
                  <c:v>43350.496527777781</c:v>
                </c:pt>
                <c:pt idx="829">
                  <c:v>43351.496527777781</c:v>
                </c:pt>
                <c:pt idx="830">
                  <c:v>43352.496527777781</c:v>
                </c:pt>
                <c:pt idx="831">
                  <c:v>43353.496527777781</c:v>
                </c:pt>
                <c:pt idx="832">
                  <c:v>43354.496527777781</c:v>
                </c:pt>
                <c:pt idx="833">
                  <c:v>43355.496527777781</c:v>
                </c:pt>
                <c:pt idx="834">
                  <c:v>43356.496527777781</c:v>
                </c:pt>
                <c:pt idx="835">
                  <c:v>43357.496527777781</c:v>
                </c:pt>
                <c:pt idx="836">
                  <c:v>43358.496527777781</c:v>
                </c:pt>
                <c:pt idx="837">
                  <c:v>43359.496527777781</c:v>
                </c:pt>
                <c:pt idx="838">
                  <c:v>43360.496527777781</c:v>
                </c:pt>
                <c:pt idx="839">
                  <c:v>43361.496527777781</c:v>
                </c:pt>
                <c:pt idx="840">
                  <c:v>43362.496527777781</c:v>
                </c:pt>
                <c:pt idx="841">
                  <c:v>43363.496527777781</c:v>
                </c:pt>
                <c:pt idx="842">
                  <c:v>43364.496527777781</c:v>
                </c:pt>
                <c:pt idx="843">
                  <c:v>43365.496527777781</c:v>
                </c:pt>
                <c:pt idx="844">
                  <c:v>43366.496527777781</c:v>
                </c:pt>
                <c:pt idx="845">
                  <c:v>43367.496527777781</c:v>
                </c:pt>
                <c:pt idx="846">
                  <c:v>43368.496527777781</c:v>
                </c:pt>
                <c:pt idx="847">
                  <c:v>43369.496527777781</c:v>
                </c:pt>
                <c:pt idx="848">
                  <c:v>43370.496527777781</c:v>
                </c:pt>
                <c:pt idx="849">
                  <c:v>43371.496527777781</c:v>
                </c:pt>
                <c:pt idx="850">
                  <c:v>43372.496527777781</c:v>
                </c:pt>
                <c:pt idx="851">
                  <c:v>43373.496527777781</c:v>
                </c:pt>
                <c:pt idx="852">
                  <c:v>43374.496527777781</c:v>
                </c:pt>
                <c:pt idx="853">
                  <c:v>43375.496527777781</c:v>
                </c:pt>
                <c:pt idx="854">
                  <c:v>43376.496527777781</c:v>
                </c:pt>
                <c:pt idx="855">
                  <c:v>43377.496527777781</c:v>
                </c:pt>
                <c:pt idx="856">
                  <c:v>43378.496527777781</c:v>
                </c:pt>
                <c:pt idx="857">
                  <c:v>43379.496527777781</c:v>
                </c:pt>
                <c:pt idx="858">
                  <c:v>43380.496527777781</c:v>
                </c:pt>
                <c:pt idx="859">
                  <c:v>43381.496527777781</c:v>
                </c:pt>
                <c:pt idx="860">
                  <c:v>43382.496527777781</c:v>
                </c:pt>
                <c:pt idx="861">
                  <c:v>43383.496527777781</c:v>
                </c:pt>
                <c:pt idx="862">
                  <c:v>43384.496527777781</c:v>
                </c:pt>
                <c:pt idx="863">
                  <c:v>43385.496527777781</c:v>
                </c:pt>
                <c:pt idx="864">
                  <c:v>43386.496527777781</c:v>
                </c:pt>
                <c:pt idx="865">
                  <c:v>43387.496527777781</c:v>
                </c:pt>
                <c:pt idx="866">
                  <c:v>43388.496527777781</c:v>
                </c:pt>
                <c:pt idx="867">
                  <c:v>43389.496527777781</c:v>
                </c:pt>
                <c:pt idx="868">
                  <c:v>43390.496527777781</c:v>
                </c:pt>
                <c:pt idx="869">
                  <c:v>43391.496527777781</c:v>
                </c:pt>
                <c:pt idx="870">
                  <c:v>43392.496527777781</c:v>
                </c:pt>
                <c:pt idx="871">
                  <c:v>43393.496527777781</c:v>
                </c:pt>
                <c:pt idx="872">
                  <c:v>43394.496527777781</c:v>
                </c:pt>
                <c:pt idx="873">
                  <c:v>43395.496527777781</c:v>
                </c:pt>
                <c:pt idx="874">
                  <c:v>43396.496527777781</c:v>
                </c:pt>
                <c:pt idx="875">
                  <c:v>43397.496527777781</c:v>
                </c:pt>
                <c:pt idx="876">
                  <c:v>43398.496527777781</c:v>
                </c:pt>
                <c:pt idx="877">
                  <c:v>43399.496527777781</c:v>
                </c:pt>
                <c:pt idx="878">
                  <c:v>43400.496527777781</c:v>
                </c:pt>
                <c:pt idx="879">
                  <c:v>43401.496527777781</c:v>
                </c:pt>
                <c:pt idx="880">
                  <c:v>43402.496527777781</c:v>
                </c:pt>
                <c:pt idx="881">
                  <c:v>43403.496527777781</c:v>
                </c:pt>
                <c:pt idx="882">
                  <c:v>43404.496527777781</c:v>
                </c:pt>
                <c:pt idx="883">
                  <c:v>43405.496527777781</c:v>
                </c:pt>
                <c:pt idx="884">
                  <c:v>43406.496527777781</c:v>
                </c:pt>
                <c:pt idx="885">
                  <c:v>43407.496527777781</c:v>
                </c:pt>
                <c:pt idx="886">
                  <c:v>43408.496527777781</c:v>
                </c:pt>
                <c:pt idx="887">
                  <c:v>43409.496527777781</c:v>
                </c:pt>
                <c:pt idx="888">
                  <c:v>43410.496527777781</c:v>
                </c:pt>
                <c:pt idx="889">
                  <c:v>43411.496527777781</c:v>
                </c:pt>
                <c:pt idx="890">
                  <c:v>43412.496527777781</c:v>
                </c:pt>
                <c:pt idx="891">
                  <c:v>43413.496527777781</c:v>
                </c:pt>
                <c:pt idx="892">
                  <c:v>43414.496527777781</c:v>
                </c:pt>
                <c:pt idx="893">
                  <c:v>43415.496527777781</c:v>
                </c:pt>
                <c:pt idx="894">
                  <c:v>43416.496527777781</c:v>
                </c:pt>
                <c:pt idx="895">
                  <c:v>43417.496527777781</c:v>
                </c:pt>
                <c:pt idx="896">
                  <c:v>43418.496527777781</c:v>
                </c:pt>
                <c:pt idx="897">
                  <c:v>43419.496527777781</c:v>
                </c:pt>
                <c:pt idx="898">
                  <c:v>43420.496527777781</c:v>
                </c:pt>
                <c:pt idx="899">
                  <c:v>43421.496527777781</c:v>
                </c:pt>
                <c:pt idx="900">
                  <c:v>43422.496527777781</c:v>
                </c:pt>
                <c:pt idx="901">
                  <c:v>43423.496527777781</c:v>
                </c:pt>
                <c:pt idx="902">
                  <c:v>43424.496527777781</c:v>
                </c:pt>
                <c:pt idx="903">
                  <c:v>43425.496527777781</c:v>
                </c:pt>
                <c:pt idx="904">
                  <c:v>43426.496527777781</c:v>
                </c:pt>
                <c:pt idx="905">
                  <c:v>43427.496527777781</c:v>
                </c:pt>
                <c:pt idx="906">
                  <c:v>43428.496527777781</c:v>
                </c:pt>
                <c:pt idx="907">
                  <c:v>43429.496527777781</c:v>
                </c:pt>
                <c:pt idx="908">
                  <c:v>43430.496527777781</c:v>
                </c:pt>
                <c:pt idx="909">
                  <c:v>43431.496527777781</c:v>
                </c:pt>
                <c:pt idx="910">
                  <c:v>43432.496527777781</c:v>
                </c:pt>
                <c:pt idx="911">
                  <c:v>43433.496527777781</c:v>
                </c:pt>
                <c:pt idx="912">
                  <c:v>43434.496527777781</c:v>
                </c:pt>
                <c:pt idx="913">
                  <c:v>43435.496527777781</c:v>
                </c:pt>
                <c:pt idx="914">
                  <c:v>43436.496527777781</c:v>
                </c:pt>
                <c:pt idx="915">
                  <c:v>43437.496527777781</c:v>
                </c:pt>
                <c:pt idx="916">
                  <c:v>43438.496527777781</c:v>
                </c:pt>
                <c:pt idx="917">
                  <c:v>43439.496527777781</c:v>
                </c:pt>
                <c:pt idx="918">
                  <c:v>43440.496527777781</c:v>
                </c:pt>
                <c:pt idx="919">
                  <c:v>43441.496527777781</c:v>
                </c:pt>
                <c:pt idx="920">
                  <c:v>43442.496527777781</c:v>
                </c:pt>
                <c:pt idx="921">
                  <c:v>43443.496527777781</c:v>
                </c:pt>
                <c:pt idx="922">
                  <c:v>43444.496527777781</c:v>
                </c:pt>
                <c:pt idx="923">
                  <c:v>43445.496527777781</c:v>
                </c:pt>
                <c:pt idx="924">
                  <c:v>43446.496527777781</c:v>
                </c:pt>
                <c:pt idx="925">
                  <c:v>43447.496527777781</c:v>
                </c:pt>
                <c:pt idx="926">
                  <c:v>43448.496527777781</c:v>
                </c:pt>
                <c:pt idx="927">
                  <c:v>43449.496527777781</c:v>
                </c:pt>
                <c:pt idx="928">
                  <c:v>43450.496527777781</c:v>
                </c:pt>
                <c:pt idx="929">
                  <c:v>43451.496527777781</c:v>
                </c:pt>
                <c:pt idx="930">
                  <c:v>43452.496527777781</c:v>
                </c:pt>
                <c:pt idx="931">
                  <c:v>43453.496527777781</c:v>
                </c:pt>
                <c:pt idx="932">
                  <c:v>43454.496527777781</c:v>
                </c:pt>
                <c:pt idx="933">
                  <c:v>43455.496527777781</c:v>
                </c:pt>
                <c:pt idx="934">
                  <c:v>43456.496527777781</c:v>
                </c:pt>
                <c:pt idx="935">
                  <c:v>43457.496527777781</c:v>
                </c:pt>
                <c:pt idx="936">
                  <c:v>43458.496527777781</c:v>
                </c:pt>
                <c:pt idx="937">
                  <c:v>43459.496527777781</c:v>
                </c:pt>
                <c:pt idx="938">
                  <c:v>43460.496527777781</c:v>
                </c:pt>
                <c:pt idx="939">
                  <c:v>43461.496527777781</c:v>
                </c:pt>
                <c:pt idx="940">
                  <c:v>43462.496527777781</c:v>
                </c:pt>
                <c:pt idx="941">
                  <c:v>43463.496527777781</c:v>
                </c:pt>
                <c:pt idx="942">
                  <c:v>43464.496527777781</c:v>
                </c:pt>
                <c:pt idx="943">
                  <c:v>43465.496527777781</c:v>
                </c:pt>
                <c:pt idx="944">
                  <c:v>43466.496527777781</c:v>
                </c:pt>
                <c:pt idx="945">
                  <c:v>43467.496527777781</c:v>
                </c:pt>
                <c:pt idx="946">
                  <c:v>43468.496527777781</c:v>
                </c:pt>
                <c:pt idx="947">
                  <c:v>43469.496527777781</c:v>
                </c:pt>
                <c:pt idx="948">
                  <c:v>43470.496527777781</c:v>
                </c:pt>
                <c:pt idx="949">
                  <c:v>43471.496527777781</c:v>
                </c:pt>
                <c:pt idx="950">
                  <c:v>43472.496527777781</c:v>
                </c:pt>
                <c:pt idx="951">
                  <c:v>43473.496527777781</c:v>
                </c:pt>
                <c:pt idx="952">
                  <c:v>43474.496527777781</c:v>
                </c:pt>
                <c:pt idx="953">
                  <c:v>43475.496527777781</c:v>
                </c:pt>
                <c:pt idx="954">
                  <c:v>43476.496527777781</c:v>
                </c:pt>
                <c:pt idx="955">
                  <c:v>43477.496527777781</c:v>
                </c:pt>
                <c:pt idx="956">
                  <c:v>43478.496527777781</c:v>
                </c:pt>
                <c:pt idx="957">
                  <c:v>43479.496527777781</c:v>
                </c:pt>
                <c:pt idx="958">
                  <c:v>43480.496527777781</c:v>
                </c:pt>
                <c:pt idx="959">
                  <c:v>43481.496527777781</c:v>
                </c:pt>
                <c:pt idx="960">
                  <c:v>43482.496527777781</c:v>
                </c:pt>
                <c:pt idx="961">
                  <c:v>43483.496527777781</c:v>
                </c:pt>
                <c:pt idx="962">
                  <c:v>43484.496527777781</c:v>
                </c:pt>
                <c:pt idx="963">
                  <c:v>43485.496527777781</c:v>
                </c:pt>
                <c:pt idx="964">
                  <c:v>43486.496527777781</c:v>
                </c:pt>
                <c:pt idx="965">
                  <c:v>43487.496527777781</c:v>
                </c:pt>
                <c:pt idx="966">
                  <c:v>43488.496527777781</c:v>
                </c:pt>
                <c:pt idx="967">
                  <c:v>43489.496527777781</c:v>
                </c:pt>
                <c:pt idx="968">
                  <c:v>43490.496527777781</c:v>
                </c:pt>
                <c:pt idx="969">
                  <c:v>43491.496527777781</c:v>
                </c:pt>
                <c:pt idx="970">
                  <c:v>43492.496527777781</c:v>
                </c:pt>
                <c:pt idx="971">
                  <c:v>43493.496527777781</c:v>
                </c:pt>
                <c:pt idx="972">
                  <c:v>43494.496527777781</c:v>
                </c:pt>
                <c:pt idx="973">
                  <c:v>43495.496527777781</c:v>
                </c:pt>
                <c:pt idx="974">
                  <c:v>43496.496527777781</c:v>
                </c:pt>
                <c:pt idx="975">
                  <c:v>43497.496527777781</c:v>
                </c:pt>
                <c:pt idx="976">
                  <c:v>43498.496527777781</c:v>
                </c:pt>
                <c:pt idx="977">
                  <c:v>43499.496527777781</c:v>
                </c:pt>
                <c:pt idx="978">
                  <c:v>43500.496527777781</c:v>
                </c:pt>
                <c:pt idx="979">
                  <c:v>43501.496527777781</c:v>
                </c:pt>
                <c:pt idx="980">
                  <c:v>43502.496527777781</c:v>
                </c:pt>
                <c:pt idx="981">
                  <c:v>43503.496527777781</c:v>
                </c:pt>
                <c:pt idx="982">
                  <c:v>43504.496527777781</c:v>
                </c:pt>
                <c:pt idx="983">
                  <c:v>43505.496527777781</c:v>
                </c:pt>
                <c:pt idx="984">
                  <c:v>43506.496527777781</c:v>
                </c:pt>
                <c:pt idx="985">
                  <c:v>43507.496527777781</c:v>
                </c:pt>
                <c:pt idx="986">
                  <c:v>43508.496527777781</c:v>
                </c:pt>
                <c:pt idx="987">
                  <c:v>43509.496527777781</c:v>
                </c:pt>
                <c:pt idx="988">
                  <c:v>43510.496527777781</c:v>
                </c:pt>
                <c:pt idx="989">
                  <c:v>43511.496527777781</c:v>
                </c:pt>
              </c:numCache>
            </c:numRef>
          </c:xVal>
          <c:yVal>
            <c:numRef>
              <c:f>'Special sampling'!$Y$261:$Y$1250</c:f>
              <c:numCache>
                <c:formatCode>0.0</c:formatCode>
                <c:ptCount val="990"/>
                <c:pt idx="0">
                  <c:v>3.2063181818181814</c:v>
                </c:pt>
                <c:pt idx="1">
                  <c:v>3.2063181818181814</c:v>
                </c:pt>
                <c:pt idx="2">
                  <c:v>3.2063181818181814</c:v>
                </c:pt>
                <c:pt idx="3">
                  <c:v>3.2063181818181814</c:v>
                </c:pt>
                <c:pt idx="4">
                  <c:v>3.2063181818181814</c:v>
                </c:pt>
                <c:pt idx="5">
                  <c:v>3.2063181818181814</c:v>
                </c:pt>
                <c:pt idx="6">
                  <c:v>3.2063181818181814</c:v>
                </c:pt>
                <c:pt idx="7">
                  <c:v>3.2063181818181814</c:v>
                </c:pt>
                <c:pt idx="8">
                  <c:v>3.2063181818181814</c:v>
                </c:pt>
                <c:pt idx="9">
                  <c:v>3.2063181818181814</c:v>
                </c:pt>
                <c:pt idx="10">
                  <c:v>3.2063181818181814</c:v>
                </c:pt>
                <c:pt idx="11">
                  <c:v>3.2063181818181814</c:v>
                </c:pt>
                <c:pt idx="12">
                  <c:v>3.2063181818181814</c:v>
                </c:pt>
                <c:pt idx="13">
                  <c:v>3.2063181818181814</c:v>
                </c:pt>
                <c:pt idx="14">
                  <c:v>3.2063181818181814</c:v>
                </c:pt>
                <c:pt idx="15">
                  <c:v>3.2063181818181814</c:v>
                </c:pt>
                <c:pt idx="16">
                  <c:v>3.2063181818181814</c:v>
                </c:pt>
                <c:pt idx="17">
                  <c:v>3.2063181818181814</c:v>
                </c:pt>
                <c:pt idx="18">
                  <c:v>3.2063181818181814</c:v>
                </c:pt>
                <c:pt idx="19">
                  <c:v>3.2063181818181814</c:v>
                </c:pt>
                <c:pt idx="20">
                  <c:v>3.2063181818181814</c:v>
                </c:pt>
                <c:pt idx="21">
                  <c:v>3.2063181818181814</c:v>
                </c:pt>
                <c:pt idx="22">
                  <c:v>3.2063181818181814</c:v>
                </c:pt>
                <c:pt idx="23">
                  <c:v>3.2063181818181814</c:v>
                </c:pt>
                <c:pt idx="24">
                  <c:v>3.2063181818181814</c:v>
                </c:pt>
                <c:pt idx="25">
                  <c:v>3.2063181818181814</c:v>
                </c:pt>
                <c:pt idx="26">
                  <c:v>3.2063181818181814</c:v>
                </c:pt>
                <c:pt idx="27">
                  <c:v>3.2063181818181814</c:v>
                </c:pt>
                <c:pt idx="28">
                  <c:v>3.2063181818181814</c:v>
                </c:pt>
                <c:pt idx="29">
                  <c:v>3.2063181818181814</c:v>
                </c:pt>
                <c:pt idx="30">
                  <c:v>2.71855</c:v>
                </c:pt>
                <c:pt idx="31">
                  <c:v>2.71855</c:v>
                </c:pt>
                <c:pt idx="32">
                  <c:v>2.71855</c:v>
                </c:pt>
                <c:pt idx="33">
                  <c:v>2.71855</c:v>
                </c:pt>
                <c:pt idx="34">
                  <c:v>2.71855</c:v>
                </c:pt>
                <c:pt idx="35">
                  <c:v>2.71855</c:v>
                </c:pt>
                <c:pt idx="36">
                  <c:v>2.71855</c:v>
                </c:pt>
                <c:pt idx="37">
                  <c:v>2.71855</c:v>
                </c:pt>
                <c:pt idx="38">
                  <c:v>2.71855</c:v>
                </c:pt>
                <c:pt idx="39">
                  <c:v>2.71855</c:v>
                </c:pt>
                <c:pt idx="40">
                  <c:v>2.71855</c:v>
                </c:pt>
                <c:pt idx="41">
                  <c:v>2.71855</c:v>
                </c:pt>
                <c:pt idx="42">
                  <c:v>2.71855</c:v>
                </c:pt>
                <c:pt idx="43">
                  <c:v>2.71855</c:v>
                </c:pt>
                <c:pt idx="44">
                  <c:v>2.71855</c:v>
                </c:pt>
                <c:pt idx="45">
                  <c:v>2.71855</c:v>
                </c:pt>
                <c:pt idx="46">
                  <c:v>2.71855</c:v>
                </c:pt>
                <c:pt idx="47">
                  <c:v>2.71855</c:v>
                </c:pt>
                <c:pt idx="48">
                  <c:v>2.71855</c:v>
                </c:pt>
                <c:pt idx="49">
                  <c:v>2.71855</c:v>
                </c:pt>
                <c:pt idx="50">
                  <c:v>2.71855</c:v>
                </c:pt>
                <c:pt idx="51">
                  <c:v>2.71855</c:v>
                </c:pt>
                <c:pt idx="52">
                  <c:v>2.71855</c:v>
                </c:pt>
                <c:pt idx="53">
                  <c:v>2.71855</c:v>
                </c:pt>
                <c:pt idx="54">
                  <c:v>2.71855</c:v>
                </c:pt>
                <c:pt idx="55">
                  <c:v>2.71855</c:v>
                </c:pt>
                <c:pt idx="56">
                  <c:v>2.71855</c:v>
                </c:pt>
                <c:pt idx="57">
                  <c:v>2.71855</c:v>
                </c:pt>
                <c:pt idx="58">
                  <c:v>2.71855</c:v>
                </c:pt>
                <c:pt idx="59">
                  <c:v>2.71855</c:v>
                </c:pt>
                <c:pt idx="60">
                  <c:v>2.71855</c:v>
                </c:pt>
                <c:pt idx="61">
                  <c:v>5.0315000000000003</c:v>
                </c:pt>
                <c:pt idx="62">
                  <c:v>5.0315000000000003</c:v>
                </c:pt>
                <c:pt idx="63">
                  <c:v>5.0315000000000003</c:v>
                </c:pt>
                <c:pt idx="64">
                  <c:v>5.0315000000000003</c:v>
                </c:pt>
                <c:pt idx="65">
                  <c:v>5.0315000000000003</c:v>
                </c:pt>
                <c:pt idx="66">
                  <c:v>5.0315000000000003</c:v>
                </c:pt>
                <c:pt idx="67">
                  <c:v>5.0315000000000003</c:v>
                </c:pt>
                <c:pt idx="68">
                  <c:v>5.0315000000000003</c:v>
                </c:pt>
                <c:pt idx="69">
                  <c:v>5.0315000000000003</c:v>
                </c:pt>
                <c:pt idx="70">
                  <c:v>5.0315000000000003</c:v>
                </c:pt>
                <c:pt idx="71">
                  <c:v>5.0315000000000003</c:v>
                </c:pt>
                <c:pt idx="72">
                  <c:v>5.0315000000000003</c:v>
                </c:pt>
                <c:pt idx="73">
                  <c:v>5.0315000000000003</c:v>
                </c:pt>
                <c:pt idx="74">
                  <c:v>5.0315000000000003</c:v>
                </c:pt>
                <c:pt idx="75">
                  <c:v>5.0315000000000003</c:v>
                </c:pt>
                <c:pt idx="76">
                  <c:v>5.0315000000000003</c:v>
                </c:pt>
                <c:pt idx="77">
                  <c:v>5.0315000000000003</c:v>
                </c:pt>
                <c:pt idx="78">
                  <c:v>5.0315000000000003</c:v>
                </c:pt>
                <c:pt idx="79">
                  <c:v>5.0315000000000003</c:v>
                </c:pt>
                <c:pt idx="80">
                  <c:v>5.0315000000000003</c:v>
                </c:pt>
                <c:pt idx="81">
                  <c:v>5.0315000000000003</c:v>
                </c:pt>
                <c:pt idx="82">
                  <c:v>5.0315000000000003</c:v>
                </c:pt>
                <c:pt idx="83">
                  <c:v>5.0315000000000003</c:v>
                </c:pt>
                <c:pt idx="84">
                  <c:v>5.0315000000000003</c:v>
                </c:pt>
                <c:pt idx="85">
                  <c:v>5.0315000000000003</c:v>
                </c:pt>
                <c:pt idx="86">
                  <c:v>5.0315000000000003</c:v>
                </c:pt>
                <c:pt idx="87">
                  <c:v>5.0315000000000003</c:v>
                </c:pt>
                <c:pt idx="88">
                  <c:v>5.0315000000000003</c:v>
                </c:pt>
                <c:pt idx="89">
                  <c:v>5.0315000000000003</c:v>
                </c:pt>
                <c:pt idx="90">
                  <c:v>5.0315000000000003</c:v>
                </c:pt>
                <c:pt idx="91">
                  <c:v>5.0315000000000003</c:v>
                </c:pt>
                <c:pt idx="92">
                  <c:v>3.9050476190476191</c:v>
                </c:pt>
                <c:pt idx="93">
                  <c:v>3.9050476190476191</c:v>
                </c:pt>
                <c:pt idx="94">
                  <c:v>3.9050476190476191</c:v>
                </c:pt>
                <c:pt idx="95">
                  <c:v>3.9050476190476191</c:v>
                </c:pt>
                <c:pt idx="96">
                  <c:v>3.9050476190476191</c:v>
                </c:pt>
                <c:pt idx="97">
                  <c:v>3.9050476190476191</c:v>
                </c:pt>
                <c:pt idx="98">
                  <c:v>3.9050476190476191</c:v>
                </c:pt>
                <c:pt idx="99">
                  <c:v>3.9050476190476191</c:v>
                </c:pt>
                <c:pt idx="100">
                  <c:v>3.9050476190476191</c:v>
                </c:pt>
                <c:pt idx="101">
                  <c:v>3.9050476190476191</c:v>
                </c:pt>
                <c:pt idx="102">
                  <c:v>3.9050476190476191</c:v>
                </c:pt>
                <c:pt idx="103">
                  <c:v>3.9050476190476191</c:v>
                </c:pt>
                <c:pt idx="104">
                  <c:v>3.9050476190476191</c:v>
                </c:pt>
                <c:pt idx="105">
                  <c:v>3.9050476190476191</c:v>
                </c:pt>
                <c:pt idx="106">
                  <c:v>3.9050476190476191</c:v>
                </c:pt>
                <c:pt idx="107">
                  <c:v>3.9050476190476191</c:v>
                </c:pt>
                <c:pt idx="108">
                  <c:v>3.9050476190476191</c:v>
                </c:pt>
                <c:pt idx="109">
                  <c:v>3.9050476190476191</c:v>
                </c:pt>
                <c:pt idx="110">
                  <c:v>3.9050476190476191</c:v>
                </c:pt>
                <c:pt idx="111">
                  <c:v>3.9050476190476191</c:v>
                </c:pt>
                <c:pt idx="112">
                  <c:v>3.9050476190476191</c:v>
                </c:pt>
                <c:pt idx="113">
                  <c:v>3.9050476190476191</c:v>
                </c:pt>
                <c:pt idx="114">
                  <c:v>3.9050476190476191</c:v>
                </c:pt>
                <c:pt idx="115">
                  <c:v>3.9050476190476191</c:v>
                </c:pt>
                <c:pt idx="116">
                  <c:v>3.9050476190476191</c:v>
                </c:pt>
                <c:pt idx="117">
                  <c:v>3.9050476190476191</c:v>
                </c:pt>
                <c:pt idx="118">
                  <c:v>3.9050476190476191</c:v>
                </c:pt>
                <c:pt idx="119">
                  <c:v>3.9050476190476191</c:v>
                </c:pt>
                <c:pt idx="120">
                  <c:v>3.9050476190476191</c:v>
                </c:pt>
                <c:pt idx="121">
                  <c:v>3.9050476190476191</c:v>
                </c:pt>
                <c:pt idx="122">
                  <c:v>2.5884000000000005</c:v>
                </c:pt>
                <c:pt idx="123">
                  <c:v>2.5884000000000005</c:v>
                </c:pt>
                <c:pt idx="124">
                  <c:v>2.5884000000000005</c:v>
                </c:pt>
                <c:pt idx="125">
                  <c:v>2.5884000000000005</c:v>
                </c:pt>
                <c:pt idx="126">
                  <c:v>2.5884000000000005</c:v>
                </c:pt>
                <c:pt idx="127">
                  <c:v>2.5884000000000005</c:v>
                </c:pt>
                <c:pt idx="128">
                  <c:v>2.5884000000000005</c:v>
                </c:pt>
                <c:pt idx="129">
                  <c:v>2.5884000000000005</c:v>
                </c:pt>
                <c:pt idx="130">
                  <c:v>2.5884000000000005</c:v>
                </c:pt>
                <c:pt idx="131">
                  <c:v>2.5884000000000005</c:v>
                </c:pt>
                <c:pt idx="132">
                  <c:v>2.5884000000000005</c:v>
                </c:pt>
                <c:pt idx="133">
                  <c:v>2.5884000000000005</c:v>
                </c:pt>
                <c:pt idx="134">
                  <c:v>2.5884000000000005</c:v>
                </c:pt>
                <c:pt idx="135">
                  <c:v>2.5884000000000005</c:v>
                </c:pt>
                <c:pt idx="136">
                  <c:v>2.5884000000000005</c:v>
                </c:pt>
                <c:pt idx="137">
                  <c:v>2.5884000000000005</c:v>
                </c:pt>
                <c:pt idx="138">
                  <c:v>2.5884000000000005</c:v>
                </c:pt>
                <c:pt idx="139">
                  <c:v>2.5884000000000005</c:v>
                </c:pt>
                <c:pt idx="140">
                  <c:v>2.5884000000000005</c:v>
                </c:pt>
                <c:pt idx="141">
                  <c:v>2.5884000000000005</c:v>
                </c:pt>
                <c:pt idx="142">
                  <c:v>2.5884000000000005</c:v>
                </c:pt>
                <c:pt idx="143">
                  <c:v>2.5884000000000005</c:v>
                </c:pt>
                <c:pt idx="144">
                  <c:v>2.5884000000000005</c:v>
                </c:pt>
                <c:pt idx="145">
                  <c:v>2.5884000000000005</c:v>
                </c:pt>
                <c:pt idx="146">
                  <c:v>2.5884000000000005</c:v>
                </c:pt>
                <c:pt idx="147">
                  <c:v>2.5884000000000005</c:v>
                </c:pt>
                <c:pt idx="148">
                  <c:v>2.5884000000000005</c:v>
                </c:pt>
                <c:pt idx="149">
                  <c:v>2.5884000000000005</c:v>
                </c:pt>
                <c:pt idx="150">
                  <c:v>2.5884000000000005</c:v>
                </c:pt>
                <c:pt idx="151">
                  <c:v>2.5884000000000005</c:v>
                </c:pt>
                <c:pt idx="152">
                  <c:v>2.5884000000000005</c:v>
                </c:pt>
                <c:pt idx="153">
                  <c:v>6.3851521739130455</c:v>
                </c:pt>
                <c:pt idx="154">
                  <c:v>6.3851521739130455</c:v>
                </c:pt>
                <c:pt idx="155">
                  <c:v>6.3851521739130455</c:v>
                </c:pt>
                <c:pt idx="156">
                  <c:v>6.3851521739130455</c:v>
                </c:pt>
                <c:pt idx="157">
                  <c:v>6.3851521739130455</c:v>
                </c:pt>
                <c:pt idx="158">
                  <c:v>6.3851521739130455</c:v>
                </c:pt>
                <c:pt idx="159">
                  <c:v>6.3851521739130455</c:v>
                </c:pt>
                <c:pt idx="160">
                  <c:v>6.3851521739130455</c:v>
                </c:pt>
                <c:pt idx="161">
                  <c:v>6.3851521739130455</c:v>
                </c:pt>
                <c:pt idx="162">
                  <c:v>6.3851521739130455</c:v>
                </c:pt>
                <c:pt idx="163">
                  <c:v>6.3851521739130455</c:v>
                </c:pt>
                <c:pt idx="164">
                  <c:v>6.3851521739130455</c:v>
                </c:pt>
                <c:pt idx="165">
                  <c:v>6.3851521739130455</c:v>
                </c:pt>
                <c:pt idx="166">
                  <c:v>6.3851521739130455</c:v>
                </c:pt>
                <c:pt idx="167">
                  <c:v>6.3851521739130455</c:v>
                </c:pt>
                <c:pt idx="168">
                  <c:v>6.3851521739130455</c:v>
                </c:pt>
                <c:pt idx="169">
                  <c:v>6.3851521739130455</c:v>
                </c:pt>
                <c:pt idx="170">
                  <c:v>6.3851521739130455</c:v>
                </c:pt>
                <c:pt idx="171">
                  <c:v>6.3851521739130455</c:v>
                </c:pt>
                <c:pt idx="172">
                  <c:v>6.3851521739130455</c:v>
                </c:pt>
                <c:pt idx="173">
                  <c:v>6.3851521739130455</c:v>
                </c:pt>
                <c:pt idx="174">
                  <c:v>6.3851521739130455</c:v>
                </c:pt>
                <c:pt idx="175">
                  <c:v>6.3851521739130455</c:v>
                </c:pt>
                <c:pt idx="176">
                  <c:v>6.3851521739130455</c:v>
                </c:pt>
                <c:pt idx="177">
                  <c:v>6.3851521739130455</c:v>
                </c:pt>
                <c:pt idx="178">
                  <c:v>6.3851521739130455</c:v>
                </c:pt>
                <c:pt idx="179">
                  <c:v>6.3851521739130455</c:v>
                </c:pt>
                <c:pt idx="180">
                  <c:v>6.3851521739130455</c:v>
                </c:pt>
                <c:pt idx="181">
                  <c:v>6.3851521739130455</c:v>
                </c:pt>
                <c:pt idx="182">
                  <c:v>6.3851521739130455</c:v>
                </c:pt>
                <c:pt idx="183">
                  <c:v>6.3851521739130455</c:v>
                </c:pt>
                <c:pt idx="184">
                  <c:v>6.3851521739130455</c:v>
                </c:pt>
                <c:pt idx="185">
                  <c:v>6.3851521739130455</c:v>
                </c:pt>
                <c:pt idx="186">
                  <c:v>6.3851521739130455</c:v>
                </c:pt>
                <c:pt idx="187" formatCode="0.00">
                  <c:v>6.3851521739130455</c:v>
                </c:pt>
                <c:pt idx="188" formatCode="0.00">
                  <c:v>6.3851521739130455</c:v>
                </c:pt>
                <c:pt idx="189" formatCode="0.00">
                  <c:v>6.3851521739130455</c:v>
                </c:pt>
                <c:pt idx="190" formatCode="0.00">
                  <c:v>6.3851521739130455</c:v>
                </c:pt>
                <c:pt idx="191" formatCode="0.00">
                  <c:v>6.3851521739130455</c:v>
                </c:pt>
                <c:pt idx="192" formatCode="0.00">
                  <c:v>6.3851521739130455</c:v>
                </c:pt>
                <c:pt idx="193" formatCode="0.00">
                  <c:v>6.3851521739130455</c:v>
                </c:pt>
                <c:pt idx="194" formatCode="0.00">
                  <c:v>6.3851521739130455</c:v>
                </c:pt>
                <c:pt idx="195" formatCode="0.00">
                  <c:v>6.3851521739130455</c:v>
                </c:pt>
                <c:pt idx="196" formatCode="0.00">
                  <c:v>6.3851521739130455</c:v>
                </c:pt>
                <c:pt idx="197" formatCode="0.00">
                  <c:v>6.3851521739130455</c:v>
                </c:pt>
                <c:pt idx="198" formatCode="0.00">
                  <c:v>6.3851521739130455</c:v>
                </c:pt>
                <c:pt idx="199" formatCode="0.00">
                  <c:v>6.3851521739130455</c:v>
                </c:pt>
                <c:pt idx="200" formatCode="0.00">
                  <c:v>6.3851521739130455</c:v>
                </c:pt>
                <c:pt idx="201" formatCode="0.00">
                  <c:v>6.3851521739130455</c:v>
                </c:pt>
                <c:pt idx="202" formatCode="0.00">
                  <c:v>6.3851521739130455</c:v>
                </c:pt>
                <c:pt idx="203" formatCode="0.00">
                  <c:v>6.3851521739130455</c:v>
                </c:pt>
                <c:pt idx="204" formatCode="0.00">
                  <c:v>6.3851521739130455</c:v>
                </c:pt>
                <c:pt idx="205" formatCode="0.00">
                  <c:v>6.3851521739130455</c:v>
                </c:pt>
                <c:pt idx="206" formatCode="0.00">
                  <c:v>6.3851521739130455</c:v>
                </c:pt>
                <c:pt idx="207" formatCode="0.00">
                  <c:v>6.3851521739130455</c:v>
                </c:pt>
                <c:pt idx="208" formatCode="0.00">
                  <c:v>6.3851521739130455</c:v>
                </c:pt>
                <c:pt idx="209" formatCode="0.00">
                  <c:v>6.3851521739130455</c:v>
                </c:pt>
                <c:pt idx="210" formatCode="0.00">
                  <c:v>6.3851521739130455</c:v>
                </c:pt>
                <c:pt idx="211" formatCode="0.00">
                  <c:v>6.3851521739130455</c:v>
                </c:pt>
                <c:pt idx="212" formatCode="0.00">
                  <c:v>6.3851521739130455</c:v>
                </c:pt>
                <c:pt idx="214" formatCode="0.00">
                  <c:v>6.3067619047619035</c:v>
                </c:pt>
                <c:pt idx="215" formatCode="0.00">
                  <c:v>6.3067619047619035</c:v>
                </c:pt>
                <c:pt idx="216" formatCode="0.00">
                  <c:v>6.3067619047619035</c:v>
                </c:pt>
                <c:pt idx="217" formatCode="0.00">
                  <c:v>6.3067619047619035</c:v>
                </c:pt>
                <c:pt idx="218" formatCode="0.00">
                  <c:v>6.3067619047619035</c:v>
                </c:pt>
                <c:pt idx="219" formatCode="0.00">
                  <c:v>6.3067619047619035</c:v>
                </c:pt>
                <c:pt idx="220" formatCode="0.00">
                  <c:v>6.3067619047619035</c:v>
                </c:pt>
                <c:pt idx="221" formatCode="0.00">
                  <c:v>6.3067619047619035</c:v>
                </c:pt>
                <c:pt idx="222" formatCode="0.00">
                  <c:v>6.3067619047619035</c:v>
                </c:pt>
                <c:pt idx="223" formatCode="0.00">
                  <c:v>6.3067619047619035</c:v>
                </c:pt>
                <c:pt idx="224" formatCode="0.00">
                  <c:v>6.3067619047619035</c:v>
                </c:pt>
                <c:pt idx="225" formatCode="0.00">
                  <c:v>6.3067619047619035</c:v>
                </c:pt>
                <c:pt idx="226" formatCode="0.00">
                  <c:v>6.3067619047619035</c:v>
                </c:pt>
                <c:pt idx="227" formatCode="0.00">
                  <c:v>6.3067619047619035</c:v>
                </c:pt>
                <c:pt idx="228" formatCode="0.00">
                  <c:v>6.3067619047619035</c:v>
                </c:pt>
                <c:pt idx="229" formatCode="0.00">
                  <c:v>6.3067619047619035</c:v>
                </c:pt>
                <c:pt idx="230" formatCode="0.00">
                  <c:v>6.3067619047619035</c:v>
                </c:pt>
                <c:pt idx="231" formatCode="0.00">
                  <c:v>6.3067619047619035</c:v>
                </c:pt>
                <c:pt idx="232" formatCode="0.00">
                  <c:v>6.3067619047619035</c:v>
                </c:pt>
                <c:pt idx="233" formatCode="0.00">
                  <c:v>6.3067619047619035</c:v>
                </c:pt>
                <c:pt idx="234" formatCode="0.00">
                  <c:v>6.3067619047619035</c:v>
                </c:pt>
                <c:pt idx="235" formatCode="0.00">
                  <c:v>6.3067619047619035</c:v>
                </c:pt>
                <c:pt idx="236" formatCode="0.00">
                  <c:v>6.3067619047619035</c:v>
                </c:pt>
                <c:pt idx="237" formatCode="0.00">
                  <c:v>6.3067619047619035</c:v>
                </c:pt>
                <c:pt idx="238" formatCode="0.00">
                  <c:v>6.3067619047619035</c:v>
                </c:pt>
                <c:pt idx="239" formatCode="0.00">
                  <c:v>6.3067619047619035</c:v>
                </c:pt>
                <c:pt idx="240" formatCode="0.00">
                  <c:v>6.3067619047619035</c:v>
                </c:pt>
                <c:pt idx="241" formatCode="0.00">
                  <c:v>6.3067619047619035</c:v>
                </c:pt>
                <c:pt idx="242" formatCode="0.00">
                  <c:v>6.3067619047619035</c:v>
                </c:pt>
                <c:pt idx="243" formatCode="0.00">
                  <c:v>6.3067619047619035</c:v>
                </c:pt>
                <c:pt idx="244" formatCode="0.00">
                  <c:v>6.3067619047619035</c:v>
                </c:pt>
                <c:pt idx="245" formatCode="0.00">
                  <c:v>4.9941265822784793</c:v>
                </c:pt>
                <c:pt idx="246" formatCode="0.00">
                  <c:v>4.9941265822784793</c:v>
                </c:pt>
                <c:pt idx="247" formatCode="0.00">
                  <c:v>4.9941265822784793</c:v>
                </c:pt>
                <c:pt idx="248" formatCode="0.00">
                  <c:v>4.9941265822784793</c:v>
                </c:pt>
                <c:pt idx="249" formatCode="0.00">
                  <c:v>4.9941265822784793</c:v>
                </c:pt>
                <c:pt idx="250" formatCode="0.00">
                  <c:v>4.9941265822784793</c:v>
                </c:pt>
                <c:pt idx="251" formatCode="0.00">
                  <c:v>4.9941265822784793</c:v>
                </c:pt>
                <c:pt idx="252" formatCode="0.00">
                  <c:v>4.9941265822784793</c:v>
                </c:pt>
                <c:pt idx="253" formatCode="0.00">
                  <c:v>4.9941265822784793</c:v>
                </c:pt>
                <c:pt idx="254" formatCode="0.00">
                  <c:v>4.9941265822784793</c:v>
                </c:pt>
                <c:pt idx="255" formatCode="0.00">
                  <c:v>4.9941265822784793</c:v>
                </c:pt>
                <c:pt idx="256" formatCode="0.00">
                  <c:v>4.9941265822784793</c:v>
                </c:pt>
                <c:pt idx="257" formatCode="0.00">
                  <c:v>4.9941265822784793</c:v>
                </c:pt>
                <c:pt idx="258" formatCode="0.00">
                  <c:v>4.9941265822784793</c:v>
                </c:pt>
                <c:pt idx="259" formatCode="0.00">
                  <c:v>4.9941265822784793</c:v>
                </c:pt>
                <c:pt idx="260" formatCode="0.00">
                  <c:v>4.9941265822784793</c:v>
                </c:pt>
                <c:pt idx="261" formatCode="0.00">
                  <c:v>4.9941265822784793</c:v>
                </c:pt>
                <c:pt idx="262" formatCode="0.00">
                  <c:v>4.9941265822784793</c:v>
                </c:pt>
                <c:pt idx="263" formatCode="0.00">
                  <c:v>4.9941265822784793</c:v>
                </c:pt>
                <c:pt idx="264" formatCode="0.00">
                  <c:v>4.9941265822784793</c:v>
                </c:pt>
                <c:pt idx="265" formatCode="0.00">
                  <c:v>4.9941265822784793</c:v>
                </c:pt>
                <c:pt idx="266" formatCode="0.00">
                  <c:v>4.9941265822784793</c:v>
                </c:pt>
                <c:pt idx="267" formatCode="0.00">
                  <c:v>4.9941265822784793</c:v>
                </c:pt>
                <c:pt idx="268" formatCode="0.00">
                  <c:v>4.9941265822784793</c:v>
                </c:pt>
                <c:pt idx="269" formatCode="0.00">
                  <c:v>4.9941265822784793</c:v>
                </c:pt>
                <c:pt idx="270" formatCode="0.00">
                  <c:v>4.9941265822784793</c:v>
                </c:pt>
                <c:pt idx="271" formatCode="0.00">
                  <c:v>4.9941265822784793</c:v>
                </c:pt>
                <c:pt idx="272" formatCode="0.00">
                  <c:v>4.9941265822784793</c:v>
                </c:pt>
                <c:pt idx="273" formatCode="0.00">
                  <c:v>4.622238095238095</c:v>
                </c:pt>
                <c:pt idx="274" formatCode="0.00">
                  <c:v>1.0115789473684209</c:v>
                </c:pt>
                <c:pt idx="275" formatCode="0.00">
                  <c:v>1.0115789473684209</c:v>
                </c:pt>
                <c:pt idx="276" formatCode="0.00">
                  <c:v>1.0115789473684209</c:v>
                </c:pt>
                <c:pt idx="277" formatCode="0.00">
                  <c:v>1.0115789473684209</c:v>
                </c:pt>
                <c:pt idx="278" formatCode="0.00">
                  <c:v>1.0115789473684209</c:v>
                </c:pt>
                <c:pt idx="279" formatCode="0.00">
                  <c:v>1.0115789473684209</c:v>
                </c:pt>
                <c:pt idx="280" formatCode="0.00">
                  <c:v>1.0115789473684209</c:v>
                </c:pt>
                <c:pt idx="281" formatCode="0.00">
                  <c:v>1.0115789473684209</c:v>
                </c:pt>
                <c:pt idx="282" formatCode="0.00">
                  <c:v>1.0115789473684209</c:v>
                </c:pt>
                <c:pt idx="283" formatCode="0.00">
                  <c:v>1.0115789473684209</c:v>
                </c:pt>
                <c:pt idx="284" formatCode="0.00">
                  <c:v>1.0115789473684209</c:v>
                </c:pt>
                <c:pt idx="285" formatCode="0.00">
                  <c:v>1.0115789473684209</c:v>
                </c:pt>
                <c:pt idx="286" formatCode="0.00">
                  <c:v>1.0115789473684209</c:v>
                </c:pt>
                <c:pt idx="287" formatCode="0.00">
                  <c:v>1.0115789473684209</c:v>
                </c:pt>
                <c:pt idx="288" formatCode="0.00">
                  <c:v>1.0115789473684209</c:v>
                </c:pt>
                <c:pt idx="289" formatCode="0.00">
                  <c:v>1.0115789473684209</c:v>
                </c:pt>
                <c:pt idx="290" formatCode="0.00">
                  <c:v>1.0115789473684209</c:v>
                </c:pt>
                <c:pt idx="291" formatCode="0.00">
                  <c:v>1.0115789473684209</c:v>
                </c:pt>
                <c:pt idx="292" formatCode="0.00">
                  <c:v>1.0115789473684209</c:v>
                </c:pt>
                <c:pt idx="293" formatCode="0.00">
                  <c:v>1.0115789473684209</c:v>
                </c:pt>
                <c:pt idx="294" formatCode="0.00">
                  <c:v>1.0115789473684209</c:v>
                </c:pt>
                <c:pt idx="295" formatCode="0.00">
                  <c:v>1.0115789473684209</c:v>
                </c:pt>
                <c:pt idx="296" formatCode="0.00">
                  <c:v>1.0115789473684209</c:v>
                </c:pt>
                <c:pt idx="297" formatCode="0.00">
                  <c:v>1.0115789473684209</c:v>
                </c:pt>
                <c:pt idx="298" formatCode="0.00">
                  <c:v>1.0115789473684209</c:v>
                </c:pt>
                <c:pt idx="299" formatCode="0.00">
                  <c:v>1.0115789473684209</c:v>
                </c:pt>
                <c:pt idx="300" formatCode="0.00">
                  <c:v>1.0115789473684209</c:v>
                </c:pt>
                <c:pt idx="301" formatCode="0.00">
                  <c:v>1.0115789473684209</c:v>
                </c:pt>
                <c:pt idx="302" formatCode="0.00">
                  <c:v>1.0115789473684209</c:v>
                </c:pt>
                <c:pt idx="303" formatCode="0.00">
                  <c:v>1.0115789473684209</c:v>
                </c:pt>
                <c:pt idx="304" formatCode="0.00">
                  <c:v>3.7958999999999996</c:v>
                </c:pt>
                <c:pt idx="305" formatCode="0.00">
                  <c:v>3.7958999999999996</c:v>
                </c:pt>
                <c:pt idx="306" formatCode="0.00">
                  <c:v>3.7958999999999996</c:v>
                </c:pt>
                <c:pt idx="307" formatCode="0.00">
                  <c:v>3.7958999999999996</c:v>
                </c:pt>
                <c:pt idx="308" formatCode="0.00">
                  <c:v>3.7958999999999996</c:v>
                </c:pt>
                <c:pt idx="309" formatCode="0.00">
                  <c:v>3.7958999999999996</c:v>
                </c:pt>
                <c:pt idx="310" formatCode="0.00">
                  <c:v>3.7958999999999996</c:v>
                </c:pt>
                <c:pt idx="311" formatCode="0.00">
                  <c:v>3.7958999999999996</c:v>
                </c:pt>
                <c:pt idx="312" formatCode="0.00">
                  <c:v>3.7958999999999996</c:v>
                </c:pt>
                <c:pt idx="313" formatCode="0.00">
                  <c:v>3.7958999999999996</c:v>
                </c:pt>
                <c:pt idx="314" formatCode="0.00">
                  <c:v>3.7958999999999996</c:v>
                </c:pt>
                <c:pt idx="315" formatCode="0.00">
                  <c:v>3.7958999999999996</c:v>
                </c:pt>
                <c:pt idx="316" formatCode="0.00">
                  <c:v>3.7958999999999996</c:v>
                </c:pt>
                <c:pt idx="317" formatCode="0.00">
                  <c:v>3.7958999999999996</c:v>
                </c:pt>
                <c:pt idx="318" formatCode="0.00">
                  <c:v>3.7958999999999996</c:v>
                </c:pt>
                <c:pt idx="319" formatCode="0.00">
                  <c:v>3.7958999999999996</c:v>
                </c:pt>
                <c:pt idx="320" formatCode="0.00">
                  <c:v>3.7958999999999996</c:v>
                </c:pt>
                <c:pt idx="321" formatCode="0.00">
                  <c:v>3.7958999999999996</c:v>
                </c:pt>
                <c:pt idx="322" formatCode="0.00">
                  <c:v>3.7958999999999996</c:v>
                </c:pt>
                <c:pt idx="323" formatCode="0.00">
                  <c:v>3.7958999999999996</c:v>
                </c:pt>
                <c:pt idx="324" formatCode="0.00">
                  <c:v>3.7958999999999996</c:v>
                </c:pt>
                <c:pt idx="325" formatCode="0.00">
                  <c:v>3.7958999999999996</c:v>
                </c:pt>
                <c:pt idx="326" formatCode="0.00">
                  <c:v>3.7958999999999996</c:v>
                </c:pt>
                <c:pt idx="327" formatCode="0.00">
                  <c:v>3.7958999999999996</c:v>
                </c:pt>
                <c:pt idx="328" formatCode="0.00">
                  <c:v>3.7958999999999996</c:v>
                </c:pt>
                <c:pt idx="329" formatCode="0.00">
                  <c:v>3.7958999999999996</c:v>
                </c:pt>
                <c:pt idx="330" formatCode="0.00">
                  <c:v>3.7958999999999996</c:v>
                </c:pt>
                <c:pt idx="331" formatCode="0.00">
                  <c:v>3.7958999999999996</c:v>
                </c:pt>
                <c:pt idx="332" formatCode="0.00">
                  <c:v>3.7958999999999996</c:v>
                </c:pt>
                <c:pt idx="333" formatCode="0.00">
                  <c:v>3.7958999999999996</c:v>
                </c:pt>
                <c:pt idx="334">
                  <c:v>4.7018260869565216</c:v>
                </c:pt>
                <c:pt idx="335">
                  <c:v>4.7018260869565216</c:v>
                </c:pt>
                <c:pt idx="336">
                  <c:v>4.7018260869565216</c:v>
                </c:pt>
                <c:pt idx="337">
                  <c:v>4.7018260869565216</c:v>
                </c:pt>
                <c:pt idx="338">
                  <c:v>4.7018260869565216</c:v>
                </c:pt>
                <c:pt idx="339">
                  <c:v>4.7018260869565216</c:v>
                </c:pt>
                <c:pt idx="340">
                  <c:v>4.7018260869565216</c:v>
                </c:pt>
                <c:pt idx="341">
                  <c:v>4.7018260869565216</c:v>
                </c:pt>
                <c:pt idx="342">
                  <c:v>4.7018260869565216</c:v>
                </c:pt>
                <c:pt idx="343">
                  <c:v>4.7018260869565216</c:v>
                </c:pt>
                <c:pt idx="344">
                  <c:v>4.7018260869565216</c:v>
                </c:pt>
                <c:pt idx="345">
                  <c:v>4.7018260869565216</c:v>
                </c:pt>
                <c:pt idx="346">
                  <c:v>4.7018260869565216</c:v>
                </c:pt>
                <c:pt idx="347">
                  <c:v>4.7018260869565216</c:v>
                </c:pt>
                <c:pt idx="348">
                  <c:v>4.7018260869565216</c:v>
                </c:pt>
                <c:pt idx="349">
                  <c:v>4.7018260869565216</c:v>
                </c:pt>
                <c:pt idx="350">
                  <c:v>4.7018260869565216</c:v>
                </c:pt>
                <c:pt idx="351">
                  <c:v>4.7018260869565216</c:v>
                </c:pt>
                <c:pt idx="352">
                  <c:v>4.7018260869565216</c:v>
                </c:pt>
                <c:pt idx="353">
                  <c:v>4.7018260869565216</c:v>
                </c:pt>
                <c:pt idx="354">
                  <c:v>4.7018260869565216</c:v>
                </c:pt>
                <c:pt idx="355">
                  <c:v>4.7018260869565216</c:v>
                </c:pt>
                <c:pt idx="356">
                  <c:v>4.7018260869565216</c:v>
                </c:pt>
                <c:pt idx="357">
                  <c:v>4.7018260869565216</c:v>
                </c:pt>
                <c:pt idx="358">
                  <c:v>4.7018260869565216</c:v>
                </c:pt>
                <c:pt idx="359">
                  <c:v>4.7018260869565216</c:v>
                </c:pt>
                <c:pt idx="360">
                  <c:v>4.7018260869565216</c:v>
                </c:pt>
                <c:pt idx="361">
                  <c:v>4.7018260869565216</c:v>
                </c:pt>
                <c:pt idx="362">
                  <c:v>4.7018260869565216</c:v>
                </c:pt>
                <c:pt idx="363">
                  <c:v>4.7018260869565216</c:v>
                </c:pt>
                <c:pt idx="364">
                  <c:v>4.7018260869565216</c:v>
                </c:pt>
                <c:pt idx="365">
                  <c:v>4.7018260869565216</c:v>
                </c:pt>
                <c:pt idx="366">
                  <c:v>4.7018260869565216</c:v>
                </c:pt>
                <c:pt idx="367">
                  <c:v>4.7018260869565216</c:v>
                </c:pt>
                <c:pt idx="368">
                  <c:v>4.7018260869565216</c:v>
                </c:pt>
                <c:pt idx="369">
                  <c:v>4.7018260869565216</c:v>
                </c:pt>
                <c:pt idx="370">
                  <c:v>4.7018260869565216</c:v>
                </c:pt>
                <c:pt idx="371">
                  <c:v>4.7018260869565216</c:v>
                </c:pt>
                <c:pt idx="372">
                  <c:v>4.7018260869565216</c:v>
                </c:pt>
                <c:pt idx="373">
                  <c:v>4.7018260869565216</c:v>
                </c:pt>
                <c:pt idx="374">
                  <c:v>4.7018260869565216</c:v>
                </c:pt>
                <c:pt idx="375">
                  <c:v>4.7018260869565216</c:v>
                </c:pt>
                <c:pt idx="376">
                  <c:v>4.7018260869565216</c:v>
                </c:pt>
                <c:pt idx="377">
                  <c:v>4.7018260869565216</c:v>
                </c:pt>
                <c:pt idx="378">
                  <c:v>4.7018260869565216</c:v>
                </c:pt>
                <c:pt idx="379">
                  <c:v>4.7018260869565216</c:v>
                </c:pt>
                <c:pt idx="380">
                  <c:v>4.7018260869565216</c:v>
                </c:pt>
                <c:pt idx="381">
                  <c:v>4.7018260869565216</c:v>
                </c:pt>
                <c:pt idx="382">
                  <c:v>4.7018260869565216</c:v>
                </c:pt>
                <c:pt idx="383">
                  <c:v>4.7018260869565216</c:v>
                </c:pt>
                <c:pt idx="384">
                  <c:v>4.7018260869565216</c:v>
                </c:pt>
                <c:pt idx="385">
                  <c:v>4.7018260869565216</c:v>
                </c:pt>
                <c:pt idx="386">
                  <c:v>4.7018260869565216</c:v>
                </c:pt>
                <c:pt idx="387">
                  <c:v>4.7018260869565216</c:v>
                </c:pt>
                <c:pt idx="388">
                  <c:v>4.7018260869565216</c:v>
                </c:pt>
                <c:pt idx="389">
                  <c:v>4.7018260869565216</c:v>
                </c:pt>
                <c:pt idx="390">
                  <c:v>4.7018260869565216</c:v>
                </c:pt>
                <c:pt idx="391">
                  <c:v>4.7018260869565216</c:v>
                </c:pt>
                <c:pt idx="392">
                  <c:v>4.7018260869565216</c:v>
                </c:pt>
                <c:pt idx="393">
                  <c:v>4.7018260869565216</c:v>
                </c:pt>
                <c:pt idx="394">
                  <c:v>4.7018260869565216</c:v>
                </c:pt>
                <c:pt idx="395">
                  <c:v>6.2555499999999986</c:v>
                </c:pt>
                <c:pt idx="396">
                  <c:v>6.2555499999999986</c:v>
                </c:pt>
                <c:pt idx="397">
                  <c:v>6.2555499999999986</c:v>
                </c:pt>
                <c:pt idx="398">
                  <c:v>6.2555499999999986</c:v>
                </c:pt>
                <c:pt idx="399">
                  <c:v>6.2555499999999986</c:v>
                </c:pt>
                <c:pt idx="400">
                  <c:v>6.2555499999999986</c:v>
                </c:pt>
                <c:pt idx="401">
                  <c:v>6.2555499999999986</c:v>
                </c:pt>
                <c:pt idx="402">
                  <c:v>6.2555499999999986</c:v>
                </c:pt>
                <c:pt idx="403">
                  <c:v>6.2555499999999986</c:v>
                </c:pt>
                <c:pt idx="404">
                  <c:v>6.2555499999999986</c:v>
                </c:pt>
                <c:pt idx="405">
                  <c:v>6.2555499999999986</c:v>
                </c:pt>
                <c:pt idx="406">
                  <c:v>6.2555499999999986</c:v>
                </c:pt>
                <c:pt idx="407">
                  <c:v>6.2555499999999986</c:v>
                </c:pt>
                <c:pt idx="408">
                  <c:v>6.2555499999999986</c:v>
                </c:pt>
                <c:pt idx="409">
                  <c:v>6.2555499999999986</c:v>
                </c:pt>
                <c:pt idx="410">
                  <c:v>6.2555499999999986</c:v>
                </c:pt>
                <c:pt idx="411">
                  <c:v>6.2555499999999986</c:v>
                </c:pt>
                <c:pt idx="412">
                  <c:v>6.2555499999999986</c:v>
                </c:pt>
                <c:pt idx="413">
                  <c:v>6.2555499999999986</c:v>
                </c:pt>
                <c:pt idx="414">
                  <c:v>6.2555499999999986</c:v>
                </c:pt>
                <c:pt idx="415">
                  <c:v>6.2555499999999986</c:v>
                </c:pt>
                <c:pt idx="416">
                  <c:v>6.2555499999999986</c:v>
                </c:pt>
                <c:pt idx="417">
                  <c:v>6.2555499999999986</c:v>
                </c:pt>
                <c:pt idx="418">
                  <c:v>6.2555499999999986</c:v>
                </c:pt>
                <c:pt idx="419">
                  <c:v>6.2555499999999986</c:v>
                </c:pt>
                <c:pt idx="420">
                  <c:v>6.2555499999999986</c:v>
                </c:pt>
                <c:pt idx="421">
                  <c:v>6.2555499999999986</c:v>
                </c:pt>
                <c:pt idx="422">
                  <c:v>6.2555499999999986</c:v>
                </c:pt>
                <c:pt idx="423">
                  <c:v>6.2555499999999986</c:v>
                </c:pt>
                <c:pt idx="424">
                  <c:v>6.2555499999999986</c:v>
                </c:pt>
                <c:pt idx="425">
                  <c:v>6.2555499999999986</c:v>
                </c:pt>
                <c:pt idx="426" formatCode="0.00">
                  <c:v>6.885782608695652</c:v>
                </c:pt>
                <c:pt idx="427" formatCode="0.00">
                  <c:v>6.885782608695652</c:v>
                </c:pt>
                <c:pt idx="428" formatCode="0.00">
                  <c:v>6.885782608695652</c:v>
                </c:pt>
                <c:pt idx="429" formatCode="0.00">
                  <c:v>6.885782608695652</c:v>
                </c:pt>
                <c:pt idx="430" formatCode="0.00">
                  <c:v>6.885782608695652</c:v>
                </c:pt>
                <c:pt idx="431" formatCode="0.00">
                  <c:v>6.885782608695652</c:v>
                </c:pt>
                <c:pt idx="432" formatCode="0.00">
                  <c:v>6.885782608695652</c:v>
                </c:pt>
                <c:pt idx="433" formatCode="0.00">
                  <c:v>6.885782608695652</c:v>
                </c:pt>
                <c:pt idx="434" formatCode="0.00">
                  <c:v>6.885782608695652</c:v>
                </c:pt>
                <c:pt idx="435" formatCode="0.00">
                  <c:v>6.885782608695652</c:v>
                </c:pt>
                <c:pt idx="436" formatCode="0.00">
                  <c:v>6.885782608695652</c:v>
                </c:pt>
                <c:pt idx="437" formatCode="0.00">
                  <c:v>6.885782608695652</c:v>
                </c:pt>
                <c:pt idx="438" formatCode="0.00">
                  <c:v>6.885782608695652</c:v>
                </c:pt>
                <c:pt idx="439" formatCode="0.00">
                  <c:v>6.885782608695652</c:v>
                </c:pt>
                <c:pt idx="440" formatCode="0.00">
                  <c:v>6.885782608695652</c:v>
                </c:pt>
                <c:pt idx="441" formatCode="0.00">
                  <c:v>6.885782608695652</c:v>
                </c:pt>
                <c:pt idx="442" formatCode="0.00">
                  <c:v>6.885782608695652</c:v>
                </c:pt>
                <c:pt idx="443" formatCode="0.00">
                  <c:v>6.885782608695652</c:v>
                </c:pt>
                <c:pt idx="444" formatCode="0.00">
                  <c:v>6.885782608695652</c:v>
                </c:pt>
                <c:pt idx="445" formatCode="0.00">
                  <c:v>6.885782608695652</c:v>
                </c:pt>
                <c:pt idx="446" formatCode="0.00">
                  <c:v>6.885782608695652</c:v>
                </c:pt>
                <c:pt idx="447" formatCode="0.00">
                  <c:v>6.885782608695652</c:v>
                </c:pt>
                <c:pt idx="448" formatCode="0.00">
                  <c:v>6.885782608695652</c:v>
                </c:pt>
                <c:pt idx="449" formatCode="0.00">
                  <c:v>6.885782608695652</c:v>
                </c:pt>
                <c:pt idx="450" formatCode="0.00">
                  <c:v>6.885782608695652</c:v>
                </c:pt>
                <c:pt idx="451" formatCode="0.00">
                  <c:v>6.885782608695652</c:v>
                </c:pt>
                <c:pt idx="452" formatCode="0.00">
                  <c:v>6.885782608695652</c:v>
                </c:pt>
                <c:pt idx="453" formatCode="0.00">
                  <c:v>6.885782608695652</c:v>
                </c:pt>
                <c:pt idx="454" formatCode="0.00">
                  <c:v>6.885782608695652</c:v>
                </c:pt>
                <c:pt idx="455" formatCode="0.00">
                  <c:v>6.885782608695652</c:v>
                </c:pt>
                <c:pt idx="456" formatCode="0.00">
                  <c:v>6.885782608695652</c:v>
                </c:pt>
                <c:pt idx="457" formatCode="0.00">
                  <c:v>9.2324285714285708</c:v>
                </c:pt>
                <c:pt idx="458" formatCode="0.00">
                  <c:v>9.2324285714285708</c:v>
                </c:pt>
                <c:pt idx="459" formatCode="0.00">
                  <c:v>9.2324285714285708</c:v>
                </c:pt>
                <c:pt idx="460" formatCode="0.00">
                  <c:v>9.2324285714285708</c:v>
                </c:pt>
                <c:pt idx="461" formatCode="0.00">
                  <c:v>9.2324285714285708</c:v>
                </c:pt>
                <c:pt idx="462" formatCode="0.00">
                  <c:v>9.2324285714285708</c:v>
                </c:pt>
                <c:pt idx="463" formatCode="0.00">
                  <c:v>9.2324285714285708</c:v>
                </c:pt>
                <c:pt idx="464" formatCode="0.00">
                  <c:v>9.2324285714285708</c:v>
                </c:pt>
                <c:pt idx="465" formatCode="0.00">
                  <c:v>9.2324285714285708</c:v>
                </c:pt>
                <c:pt idx="466" formatCode="0.00">
                  <c:v>9.2324285714285708</c:v>
                </c:pt>
                <c:pt idx="467" formatCode="0.00">
                  <c:v>9.2324285714285708</c:v>
                </c:pt>
                <c:pt idx="468" formatCode="0.00">
                  <c:v>9.2324285714285708</c:v>
                </c:pt>
                <c:pt idx="469" formatCode="0.00">
                  <c:v>9.2324285714285708</c:v>
                </c:pt>
                <c:pt idx="470" formatCode="0.00">
                  <c:v>9.2324285714285708</c:v>
                </c:pt>
                <c:pt idx="471" formatCode="0.00">
                  <c:v>9.2324285714285708</c:v>
                </c:pt>
                <c:pt idx="472" formatCode="0.00">
                  <c:v>9.2324285714285708</c:v>
                </c:pt>
                <c:pt idx="473" formatCode="0.00">
                  <c:v>9.2324285714285708</c:v>
                </c:pt>
                <c:pt idx="474" formatCode="0.00">
                  <c:v>9.2324285714285708</c:v>
                </c:pt>
                <c:pt idx="475" formatCode="0.00">
                  <c:v>9.2324285714285708</c:v>
                </c:pt>
                <c:pt idx="476" formatCode="0.00">
                  <c:v>9.2324285714285708</c:v>
                </c:pt>
                <c:pt idx="477" formatCode="0.00">
                  <c:v>9.2324285714285708</c:v>
                </c:pt>
                <c:pt idx="478" formatCode="0.00">
                  <c:v>9.2324285714285708</c:v>
                </c:pt>
                <c:pt idx="479" formatCode="0.00">
                  <c:v>9.2324285714285708</c:v>
                </c:pt>
                <c:pt idx="480" formatCode="0.00">
                  <c:v>9.2324285714285708</c:v>
                </c:pt>
                <c:pt idx="481" formatCode="0.00">
                  <c:v>9.2324285714285708</c:v>
                </c:pt>
                <c:pt idx="482" formatCode="0.00">
                  <c:v>9.2324285714285708</c:v>
                </c:pt>
                <c:pt idx="483" formatCode="0.00">
                  <c:v>9.2324285714285708</c:v>
                </c:pt>
                <c:pt idx="484" formatCode="0.00">
                  <c:v>9.2324285714285708</c:v>
                </c:pt>
                <c:pt idx="485" formatCode="0.00">
                  <c:v>9.2324285714285708</c:v>
                </c:pt>
                <c:pt idx="486" formatCode="0.00">
                  <c:v>9.2324285714285708</c:v>
                </c:pt>
                <c:pt idx="487" formatCode="0.00">
                  <c:v>6.4495454545454551</c:v>
                </c:pt>
                <c:pt idx="488" formatCode="0.00">
                  <c:v>6.4495454545454551</c:v>
                </c:pt>
                <c:pt idx="489" formatCode="0.00">
                  <c:v>6.4495454545454551</c:v>
                </c:pt>
                <c:pt idx="490" formatCode="0.00">
                  <c:v>6.4495454545454551</c:v>
                </c:pt>
                <c:pt idx="491" formatCode="0.00">
                  <c:v>6.4495454545454551</c:v>
                </c:pt>
                <c:pt idx="492" formatCode="0.00">
                  <c:v>6.4495454545454551</c:v>
                </c:pt>
                <c:pt idx="493" formatCode="0.00">
                  <c:v>6.4495454545454551</c:v>
                </c:pt>
                <c:pt idx="494" formatCode="0.00">
                  <c:v>6.4495454545454551</c:v>
                </c:pt>
                <c:pt idx="495" formatCode="0.00">
                  <c:v>6.4495454545454551</c:v>
                </c:pt>
                <c:pt idx="496" formatCode="0.00">
                  <c:v>6.4495454545454551</c:v>
                </c:pt>
                <c:pt idx="497" formatCode="0.00">
                  <c:v>6.4495454545454551</c:v>
                </c:pt>
                <c:pt idx="498" formatCode="0.00">
                  <c:v>6.4495454545454551</c:v>
                </c:pt>
                <c:pt idx="499" formatCode="0.00">
                  <c:v>6.4495454545454551</c:v>
                </c:pt>
                <c:pt idx="500" formatCode="0.00">
                  <c:v>6.4495454545454551</c:v>
                </c:pt>
                <c:pt idx="501" formatCode="0.00">
                  <c:v>6.4495454545454551</c:v>
                </c:pt>
                <c:pt idx="502" formatCode="0.00">
                  <c:v>6.4495454545454551</c:v>
                </c:pt>
                <c:pt idx="503" formatCode="0.00">
                  <c:v>6.4495454545454551</c:v>
                </c:pt>
                <c:pt idx="504" formatCode="0.00">
                  <c:v>6.4495454545454551</c:v>
                </c:pt>
                <c:pt idx="505" formatCode="0.00">
                  <c:v>6.4495454545454551</c:v>
                </c:pt>
                <c:pt idx="506" formatCode="0.00">
                  <c:v>6.4495454545454551</c:v>
                </c:pt>
                <c:pt idx="507" formatCode="0.00">
                  <c:v>6.4495454545454551</c:v>
                </c:pt>
                <c:pt idx="508" formatCode="0.00">
                  <c:v>6.4495454545454551</c:v>
                </c:pt>
                <c:pt idx="509" formatCode="0.00">
                  <c:v>6.4495454545454551</c:v>
                </c:pt>
                <c:pt idx="510" formatCode="0.00">
                  <c:v>6.4495454545454551</c:v>
                </c:pt>
                <c:pt idx="511" formatCode="0.00">
                  <c:v>6.4495454545454551</c:v>
                </c:pt>
                <c:pt idx="512" formatCode="0.00">
                  <c:v>6.4495454545454551</c:v>
                </c:pt>
                <c:pt idx="513" formatCode="0.00">
                  <c:v>6.4495454545454551</c:v>
                </c:pt>
                <c:pt idx="514" formatCode="0.00">
                  <c:v>6.4495454545454551</c:v>
                </c:pt>
                <c:pt idx="515" formatCode="0.00">
                  <c:v>6.4495454545454551</c:v>
                </c:pt>
                <c:pt idx="516" formatCode="0.00">
                  <c:v>6.4495454545454551</c:v>
                </c:pt>
                <c:pt idx="517" formatCode="0.00">
                  <c:v>6.4495454545454551</c:v>
                </c:pt>
                <c:pt idx="518" formatCode="0.00">
                  <c:v>6.8769000000000009</c:v>
                </c:pt>
                <c:pt idx="519" formatCode="0.00">
                  <c:v>6.8769000000000009</c:v>
                </c:pt>
                <c:pt idx="520" formatCode="0.00">
                  <c:v>6.8769000000000009</c:v>
                </c:pt>
                <c:pt idx="521" formatCode="0.00">
                  <c:v>6.8769000000000009</c:v>
                </c:pt>
                <c:pt idx="522" formatCode="0.00">
                  <c:v>6.8769000000000009</c:v>
                </c:pt>
                <c:pt idx="523" formatCode="0.00">
                  <c:v>6.8769000000000009</c:v>
                </c:pt>
                <c:pt idx="524" formatCode="0.00">
                  <c:v>6.8769000000000009</c:v>
                </c:pt>
                <c:pt idx="525" formatCode="0.00">
                  <c:v>6.8769000000000009</c:v>
                </c:pt>
                <c:pt idx="526" formatCode="0.00">
                  <c:v>6.8769000000000009</c:v>
                </c:pt>
                <c:pt idx="527" formatCode="0.00">
                  <c:v>6.8769000000000009</c:v>
                </c:pt>
                <c:pt idx="528" formatCode="0.00">
                  <c:v>6.8769000000000009</c:v>
                </c:pt>
                <c:pt idx="529" formatCode="0.00">
                  <c:v>6.8769000000000009</c:v>
                </c:pt>
                <c:pt idx="530" formatCode="0.00">
                  <c:v>6.8769000000000009</c:v>
                </c:pt>
                <c:pt idx="531" formatCode="0.00">
                  <c:v>6.8769000000000009</c:v>
                </c:pt>
                <c:pt idx="532" formatCode="0.00">
                  <c:v>6.8769000000000009</c:v>
                </c:pt>
                <c:pt idx="533" formatCode="0.00">
                  <c:v>6.8769000000000009</c:v>
                </c:pt>
                <c:pt idx="534" formatCode="0.00">
                  <c:v>6.8769000000000009</c:v>
                </c:pt>
                <c:pt idx="535" formatCode="0.00">
                  <c:v>6.8769000000000009</c:v>
                </c:pt>
                <c:pt idx="536" formatCode="0.00">
                  <c:v>6.8769000000000009</c:v>
                </c:pt>
                <c:pt idx="537" formatCode="0.00">
                  <c:v>6.8769000000000009</c:v>
                </c:pt>
                <c:pt idx="538" formatCode="0.00">
                  <c:v>6.8769000000000009</c:v>
                </c:pt>
                <c:pt idx="539" formatCode="0.00">
                  <c:v>6.8769000000000009</c:v>
                </c:pt>
                <c:pt idx="540" formatCode="0.00">
                  <c:v>6.8769000000000009</c:v>
                </c:pt>
                <c:pt idx="541" formatCode="0.00">
                  <c:v>6.8769000000000009</c:v>
                </c:pt>
                <c:pt idx="542" formatCode="0.00">
                  <c:v>6.8769000000000009</c:v>
                </c:pt>
                <c:pt idx="543" formatCode="0.00">
                  <c:v>6.8769000000000009</c:v>
                </c:pt>
                <c:pt idx="544" formatCode="0.00">
                  <c:v>6.8769000000000009</c:v>
                </c:pt>
                <c:pt idx="545" formatCode="0.00">
                  <c:v>6.8769000000000009</c:v>
                </c:pt>
                <c:pt idx="546" formatCode="0.00">
                  <c:v>6.8769000000000009</c:v>
                </c:pt>
                <c:pt idx="547" formatCode="0.00">
                  <c:v>6.8769000000000009</c:v>
                </c:pt>
                <c:pt idx="548" formatCode="0.00">
                  <c:v>7.6283999999999992</c:v>
                </c:pt>
                <c:pt idx="549" formatCode="0.00">
                  <c:v>7.6283999999999992</c:v>
                </c:pt>
                <c:pt idx="550" formatCode="0.00">
                  <c:v>7.6283999999999992</c:v>
                </c:pt>
                <c:pt idx="551" formatCode="0.00">
                  <c:v>7.6283999999999992</c:v>
                </c:pt>
                <c:pt idx="552" formatCode="0.00">
                  <c:v>7.6283999999999992</c:v>
                </c:pt>
                <c:pt idx="553" formatCode="0.00">
                  <c:v>7.6283999999999992</c:v>
                </c:pt>
                <c:pt idx="554" formatCode="0.00">
                  <c:v>7.6283999999999992</c:v>
                </c:pt>
                <c:pt idx="555" formatCode="0.00">
                  <c:v>7.6283999999999992</c:v>
                </c:pt>
                <c:pt idx="556" formatCode="0.00">
                  <c:v>7.6283999999999992</c:v>
                </c:pt>
                <c:pt idx="557" formatCode="0.00">
                  <c:v>7.6283999999999992</c:v>
                </c:pt>
                <c:pt idx="558" formatCode="0.00">
                  <c:v>7.6283999999999992</c:v>
                </c:pt>
                <c:pt idx="559" formatCode="0.00">
                  <c:v>7.6283999999999992</c:v>
                </c:pt>
                <c:pt idx="560" formatCode="0.00">
                  <c:v>7.6283999999999992</c:v>
                </c:pt>
                <c:pt idx="561" formatCode="0.00">
                  <c:v>7.6283999999999992</c:v>
                </c:pt>
                <c:pt idx="562" formatCode="0.00">
                  <c:v>7.6283999999999992</c:v>
                </c:pt>
                <c:pt idx="563" formatCode="0.00">
                  <c:v>7.6283999999999992</c:v>
                </c:pt>
                <c:pt idx="564" formatCode="0.00">
                  <c:v>7.6283999999999992</c:v>
                </c:pt>
                <c:pt idx="565" formatCode="0.00">
                  <c:v>7.6283999999999992</c:v>
                </c:pt>
                <c:pt idx="566" formatCode="0.00">
                  <c:v>7.6283999999999992</c:v>
                </c:pt>
                <c:pt idx="567" formatCode="0.00">
                  <c:v>7.6283999999999992</c:v>
                </c:pt>
                <c:pt idx="568" formatCode="0.00">
                  <c:v>7.6283999999999992</c:v>
                </c:pt>
                <c:pt idx="569" formatCode="0.00">
                  <c:v>7.6283999999999992</c:v>
                </c:pt>
                <c:pt idx="570" formatCode="0.00">
                  <c:v>7.6283999999999992</c:v>
                </c:pt>
                <c:pt idx="571" formatCode="0.00">
                  <c:v>7.6283999999999992</c:v>
                </c:pt>
                <c:pt idx="572" formatCode="0.00">
                  <c:v>7.6283999999999992</c:v>
                </c:pt>
                <c:pt idx="573" formatCode="0.00">
                  <c:v>7.6283999999999992</c:v>
                </c:pt>
                <c:pt idx="574" formatCode="0.00">
                  <c:v>7.6283999999999992</c:v>
                </c:pt>
                <c:pt idx="575" formatCode="0.00">
                  <c:v>7.6283999999999992</c:v>
                </c:pt>
                <c:pt idx="576" formatCode="0.00">
                  <c:v>7.6283999999999992</c:v>
                </c:pt>
                <c:pt idx="577" formatCode="0.00">
                  <c:v>7.6283999999999992</c:v>
                </c:pt>
                <c:pt idx="578" formatCode="0.00">
                  <c:v>7.6283999999999992</c:v>
                </c:pt>
                <c:pt idx="579" formatCode="0.00">
                  <c:v>6.9962941176470563</c:v>
                </c:pt>
                <c:pt idx="580" formatCode="0.00">
                  <c:v>6.9962941176470563</c:v>
                </c:pt>
                <c:pt idx="581" formatCode="0.00">
                  <c:v>6.9962941176470563</c:v>
                </c:pt>
                <c:pt idx="582" formatCode="0.00">
                  <c:v>6.9962941176470563</c:v>
                </c:pt>
                <c:pt idx="583" formatCode="0.00">
                  <c:v>6.9962941176470563</c:v>
                </c:pt>
                <c:pt idx="584" formatCode="0.00">
                  <c:v>6.9962941176470563</c:v>
                </c:pt>
                <c:pt idx="585" formatCode="0.00">
                  <c:v>6.9962941176470563</c:v>
                </c:pt>
                <c:pt idx="586" formatCode="0.00">
                  <c:v>6.9962941176470563</c:v>
                </c:pt>
                <c:pt idx="587" formatCode="0.00">
                  <c:v>6.9962941176470563</c:v>
                </c:pt>
                <c:pt idx="588" formatCode="0.00">
                  <c:v>6.9962941176470563</c:v>
                </c:pt>
                <c:pt idx="589" formatCode="0.00">
                  <c:v>6.9962941176470563</c:v>
                </c:pt>
                <c:pt idx="590" formatCode="0.00">
                  <c:v>6.9962941176470563</c:v>
                </c:pt>
                <c:pt idx="591" formatCode="0.00">
                  <c:v>6.9962941176470563</c:v>
                </c:pt>
                <c:pt idx="592" formatCode="0.00">
                  <c:v>6.9962941176470563</c:v>
                </c:pt>
                <c:pt idx="593" formatCode="0.00">
                  <c:v>6.9962941176470563</c:v>
                </c:pt>
                <c:pt idx="594" formatCode="0.00">
                  <c:v>6.9962941176470563</c:v>
                </c:pt>
                <c:pt idx="595" formatCode="0.00">
                  <c:v>6.9962941176470563</c:v>
                </c:pt>
                <c:pt idx="596" formatCode="0.00">
                  <c:v>6.9962941176470563</c:v>
                </c:pt>
                <c:pt idx="597" formatCode="0.00">
                  <c:v>6.9962941176470563</c:v>
                </c:pt>
                <c:pt idx="598" formatCode="0.00">
                  <c:v>6.9962941176470563</c:v>
                </c:pt>
                <c:pt idx="599" formatCode="0.00">
                  <c:v>6.9962941176470563</c:v>
                </c:pt>
                <c:pt idx="600" formatCode="0.00">
                  <c:v>6.9962941176470563</c:v>
                </c:pt>
                <c:pt idx="601" formatCode="0.00">
                  <c:v>6.9962941176470563</c:v>
                </c:pt>
                <c:pt idx="602" formatCode="0.00">
                  <c:v>6.9962941176470563</c:v>
                </c:pt>
                <c:pt idx="603" formatCode="0.00">
                  <c:v>6.9962941176470563</c:v>
                </c:pt>
                <c:pt idx="604" formatCode="0.00">
                  <c:v>6.9962941176470563</c:v>
                </c:pt>
                <c:pt idx="605" formatCode="0.00">
                  <c:v>6.9962941176470563</c:v>
                </c:pt>
                <c:pt idx="606" formatCode="0.00">
                  <c:v>6.9962941176470563</c:v>
                </c:pt>
                <c:pt idx="607" formatCode="0.00">
                  <c:v>6.9962941176470563</c:v>
                </c:pt>
                <c:pt idx="608" formatCode="0.00">
                  <c:v>6.9962941176470563</c:v>
                </c:pt>
                <c:pt idx="609" formatCode="0.00">
                  <c:v>6.9962941176470563</c:v>
                </c:pt>
                <c:pt idx="610" formatCode="0.00">
                  <c:v>5.741200000000001</c:v>
                </c:pt>
                <c:pt idx="611" formatCode="0.00">
                  <c:v>5.741200000000001</c:v>
                </c:pt>
                <c:pt idx="612" formatCode="0.00">
                  <c:v>5.741200000000001</c:v>
                </c:pt>
                <c:pt idx="613" formatCode="0.00">
                  <c:v>5.741200000000001</c:v>
                </c:pt>
                <c:pt idx="614" formatCode="0.00">
                  <c:v>5.741200000000001</c:v>
                </c:pt>
                <c:pt idx="615" formatCode="0.00">
                  <c:v>5.741200000000001</c:v>
                </c:pt>
                <c:pt idx="616" formatCode="0.00">
                  <c:v>5.741200000000001</c:v>
                </c:pt>
                <c:pt idx="617" formatCode="0.00">
                  <c:v>5.741200000000001</c:v>
                </c:pt>
                <c:pt idx="618" formatCode="0.00">
                  <c:v>5.741200000000001</c:v>
                </c:pt>
                <c:pt idx="619" formatCode="0.00">
                  <c:v>5.741200000000001</c:v>
                </c:pt>
                <c:pt idx="620" formatCode="0.00">
                  <c:v>5.741200000000001</c:v>
                </c:pt>
                <c:pt idx="621" formatCode="0.00">
                  <c:v>5.741200000000001</c:v>
                </c:pt>
                <c:pt idx="622" formatCode="0.00">
                  <c:v>5.741200000000001</c:v>
                </c:pt>
                <c:pt idx="623" formatCode="0.00">
                  <c:v>5.741200000000001</c:v>
                </c:pt>
                <c:pt idx="624" formatCode="0.00">
                  <c:v>5.741200000000001</c:v>
                </c:pt>
                <c:pt idx="625" formatCode="0.00">
                  <c:v>5.741200000000001</c:v>
                </c:pt>
                <c:pt idx="626" formatCode="0.00">
                  <c:v>5.741200000000001</c:v>
                </c:pt>
                <c:pt idx="627" formatCode="0.00">
                  <c:v>5.741200000000001</c:v>
                </c:pt>
                <c:pt idx="628" formatCode="0.00">
                  <c:v>5.741200000000001</c:v>
                </c:pt>
                <c:pt idx="629" formatCode="0.00">
                  <c:v>5.741200000000001</c:v>
                </c:pt>
                <c:pt idx="630" formatCode="0.00">
                  <c:v>5.741200000000001</c:v>
                </c:pt>
                <c:pt idx="631" formatCode="0.00">
                  <c:v>5.741200000000001</c:v>
                </c:pt>
                <c:pt idx="632" formatCode="0.00">
                  <c:v>5.741200000000001</c:v>
                </c:pt>
                <c:pt idx="633" formatCode="0.00">
                  <c:v>5.741200000000001</c:v>
                </c:pt>
                <c:pt idx="634" formatCode="0.00">
                  <c:v>5.741200000000001</c:v>
                </c:pt>
                <c:pt idx="635" formatCode="0.00">
                  <c:v>5.741200000000001</c:v>
                </c:pt>
                <c:pt idx="636" formatCode="0.00">
                  <c:v>5.741200000000001</c:v>
                </c:pt>
                <c:pt idx="637" formatCode="0.00">
                  <c:v>5.741200000000001</c:v>
                </c:pt>
                <c:pt idx="638" formatCode="0.00">
                  <c:v>4.1270952380952384</c:v>
                </c:pt>
                <c:pt idx="639" formatCode="0.00">
                  <c:v>4.1270952380952384</c:v>
                </c:pt>
                <c:pt idx="640" formatCode="0.00">
                  <c:v>4.1270952380952384</c:v>
                </c:pt>
                <c:pt idx="641" formatCode="0.00">
                  <c:v>4.1270952380952384</c:v>
                </c:pt>
                <c:pt idx="642" formatCode="0.00">
                  <c:v>4.1270952380952384</c:v>
                </c:pt>
                <c:pt idx="643" formatCode="0.00">
                  <c:v>4.1270952380952384</c:v>
                </c:pt>
                <c:pt idx="644" formatCode="0.00">
                  <c:v>4.1270952380952384</c:v>
                </c:pt>
                <c:pt idx="645" formatCode="0.00">
                  <c:v>4.1270952380952384</c:v>
                </c:pt>
                <c:pt idx="646" formatCode="0.00">
                  <c:v>4.1270952380952384</c:v>
                </c:pt>
                <c:pt idx="647" formatCode="0.00">
                  <c:v>4.1270952380952384</c:v>
                </c:pt>
                <c:pt idx="648" formatCode="0.00">
                  <c:v>4.1270952380952384</c:v>
                </c:pt>
                <c:pt idx="649" formatCode="0.00">
                  <c:v>4.1270952380952384</c:v>
                </c:pt>
                <c:pt idx="650" formatCode="0.00">
                  <c:v>4.1270952380952384</c:v>
                </c:pt>
                <c:pt idx="651" formatCode="0.00">
                  <c:v>4.1270952380952384</c:v>
                </c:pt>
                <c:pt idx="652" formatCode="0.00">
                  <c:v>4.1270952380952384</c:v>
                </c:pt>
                <c:pt idx="653" formatCode="0.00">
                  <c:v>4.1270952380952384</c:v>
                </c:pt>
                <c:pt idx="654" formatCode="0.00">
                  <c:v>4.1270952380952384</c:v>
                </c:pt>
                <c:pt idx="655" formatCode="0.00">
                  <c:v>4.1270952380952384</c:v>
                </c:pt>
                <c:pt idx="656" formatCode="0.00">
                  <c:v>4.1270952380952384</c:v>
                </c:pt>
                <c:pt idx="657" formatCode="0.00">
                  <c:v>4.1270952380952384</c:v>
                </c:pt>
                <c:pt idx="658" formatCode="0.00">
                  <c:v>4.1270952380952384</c:v>
                </c:pt>
                <c:pt idx="659" formatCode="0.00">
                  <c:v>4.1270952380952384</c:v>
                </c:pt>
                <c:pt idx="660" formatCode="0.00">
                  <c:v>4.1270952380952384</c:v>
                </c:pt>
                <c:pt idx="661" formatCode="0.00">
                  <c:v>4.1270952380952384</c:v>
                </c:pt>
                <c:pt idx="662" formatCode="0.00">
                  <c:v>4.1270952380952384</c:v>
                </c:pt>
                <c:pt idx="663" formatCode="0.00">
                  <c:v>4.1270952380952384</c:v>
                </c:pt>
                <c:pt idx="664" formatCode="0.00">
                  <c:v>4.1270952380952384</c:v>
                </c:pt>
                <c:pt idx="665" formatCode="0.00">
                  <c:v>4.1270952380952384</c:v>
                </c:pt>
                <c:pt idx="666" formatCode="0.00">
                  <c:v>4.1270952380952384</c:v>
                </c:pt>
                <c:pt idx="667" formatCode="0.00">
                  <c:v>4.1270952380952384</c:v>
                </c:pt>
                <c:pt idx="668" formatCode="0.00">
                  <c:v>4.1270952380952384</c:v>
                </c:pt>
                <c:pt idx="669" formatCode="0.00">
                  <c:v>4.1270952380952384</c:v>
                </c:pt>
                <c:pt idx="670" formatCode="0.00">
                  <c:v>4.1270952380952384</c:v>
                </c:pt>
                <c:pt idx="671" formatCode="0.00">
                  <c:v>4.1270952380952384</c:v>
                </c:pt>
                <c:pt idx="672" formatCode="0.00">
                  <c:v>4.1270952380952384</c:v>
                </c:pt>
                <c:pt idx="673" formatCode="0.00">
                  <c:v>4.1270952380952384</c:v>
                </c:pt>
                <c:pt idx="674" formatCode="0.00">
                  <c:v>4.1270952380952384</c:v>
                </c:pt>
                <c:pt idx="675" formatCode="0.00">
                  <c:v>4.1270952380952384</c:v>
                </c:pt>
                <c:pt idx="676" formatCode="0.00">
                  <c:v>4.1270952380952384</c:v>
                </c:pt>
                <c:pt idx="677" formatCode="0.00">
                  <c:v>4.1270952380952384</c:v>
                </c:pt>
                <c:pt idx="678" formatCode="0.00">
                  <c:v>4.1270952380952384</c:v>
                </c:pt>
                <c:pt idx="679" formatCode="0.00">
                  <c:v>4.1270952380952384</c:v>
                </c:pt>
                <c:pt idx="680" formatCode="0.00">
                  <c:v>4.1270952380952384</c:v>
                </c:pt>
                <c:pt idx="681" formatCode="0.00">
                  <c:v>4.1270952380952384</c:v>
                </c:pt>
                <c:pt idx="682" formatCode="0.00">
                  <c:v>4.1270952380952384</c:v>
                </c:pt>
                <c:pt idx="683" formatCode="0.00">
                  <c:v>4.1270952380952384</c:v>
                </c:pt>
                <c:pt idx="684" formatCode="0.00">
                  <c:v>4.1270952380952384</c:v>
                </c:pt>
                <c:pt idx="685" formatCode="0.00">
                  <c:v>4.1270952380952384</c:v>
                </c:pt>
                <c:pt idx="686" formatCode="0.00">
                  <c:v>4.1270952380952384</c:v>
                </c:pt>
                <c:pt idx="687" formatCode="0.00">
                  <c:v>4.1270952380952384</c:v>
                </c:pt>
                <c:pt idx="688" formatCode="0.00">
                  <c:v>4.1270952380952384</c:v>
                </c:pt>
                <c:pt idx="689" formatCode="0.00">
                  <c:v>4.1270952380952384</c:v>
                </c:pt>
                <c:pt idx="690" formatCode="0.00">
                  <c:v>4.1270952380952384</c:v>
                </c:pt>
                <c:pt idx="691" formatCode="0.00">
                  <c:v>4.1270952380952384</c:v>
                </c:pt>
                <c:pt idx="692" formatCode="0.00">
                  <c:v>4.1270952380952384</c:v>
                </c:pt>
                <c:pt idx="693" formatCode="0.00">
                  <c:v>4.1270952380952384</c:v>
                </c:pt>
                <c:pt idx="694" formatCode="0.00">
                  <c:v>4.1270952380952384</c:v>
                </c:pt>
                <c:pt idx="695" formatCode="0.00">
                  <c:v>4.1270952380952384</c:v>
                </c:pt>
                <c:pt idx="696" formatCode="0.00">
                  <c:v>4.1270952380952384</c:v>
                </c:pt>
                <c:pt idx="697" formatCode="0.00">
                  <c:v>4.1270952380952384</c:v>
                </c:pt>
                <c:pt idx="698" formatCode="0.00">
                  <c:v>4.1270952380952384</c:v>
                </c:pt>
                <c:pt idx="699" formatCode="0.00">
                  <c:v>4.5420454545454536</c:v>
                </c:pt>
                <c:pt idx="700" formatCode="0.00">
                  <c:v>4.5420454545454536</c:v>
                </c:pt>
                <c:pt idx="701" formatCode="0.00">
                  <c:v>4.5420454545454536</c:v>
                </c:pt>
                <c:pt idx="702" formatCode="0.00">
                  <c:v>4.5420454545454536</c:v>
                </c:pt>
                <c:pt idx="703" formatCode="0.00">
                  <c:v>4.5420454545454536</c:v>
                </c:pt>
                <c:pt idx="704" formatCode="0.00">
                  <c:v>4.5420454545454536</c:v>
                </c:pt>
                <c:pt idx="705" formatCode="0.00">
                  <c:v>4.5420454545454536</c:v>
                </c:pt>
                <c:pt idx="706" formatCode="0.00">
                  <c:v>4.5420454545454536</c:v>
                </c:pt>
                <c:pt idx="707" formatCode="0.00">
                  <c:v>4.5420454545454536</c:v>
                </c:pt>
                <c:pt idx="708" formatCode="0.00">
                  <c:v>4.5420454545454536</c:v>
                </c:pt>
                <c:pt idx="709" formatCode="0.00">
                  <c:v>4.5420454545454536</c:v>
                </c:pt>
                <c:pt idx="710" formatCode="0.00">
                  <c:v>4.5420454545454536</c:v>
                </c:pt>
                <c:pt idx="711" formatCode="0.00">
                  <c:v>4.5420454545454536</c:v>
                </c:pt>
                <c:pt idx="712" formatCode="0.00">
                  <c:v>4.5420454545454536</c:v>
                </c:pt>
                <c:pt idx="713" formatCode="0.00">
                  <c:v>4.5420454545454536</c:v>
                </c:pt>
                <c:pt idx="714" formatCode="0.00">
                  <c:v>4.5420454545454536</c:v>
                </c:pt>
                <c:pt idx="715" formatCode="0.00">
                  <c:v>4.5420454545454536</c:v>
                </c:pt>
                <c:pt idx="716" formatCode="0.00">
                  <c:v>4.5420454545454536</c:v>
                </c:pt>
                <c:pt idx="717" formatCode="0.00">
                  <c:v>4.5420454545454536</c:v>
                </c:pt>
                <c:pt idx="718" formatCode="0.00">
                  <c:v>4.5420454545454536</c:v>
                </c:pt>
                <c:pt idx="719" formatCode="0.00">
                  <c:v>4.5420454545454536</c:v>
                </c:pt>
                <c:pt idx="720" formatCode="0.00">
                  <c:v>4.5420454545454536</c:v>
                </c:pt>
                <c:pt idx="721" formatCode="0.00">
                  <c:v>4.5420454545454536</c:v>
                </c:pt>
                <c:pt idx="722" formatCode="0.00">
                  <c:v>4.5420454545454536</c:v>
                </c:pt>
                <c:pt idx="723" formatCode="0.00">
                  <c:v>4.5420454545454536</c:v>
                </c:pt>
                <c:pt idx="724" formatCode="0.00">
                  <c:v>4.5420454545454536</c:v>
                </c:pt>
                <c:pt idx="725" formatCode="0.00">
                  <c:v>4.5420454545454536</c:v>
                </c:pt>
                <c:pt idx="726" formatCode="0.00">
                  <c:v>4.5420454545454536</c:v>
                </c:pt>
                <c:pt idx="727" formatCode="0.00">
                  <c:v>4.5420454545454536</c:v>
                </c:pt>
                <c:pt idx="728" formatCode="0.00">
                  <c:v>4.5420454545454536</c:v>
                </c:pt>
                <c:pt idx="729" formatCode="0.00">
                  <c:v>4.5420454545454536</c:v>
                </c:pt>
                <c:pt idx="730" formatCode="0.00">
                  <c:v>4.7516249999999998</c:v>
                </c:pt>
                <c:pt idx="731" formatCode="0.00">
                  <c:v>4.7516249999999998</c:v>
                </c:pt>
                <c:pt idx="732" formatCode="0.00">
                  <c:v>4.7516249999999998</c:v>
                </c:pt>
                <c:pt idx="733" formatCode="0.00">
                  <c:v>4.7516249999999998</c:v>
                </c:pt>
                <c:pt idx="734" formatCode="0.00">
                  <c:v>4.7516249999999998</c:v>
                </c:pt>
                <c:pt idx="735" formatCode="0.00">
                  <c:v>4.7516249999999998</c:v>
                </c:pt>
                <c:pt idx="736" formatCode="0.00">
                  <c:v>4.7516249999999998</c:v>
                </c:pt>
                <c:pt idx="737" formatCode="0.00">
                  <c:v>4.7516249999999998</c:v>
                </c:pt>
                <c:pt idx="738" formatCode="0.00">
                  <c:v>4.7516249999999998</c:v>
                </c:pt>
                <c:pt idx="739" formatCode="0.00">
                  <c:v>4.7516249999999998</c:v>
                </c:pt>
                <c:pt idx="740" formatCode="0.00">
                  <c:v>4.7516249999999998</c:v>
                </c:pt>
                <c:pt idx="741" formatCode="0.00">
                  <c:v>4.7516249999999998</c:v>
                </c:pt>
                <c:pt idx="742" formatCode="0.00">
                  <c:v>4.7516249999999998</c:v>
                </c:pt>
                <c:pt idx="743" formatCode="0.00">
                  <c:v>4.7516249999999998</c:v>
                </c:pt>
                <c:pt idx="744" formatCode="0.00">
                  <c:v>4.7516249999999998</c:v>
                </c:pt>
                <c:pt idx="745" formatCode="0.00">
                  <c:v>4.7516249999999998</c:v>
                </c:pt>
                <c:pt idx="746" formatCode="0.00">
                  <c:v>4.7516249999999998</c:v>
                </c:pt>
                <c:pt idx="747" formatCode="0.00">
                  <c:v>4.7516249999999998</c:v>
                </c:pt>
                <c:pt idx="748" formatCode="0.00">
                  <c:v>4.7516249999999998</c:v>
                </c:pt>
                <c:pt idx="749" formatCode="0.00">
                  <c:v>4.7516249999999998</c:v>
                </c:pt>
                <c:pt idx="750" formatCode="0.00">
                  <c:v>4.7516249999999998</c:v>
                </c:pt>
                <c:pt idx="751" formatCode="0.00">
                  <c:v>4.7516249999999998</c:v>
                </c:pt>
                <c:pt idx="752" formatCode="0.00">
                  <c:v>4.7516249999999998</c:v>
                </c:pt>
                <c:pt idx="753" formatCode="0.00">
                  <c:v>4.7516249999999998</c:v>
                </c:pt>
                <c:pt idx="754" formatCode="0.00">
                  <c:v>4.7516249999999998</c:v>
                </c:pt>
                <c:pt idx="755" formatCode="0.00">
                  <c:v>4.7516249999999998</c:v>
                </c:pt>
                <c:pt idx="756" formatCode="0.00">
                  <c:v>4.7516249999999998</c:v>
                </c:pt>
                <c:pt idx="757" formatCode="0.00">
                  <c:v>4.7516249999999998</c:v>
                </c:pt>
                <c:pt idx="758" formatCode="0.00">
                  <c:v>4.7516249999999998</c:v>
                </c:pt>
                <c:pt idx="759" formatCode="0.00">
                  <c:v>4.7516249999999998</c:v>
                </c:pt>
                <c:pt idx="760" formatCode="0.00">
                  <c:v>6.6821874999999995</c:v>
                </c:pt>
                <c:pt idx="761" formatCode="0.00">
                  <c:v>6.6821874999999995</c:v>
                </c:pt>
                <c:pt idx="762" formatCode="0.00">
                  <c:v>6.6821874999999995</c:v>
                </c:pt>
                <c:pt idx="763" formatCode="0.00">
                  <c:v>6.6821874999999995</c:v>
                </c:pt>
                <c:pt idx="764" formatCode="0.00">
                  <c:v>6.6821874999999995</c:v>
                </c:pt>
                <c:pt idx="765" formatCode="0.00">
                  <c:v>6.6821874999999995</c:v>
                </c:pt>
                <c:pt idx="766" formatCode="0.00">
                  <c:v>6.6821874999999995</c:v>
                </c:pt>
                <c:pt idx="767" formatCode="0.00">
                  <c:v>6.6821874999999995</c:v>
                </c:pt>
                <c:pt idx="768" formatCode="0.00">
                  <c:v>6.6821874999999995</c:v>
                </c:pt>
                <c:pt idx="769" formatCode="0.00">
                  <c:v>6.6821874999999995</c:v>
                </c:pt>
                <c:pt idx="770" formatCode="0.00">
                  <c:v>6.6821874999999995</c:v>
                </c:pt>
                <c:pt idx="771" formatCode="0.00">
                  <c:v>6.6821874999999995</c:v>
                </c:pt>
                <c:pt idx="772" formatCode="0.00">
                  <c:v>6.6821874999999995</c:v>
                </c:pt>
                <c:pt idx="773" formatCode="0.00">
                  <c:v>6.6821874999999995</c:v>
                </c:pt>
                <c:pt idx="774" formatCode="0.00">
                  <c:v>6.6821874999999995</c:v>
                </c:pt>
                <c:pt idx="775" formatCode="0.00">
                  <c:v>6.6821874999999995</c:v>
                </c:pt>
                <c:pt idx="776" formatCode="0.00">
                  <c:v>6.6821874999999995</c:v>
                </c:pt>
                <c:pt idx="777" formatCode="0.00">
                  <c:v>6.6821874999999995</c:v>
                </c:pt>
                <c:pt idx="778" formatCode="0.00">
                  <c:v>6.6821874999999995</c:v>
                </c:pt>
                <c:pt idx="779" formatCode="0.00">
                  <c:v>6.6821874999999995</c:v>
                </c:pt>
                <c:pt idx="780" formatCode="0.00">
                  <c:v>6.6821874999999995</c:v>
                </c:pt>
                <c:pt idx="781" formatCode="0.00">
                  <c:v>6.6821874999999995</c:v>
                </c:pt>
                <c:pt idx="782" formatCode="0.00">
                  <c:v>6.6821874999999995</c:v>
                </c:pt>
                <c:pt idx="783" formatCode="0.00">
                  <c:v>6.6821874999999995</c:v>
                </c:pt>
                <c:pt idx="784" formatCode="0.00">
                  <c:v>6.6821874999999995</c:v>
                </c:pt>
                <c:pt idx="785" formatCode="0.00">
                  <c:v>6.6821874999999995</c:v>
                </c:pt>
                <c:pt idx="786" formatCode="0.00">
                  <c:v>6.6821874999999995</c:v>
                </c:pt>
                <c:pt idx="787" formatCode="0.00">
                  <c:v>6.6821874999999995</c:v>
                </c:pt>
                <c:pt idx="788" formatCode="0.00">
                  <c:v>6.6821874999999995</c:v>
                </c:pt>
                <c:pt idx="789" formatCode="0.00">
                  <c:v>6.6821874999999995</c:v>
                </c:pt>
                <c:pt idx="790" formatCode="0.00">
                  <c:v>6.6821874999999995</c:v>
                </c:pt>
                <c:pt idx="791" formatCode="0.00">
                  <c:v>6.2673333333333332</c:v>
                </c:pt>
                <c:pt idx="792" formatCode="0.00">
                  <c:v>6.2673333333333332</c:v>
                </c:pt>
                <c:pt idx="793" formatCode="0.00">
                  <c:v>6.2673333333333332</c:v>
                </c:pt>
                <c:pt idx="794" formatCode="0.00">
                  <c:v>6.2673333333333332</c:v>
                </c:pt>
                <c:pt idx="795" formatCode="0.00">
                  <c:v>6.2673333333333332</c:v>
                </c:pt>
                <c:pt idx="796" formatCode="0.00">
                  <c:v>6.2673333333333332</c:v>
                </c:pt>
                <c:pt idx="797" formatCode="0.00">
                  <c:v>6.2673333333333332</c:v>
                </c:pt>
                <c:pt idx="798" formatCode="0.00">
                  <c:v>6.2673333333333332</c:v>
                </c:pt>
                <c:pt idx="799" formatCode="0.00">
                  <c:v>6.2673333333333332</c:v>
                </c:pt>
                <c:pt idx="800" formatCode="0.00">
                  <c:v>6.2673333333333332</c:v>
                </c:pt>
                <c:pt idx="801" formatCode="0.00">
                  <c:v>6.2673333333333332</c:v>
                </c:pt>
                <c:pt idx="802" formatCode="0.00">
                  <c:v>6.2673333333333332</c:v>
                </c:pt>
                <c:pt idx="803" formatCode="0.00">
                  <c:v>6.2673333333333332</c:v>
                </c:pt>
                <c:pt idx="804" formatCode="0.00">
                  <c:v>6.2673333333333332</c:v>
                </c:pt>
                <c:pt idx="805" formatCode="0.00">
                  <c:v>6.2673333333333332</c:v>
                </c:pt>
                <c:pt idx="806" formatCode="0.00">
                  <c:v>6.2673333333333332</c:v>
                </c:pt>
                <c:pt idx="807" formatCode="0.00">
                  <c:v>6.2673333333333332</c:v>
                </c:pt>
                <c:pt idx="808" formatCode="0.00">
                  <c:v>6.2673333333333332</c:v>
                </c:pt>
                <c:pt idx="809" formatCode="0.00">
                  <c:v>6.2673333333333332</c:v>
                </c:pt>
                <c:pt idx="810" formatCode="0.00">
                  <c:v>6.2673333333333332</c:v>
                </c:pt>
                <c:pt idx="811" formatCode="0.00">
                  <c:v>6.2673333333333332</c:v>
                </c:pt>
                <c:pt idx="812" formatCode="0.00">
                  <c:v>6.2673333333333332</c:v>
                </c:pt>
                <c:pt idx="813" formatCode="0.00">
                  <c:v>6.2673333333333332</c:v>
                </c:pt>
                <c:pt idx="814" formatCode="0.00">
                  <c:v>6.2673333333333332</c:v>
                </c:pt>
                <c:pt idx="815" formatCode="0.00">
                  <c:v>6.2673333333333332</c:v>
                </c:pt>
                <c:pt idx="816" formatCode="0.00">
                  <c:v>6.2673333333333332</c:v>
                </c:pt>
                <c:pt idx="817" formatCode="0.00">
                  <c:v>6.2673333333333332</c:v>
                </c:pt>
                <c:pt idx="818" formatCode="0.00">
                  <c:v>6.2673333333333332</c:v>
                </c:pt>
                <c:pt idx="819" formatCode="0.00">
                  <c:v>6.2673333333333332</c:v>
                </c:pt>
                <c:pt idx="820" formatCode="0.00">
                  <c:v>6.2673333333333332</c:v>
                </c:pt>
                <c:pt idx="821" formatCode="0.00">
                  <c:v>6.2673333333333332</c:v>
                </c:pt>
                <c:pt idx="822" formatCode="0.00">
                  <c:v>7.7709999999999999</c:v>
                </c:pt>
                <c:pt idx="823" formatCode="0.00">
                  <c:v>7.7709999999999999</c:v>
                </c:pt>
                <c:pt idx="824" formatCode="0.00">
                  <c:v>7.7709999999999999</c:v>
                </c:pt>
                <c:pt idx="825" formatCode="0.00">
                  <c:v>7.7709999999999999</c:v>
                </c:pt>
                <c:pt idx="826" formatCode="0.00">
                  <c:v>7.7709999999999999</c:v>
                </c:pt>
                <c:pt idx="827" formatCode="0.00">
                  <c:v>7.7709999999999999</c:v>
                </c:pt>
                <c:pt idx="828" formatCode="0.00">
                  <c:v>7.7709999999999999</c:v>
                </c:pt>
                <c:pt idx="829" formatCode="0.00">
                  <c:v>7.7709999999999999</c:v>
                </c:pt>
                <c:pt idx="830" formatCode="0.00">
                  <c:v>7.7709999999999999</c:v>
                </c:pt>
                <c:pt idx="831" formatCode="0.00">
                  <c:v>7.7709999999999999</c:v>
                </c:pt>
                <c:pt idx="832" formatCode="0.00">
                  <c:v>7.7709999999999999</c:v>
                </c:pt>
                <c:pt idx="833" formatCode="0.00">
                  <c:v>7.7709999999999999</c:v>
                </c:pt>
                <c:pt idx="834" formatCode="0.00">
                  <c:v>7.7709999999999999</c:v>
                </c:pt>
                <c:pt idx="835" formatCode="0.00">
                  <c:v>7.7709999999999999</c:v>
                </c:pt>
                <c:pt idx="836" formatCode="0.00">
                  <c:v>7.7709999999999999</c:v>
                </c:pt>
                <c:pt idx="837" formatCode="0.00">
                  <c:v>7.7709999999999999</c:v>
                </c:pt>
                <c:pt idx="838" formatCode="0.00">
                  <c:v>7.7709999999999999</c:v>
                </c:pt>
                <c:pt idx="839" formatCode="0.00">
                  <c:v>7.7709999999999999</c:v>
                </c:pt>
                <c:pt idx="840" formatCode="0.00">
                  <c:v>7.7709999999999999</c:v>
                </c:pt>
                <c:pt idx="841" formatCode="0.00">
                  <c:v>7.7709999999999999</c:v>
                </c:pt>
                <c:pt idx="842" formatCode="0.00">
                  <c:v>7.7709999999999999</c:v>
                </c:pt>
                <c:pt idx="843" formatCode="0.00">
                  <c:v>7.7709999999999999</c:v>
                </c:pt>
                <c:pt idx="844" formatCode="0.00">
                  <c:v>7.7709999999999999</c:v>
                </c:pt>
                <c:pt idx="845" formatCode="0.00">
                  <c:v>7.7709999999999999</c:v>
                </c:pt>
                <c:pt idx="846" formatCode="0.00">
                  <c:v>7.7709999999999999</c:v>
                </c:pt>
                <c:pt idx="847" formatCode="0.00">
                  <c:v>7.7709999999999999</c:v>
                </c:pt>
                <c:pt idx="848" formatCode="0.00">
                  <c:v>7.7709999999999999</c:v>
                </c:pt>
                <c:pt idx="849" formatCode="0.00">
                  <c:v>7.7709999999999999</c:v>
                </c:pt>
                <c:pt idx="850" formatCode="0.00">
                  <c:v>7.7709999999999999</c:v>
                </c:pt>
                <c:pt idx="851" formatCode="0.00">
                  <c:v>7.7709999999999999</c:v>
                </c:pt>
                <c:pt idx="852">
                  <c:v>5.6054210526315789</c:v>
                </c:pt>
                <c:pt idx="853">
                  <c:v>5.6054210526315789</c:v>
                </c:pt>
                <c:pt idx="854">
                  <c:v>5.6054210526315789</c:v>
                </c:pt>
                <c:pt idx="855">
                  <c:v>5.6054210526315789</c:v>
                </c:pt>
                <c:pt idx="856">
                  <c:v>5.6054210526315789</c:v>
                </c:pt>
                <c:pt idx="857">
                  <c:v>5.6054210526315789</c:v>
                </c:pt>
                <c:pt idx="858">
                  <c:v>5.6054210526315789</c:v>
                </c:pt>
                <c:pt idx="859">
                  <c:v>5.6054210526315789</c:v>
                </c:pt>
                <c:pt idx="860">
                  <c:v>5.6054210526315789</c:v>
                </c:pt>
                <c:pt idx="861">
                  <c:v>5.6054210526315789</c:v>
                </c:pt>
                <c:pt idx="862">
                  <c:v>5.6054210526315789</c:v>
                </c:pt>
                <c:pt idx="863">
                  <c:v>5.6054210526315789</c:v>
                </c:pt>
                <c:pt idx="864">
                  <c:v>5.6054210526315789</c:v>
                </c:pt>
                <c:pt idx="865">
                  <c:v>5.6054210526315789</c:v>
                </c:pt>
                <c:pt idx="866">
                  <c:v>5.6054210526315789</c:v>
                </c:pt>
                <c:pt idx="867">
                  <c:v>5.6054210526315789</c:v>
                </c:pt>
                <c:pt idx="868">
                  <c:v>5.6054210526315789</c:v>
                </c:pt>
                <c:pt idx="869">
                  <c:v>5.6054210526315789</c:v>
                </c:pt>
                <c:pt idx="870">
                  <c:v>5.6054210526315789</c:v>
                </c:pt>
                <c:pt idx="871">
                  <c:v>5.6054210526315789</c:v>
                </c:pt>
                <c:pt idx="872">
                  <c:v>5.6054210526315789</c:v>
                </c:pt>
                <c:pt idx="873">
                  <c:v>5.6054210526315789</c:v>
                </c:pt>
                <c:pt idx="874">
                  <c:v>5.6054210526315789</c:v>
                </c:pt>
                <c:pt idx="875">
                  <c:v>5.6054210526315789</c:v>
                </c:pt>
                <c:pt idx="876">
                  <c:v>5.6054210526315789</c:v>
                </c:pt>
                <c:pt idx="877">
                  <c:v>5.6054210526315789</c:v>
                </c:pt>
                <c:pt idx="878">
                  <c:v>5.6054210526315789</c:v>
                </c:pt>
                <c:pt idx="879">
                  <c:v>5.6054210526315789</c:v>
                </c:pt>
                <c:pt idx="880">
                  <c:v>5.6054210526315789</c:v>
                </c:pt>
                <c:pt idx="881">
                  <c:v>5.6054210526315789</c:v>
                </c:pt>
                <c:pt idx="882">
                  <c:v>5.6054210526315789</c:v>
                </c:pt>
                <c:pt idx="883" formatCode="0.00">
                  <c:v>5.4564615384615385</c:v>
                </c:pt>
                <c:pt idx="884" formatCode="0.00">
                  <c:v>5.4564615384615385</c:v>
                </c:pt>
                <c:pt idx="885" formatCode="0.00">
                  <c:v>5.4564615384615385</c:v>
                </c:pt>
                <c:pt idx="886" formatCode="0.00">
                  <c:v>5.4564615384615385</c:v>
                </c:pt>
                <c:pt idx="887" formatCode="0.00">
                  <c:v>5.4564615384615385</c:v>
                </c:pt>
                <c:pt idx="888" formatCode="0.00">
                  <c:v>5.4564615384615385</c:v>
                </c:pt>
                <c:pt idx="889" formatCode="0.00">
                  <c:v>5.4564615384615385</c:v>
                </c:pt>
                <c:pt idx="890" formatCode="0.00">
                  <c:v>5.4564615384615385</c:v>
                </c:pt>
                <c:pt idx="891" formatCode="0.00">
                  <c:v>5.4564615384615385</c:v>
                </c:pt>
                <c:pt idx="892" formatCode="0.00">
                  <c:v>5.4564615384615385</c:v>
                </c:pt>
                <c:pt idx="893" formatCode="0.00">
                  <c:v>5.4564615384615385</c:v>
                </c:pt>
                <c:pt idx="894" formatCode="0.00">
                  <c:v>5.4564615384615385</c:v>
                </c:pt>
                <c:pt idx="895" formatCode="0.00">
                  <c:v>5.4564615384615385</c:v>
                </c:pt>
                <c:pt idx="896" formatCode="0.00">
                  <c:v>5.4564615384615385</c:v>
                </c:pt>
                <c:pt idx="897" formatCode="0.00">
                  <c:v>5.4564615384615385</c:v>
                </c:pt>
                <c:pt idx="898" formatCode="0.00">
                  <c:v>5.4564615384615385</c:v>
                </c:pt>
                <c:pt idx="899" formatCode="0.00">
                  <c:v>5.4564615384615385</c:v>
                </c:pt>
                <c:pt idx="900" formatCode="0.00">
                  <c:v>5.4564615384615385</c:v>
                </c:pt>
                <c:pt idx="901" formatCode="0.00">
                  <c:v>5.4564615384615385</c:v>
                </c:pt>
                <c:pt idx="902" formatCode="0.00">
                  <c:v>5.4564615384615385</c:v>
                </c:pt>
                <c:pt idx="903" formatCode="0.00">
                  <c:v>5.4564615384615385</c:v>
                </c:pt>
                <c:pt idx="904" formatCode="0.00">
                  <c:v>5.4564615384615385</c:v>
                </c:pt>
                <c:pt idx="905" formatCode="0.00">
                  <c:v>5.4564615384615385</c:v>
                </c:pt>
                <c:pt idx="906" formatCode="0.00">
                  <c:v>5.4564615384615385</c:v>
                </c:pt>
                <c:pt idx="907" formatCode="0.00">
                  <c:v>5.4564615384615385</c:v>
                </c:pt>
                <c:pt idx="908" formatCode="0.00">
                  <c:v>5.4564615384615385</c:v>
                </c:pt>
                <c:pt idx="909" formatCode="0.00">
                  <c:v>5.4564615384615385</c:v>
                </c:pt>
                <c:pt idx="910" formatCode="0.00">
                  <c:v>5.4564615384615385</c:v>
                </c:pt>
                <c:pt idx="911" formatCode="0.00">
                  <c:v>5.4564615384615385</c:v>
                </c:pt>
                <c:pt idx="912" formatCode="0.00">
                  <c:v>5.4564615384615385</c:v>
                </c:pt>
                <c:pt idx="913">
                  <c:v>4.4608749999999997</c:v>
                </c:pt>
                <c:pt idx="914">
                  <c:v>4.4608749999999997</c:v>
                </c:pt>
                <c:pt idx="915">
                  <c:v>4.4608749999999997</c:v>
                </c:pt>
                <c:pt idx="916">
                  <c:v>4.4608749999999997</c:v>
                </c:pt>
                <c:pt idx="917">
                  <c:v>4.4608749999999997</c:v>
                </c:pt>
                <c:pt idx="918">
                  <c:v>4.4608749999999997</c:v>
                </c:pt>
                <c:pt idx="919">
                  <c:v>4.4608749999999997</c:v>
                </c:pt>
                <c:pt idx="920">
                  <c:v>4.4608749999999997</c:v>
                </c:pt>
                <c:pt idx="921">
                  <c:v>4.4608749999999997</c:v>
                </c:pt>
                <c:pt idx="922">
                  <c:v>4.4608749999999997</c:v>
                </c:pt>
                <c:pt idx="923">
                  <c:v>4.4608749999999997</c:v>
                </c:pt>
                <c:pt idx="924">
                  <c:v>4.4608749999999997</c:v>
                </c:pt>
                <c:pt idx="925">
                  <c:v>4.4608749999999997</c:v>
                </c:pt>
                <c:pt idx="926">
                  <c:v>4.4608749999999997</c:v>
                </c:pt>
                <c:pt idx="927">
                  <c:v>4.4608749999999997</c:v>
                </c:pt>
                <c:pt idx="928">
                  <c:v>4.4608749999999997</c:v>
                </c:pt>
                <c:pt idx="929">
                  <c:v>4.4608749999999997</c:v>
                </c:pt>
                <c:pt idx="930">
                  <c:v>4.4608749999999997</c:v>
                </c:pt>
                <c:pt idx="931">
                  <c:v>4.4608749999999997</c:v>
                </c:pt>
                <c:pt idx="932">
                  <c:v>4.4608749999999997</c:v>
                </c:pt>
                <c:pt idx="933">
                  <c:v>4.4608749999999997</c:v>
                </c:pt>
                <c:pt idx="934">
                  <c:v>4.4608749999999997</c:v>
                </c:pt>
                <c:pt idx="935">
                  <c:v>4.4608749999999997</c:v>
                </c:pt>
                <c:pt idx="936">
                  <c:v>4.4608749999999997</c:v>
                </c:pt>
                <c:pt idx="937">
                  <c:v>4.4608749999999997</c:v>
                </c:pt>
                <c:pt idx="938">
                  <c:v>4.4608749999999997</c:v>
                </c:pt>
                <c:pt idx="939">
                  <c:v>4.4608749999999997</c:v>
                </c:pt>
                <c:pt idx="940">
                  <c:v>4.4608749999999997</c:v>
                </c:pt>
                <c:pt idx="941">
                  <c:v>4.4608749999999997</c:v>
                </c:pt>
                <c:pt idx="942">
                  <c:v>4.4608749999999997</c:v>
                </c:pt>
                <c:pt idx="943">
                  <c:v>4.4608749999999997</c:v>
                </c:pt>
                <c:pt idx="944">
                  <c:v>5.4775</c:v>
                </c:pt>
                <c:pt idx="945">
                  <c:v>5.4775</c:v>
                </c:pt>
                <c:pt idx="946">
                  <c:v>5.4775</c:v>
                </c:pt>
                <c:pt idx="947">
                  <c:v>5.4775</c:v>
                </c:pt>
                <c:pt idx="948">
                  <c:v>5.4775</c:v>
                </c:pt>
                <c:pt idx="949">
                  <c:v>5.4775</c:v>
                </c:pt>
                <c:pt idx="950">
                  <c:v>5.4775</c:v>
                </c:pt>
                <c:pt idx="951">
                  <c:v>5.4775</c:v>
                </c:pt>
                <c:pt idx="952">
                  <c:v>5.4775</c:v>
                </c:pt>
                <c:pt idx="953">
                  <c:v>5.4775</c:v>
                </c:pt>
                <c:pt idx="954">
                  <c:v>5.4775</c:v>
                </c:pt>
                <c:pt idx="955">
                  <c:v>5.4775</c:v>
                </c:pt>
                <c:pt idx="956">
                  <c:v>5.4775</c:v>
                </c:pt>
                <c:pt idx="957">
                  <c:v>5.4775</c:v>
                </c:pt>
                <c:pt idx="958">
                  <c:v>5.4775</c:v>
                </c:pt>
                <c:pt idx="959">
                  <c:v>5.4775</c:v>
                </c:pt>
                <c:pt idx="960">
                  <c:v>5.4775</c:v>
                </c:pt>
                <c:pt idx="961">
                  <c:v>5.4775</c:v>
                </c:pt>
                <c:pt idx="962">
                  <c:v>5.4775</c:v>
                </c:pt>
                <c:pt idx="963">
                  <c:v>5.4775</c:v>
                </c:pt>
                <c:pt idx="964">
                  <c:v>5.4775</c:v>
                </c:pt>
                <c:pt idx="965">
                  <c:v>5.4775</c:v>
                </c:pt>
                <c:pt idx="966">
                  <c:v>5.4775</c:v>
                </c:pt>
                <c:pt idx="967">
                  <c:v>5.4775</c:v>
                </c:pt>
                <c:pt idx="968">
                  <c:v>5.4775</c:v>
                </c:pt>
                <c:pt idx="969">
                  <c:v>5.4775</c:v>
                </c:pt>
                <c:pt idx="970">
                  <c:v>5.4775</c:v>
                </c:pt>
                <c:pt idx="971">
                  <c:v>5.4775</c:v>
                </c:pt>
                <c:pt idx="972">
                  <c:v>5.4775</c:v>
                </c:pt>
                <c:pt idx="973">
                  <c:v>5.4775</c:v>
                </c:pt>
                <c:pt idx="974">
                  <c:v>5.4775</c:v>
                </c:pt>
                <c:pt idx="975">
                  <c:v>2.5110000000000001</c:v>
                </c:pt>
                <c:pt idx="976">
                  <c:v>2.5110000000000001</c:v>
                </c:pt>
                <c:pt idx="977">
                  <c:v>2.5110000000000001</c:v>
                </c:pt>
                <c:pt idx="978">
                  <c:v>2.5110000000000001</c:v>
                </c:pt>
                <c:pt idx="979">
                  <c:v>2.5110000000000001</c:v>
                </c:pt>
                <c:pt idx="980">
                  <c:v>2.5110000000000001</c:v>
                </c:pt>
                <c:pt idx="981">
                  <c:v>2.5110000000000001</c:v>
                </c:pt>
                <c:pt idx="982">
                  <c:v>2.5110000000000001</c:v>
                </c:pt>
                <c:pt idx="983">
                  <c:v>2.5110000000000001</c:v>
                </c:pt>
                <c:pt idx="984">
                  <c:v>2.5110000000000001</c:v>
                </c:pt>
                <c:pt idx="985">
                  <c:v>2.5110000000000001</c:v>
                </c:pt>
                <c:pt idx="986">
                  <c:v>2.5110000000000001</c:v>
                </c:pt>
                <c:pt idx="987">
                  <c:v>2.5110000000000001</c:v>
                </c:pt>
                <c:pt idx="988">
                  <c:v>2.5110000000000001</c:v>
                </c:pt>
                <c:pt idx="989">
                  <c:v>2.5110000000000001</c:v>
                </c:pt>
              </c:numCache>
            </c:numRef>
          </c:yVal>
          <c:smooth val="1"/>
          <c:extLst>
            <c:ext xmlns:c16="http://schemas.microsoft.com/office/drawing/2014/chart" uri="{C3380CC4-5D6E-409C-BE32-E72D297353CC}">
              <c16:uniqueId val="{00000001-F17A-4CE6-B53B-A128F8A13DEC}"/>
            </c:ext>
          </c:extLst>
        </c:ser>
        <c:dLbls>
          <c:showLegendKey val="0"/>
          <c:showVal val="0"/>
          <c:showCatName val="0"/>
          <c:showSerName val="0"/>
          <c:showPercent val="0"/>
          <c:showBubbleSize val="0"/>
        </c:dLbls>
        <c:axId val="340136064"/>
        <c:axId val="340136624"/>
      </c:scatterChart>
      <c:scatterChart>
        <c:scatterStyle val="smoothMarker"/>
        <c:varyColors val="0"/>
        <c:dLbls>
          <c:showLegendKey val="0"/>
          <c:showVal val="0"/>
          <c:showCatName val="0"/>
          <c:showSerName val="0"/>
          <c:showPercent val="0"/>
          <c:showBubbleSize val="0"/>
        </c:dLbls>
        <c:axId val="340137744"/>
        <c:axId val="340137184"/>
        <c:extLst>
          <c:ext xmlns:c15="http://schemas.microsoft.com/office/drawing/2012/chart" uri="{02D57815-91ED-43cb-92C2-25804820EDAC}">
            <c15:filteredScatterSeries>
              <c15:ser>
                <c:idx val="4"/>
                <c:order val="4"/>
                <c:tx>
                  <c:v>DO</c:v>
                </c:tx>
                <c:xVal>
                  <c:numRef>
                    <c:extLst>
                      <c:ext uri="{02D57815-91ED-43cb-92C2-25804820EDAC}">
                        <c15:formulaRef>
                          <c15:sqref>DO!$C$2:$C$12</c15:sqref>
                        </c15:formulaRef>
                      </c:ext>
                    </c:extLst>
                    <c:numCache>
                      <c:formatCode>d\-mmm</c:formatCode>
                      <c:ptCount val="11"/>
                      <c:pt idx="0">
                        <c:v>43110</c:v>
                      </c:pt>
                      <c:pt idx="1">
                        <c:v>43124</c:v>
                      </c:pt>
                      <c:pt idx="2">
                        <c:v>43152</c:v>
                      </c:pt>
                      <c:pt idx="3">
                        <c:v>43180</c:v>
                      </c:pt>
                      <c:pt idx="4">
                        <c:v>43191</c:v>
                      </c:pt>
                      <c:pt idx="5">
                        <c:v>43198</c:v>
                      </c:pt>
                      <c:pt idx="6">
                        <c:v>43215</c:v>
                      </c:pt>
                      <c:pt idx="7">
                        <c:v>43222</c:v>
                      </c:pt>
                      <c:pt idx="8">
                        <c:v>43229</c:v>
                      </c:pt>
                      <c:pt idx="9">
                        <c:v>43236</c:v>
                      </c:pt>
                      <c:pt idx="10">
                        <c:v>43243</c:v>
                      </c:pt>
                    </c:numCache>
                  </c:numRef>
                </c:xVal>
                <c:yVal>
                  <c:numRef>
                    <c:extLst>
                      <c:ext uri="{02D57815-91ED-43cb-92C2-25804820EDAC}">
                        <c15:formulaRef>
                          <c15:sqref>DO!$K$2:$K$12</c15:sqref>
                        </c15:formulaRef>
                      </c:ext>
                    </c:extLst>
                    <c:numCache>
                      <c:formatCode>0.00</c:formatCode>
                      <c:ptCount val="11"/>
                      <c:pt idx="0">
                        <c:v>1.5824999999999998</c:v>
                      </c:pt>
                      <c:pt idx="1">
                        <c:v>2.6716666666666664</c:v>
                      </c:pt>
                      <c:pt idx="2">
                        <c:v>5.810833333333334</c:v>
                      </c:pt>
                      <c:pt idx="3">
                        <c:v>1.0766666666666667</c:v>
                      </c:pt>
                      <c:pt idx="4">
                        <c:v>1.0058333333333334</c:v>
                      </c:pt>
                      <c:pt idx="5">
                        <c:v>4.5025000000000004</c:v>
                      </c:pt>
                      <c:pt idx="6">
                        <c:v>0.91666666666666663</c:v>
                      </c:pt>
                      <c:pt idx="7">
                        <c:v>0.91666666666666663</c:v>
                      </c:pt>
                      <c:pt idx="8">
                        <c:v>0.91666666666666663</c:v>
                      </c:pt>
                      <c:pt idx="9">
                        <c:v>2.1774999999999998</c:v>
                      </c:pt>
                      <c:pt idx="10">
                        <c:v>0.91666666666666663</c:v>
                      </c:pt>
                    </c:numCache>
                  </c:numRef>
                </c:yVal>
                <c:smooth val="1"/>
                <c:extLst>
                  <c:ext xmlns:c16="http://schemas.microsoft.com/office/drawing/2014/chart" uri="{C3380CC4-5D6E-409C-BE32-E72D297353CC}">
                    <c16:uniqueId val="{00000002-F17A-4CE6-B53B-A128F8A13DEC}"/>
                  </c:ext>
                </c:extLst>
              </c15:ser>
            </c15:filteredScatterSeries>
          </c:ext>
        </c:extLst>
      </c:scatterChart>
      <c:valAx>
        <c:axId val="340136064"/>
        <c:scaling>
          <c:orientation val="minMax"/>
          <c:min val="43161"/>
        </c:scaling>
        <c:delete val="0"/>
        <c:axPos val="b"/>
        <c:numFmt formatCode="m/d/yy;@" sourceLinked="0"/>
        <c:majorTickMark val="out"/>
        <c:minorTickMark val="out"/>
        <c:tickLblPos val="nextTo"/>
        <c:txPr>
          <a:bodyPr rot="-5400000" vert="horz"/>
          <a:lstStyle/>
          <a:p>
            <a:pPr>
              <a:defRPr sz="1000" b="0" i="0" u="none" strike="noStrike" baseline="0">
                <a:solidFill>
                  <a:srgbClr val="000000"/>
                </a:solidFill>
                <a:latin typeface="Calibri"/>
                <a:ea typeface="Calibri"/>
                <a:cs typeface="Calibri"/>
              </a:defRPr>
            </a:pPr>
            <a:endParaRPr lang="en-US"/>
          </a:p>
        </c:txPr>
        <c:crossAx val="340136624"/>
        <c:crosses val="autoZero"/>
        <c:crossBetween val="midCat"/>
        <c:majorUnit val="14"/>
        <c:minorUnit val="1"/>
      </c:valAx>
      <c:valAx>
        <c:axId val="340136624"/>
        <c:scaling>
          <c:orientation val="minMax"/>
          <c:max val="11"/>
          <c:min val="0"/>
        </c:scaling>
        <c:delete val="0"/>
        <c:axPos val="l"/>
        <c:majorGridlines/>
        <c:title>
          <c:tx>
            <c:rich>
              <a:bodyPr/>
              <a:lstStyle/>
              <a:p>
                <a:pPr>
                  <a:defRPr sz="1200" b="1" i="0" u="none" strike="noStrike" baseline="0">
                    <a:solidFill>
                      <a:srgbClr val="000000"/>
                    </a:solidFill>
                    <a:latin typeface="Calibri"/>
                    <a:ea typeface="Calibri"/>
                    <a:cs typeface="Calibri"/>
                  </a:defRPr>
                </a:pPr>
                <a:r>
                  <a:rPr lang="en-US"/>
                  <a:t>Concentrations, mg/L</a:t>
                </a:r>
              </a:p>
            </c:rich>
          </c:tx>
          <c:layout>
            <c:manualLayout>
              <c:xMode val="edge"/>
              <c:yMode val="edge"/>
              <c:x val="3.4496841740936234E-3"/>
              <c:y val="0.33579933370658471"/>
            </c:manualLayout>
          </c:layout>
          <c:overlay val="0"/>
        </c:title>
        <c:numFmt formatCode="0.00" sourceLinked="1"/>
        <c:majorTickMark val="out"/>
        <c:minorTickMark val="none"/>
        <c:tickLblPos val="nextTo"/>
        <c:spPr>
          <a:ln/>
        </c:spPr>
        <c:txPr>
          <a:bodyPr rot="0" vert="horz"/>
          <a:lstStyle/>
          <a:p>
            <a:pPr>
              <a:defRPr sz="1200" b="0" i="0" u="none" strike="noStrike" baseline="0">
                <a:solidFill>
                  <a:srgbClr val="000000"/>
                </a:solidFill>
                <a:latin typeface="Calibri"/>
                <a:ea typeface="Calibri"/>
                <a:cs typeface="Calibri"/>
              </a:defRPr>
            </a:pPr>
            <a:endParaRPr lang="en-US"/>
          </a:p>
        </c:txPr>
        <c:crossAx val="340136064"/>
        <c:crosses val="autoZero"/>
        <c:crossBetween val="midCat"/>
        <c:majorUnit val="1"/>
        <c:minorUnit val="0.1"/>
      </c:valAx>
      <c:valAx>
        <c:axId val="340137184"/>
        <c:scaling>
          <c:orientation val="minMax"/>
          <c:max val="5"/>
          <c:min val="-4"/>
        </c:scaling>
        <c:delete val="1"/>
        <c:axPos val="r"/>
        <c:numFmt formatCode="0.00" sourceLinked="1"/>
        <c:majorTickMark val="out"/>
        <c:minorTickMark val="none"/>
        <c:tickLblPos val="nextTo"/>
        <c:crossAx val="340137744"/>
        <c:crosses val="max"/>
        <c:crossBetween val="midCat"/>
      </c:valAx>
      <c:valAx>
        <c:axId val="340137744"/>
        <c:scaling>
          <c:orientation val="minMax"/>
        </c:scaling>
        <c:delete val="1"/>
        <c:axPos val="b"/>
        <c:numFmt formatCode="d\-mmm" sourceLinked="1"/>
        <c:majorTickMark val="out"/>
        <c:minorTickMark val="none"/>
        <c:tickLblPos val="nextTo"/>
        <c:crossAx val="340137184"/>
        <c:crosses val="autoZero"/>
        <c:crossBetween val="midCat"/>
      </c:valAx>
      <c:spPr>
        <a:ln>
          <a:solidFill>
            <a:schemeClr val="tx1"/>
          </a:solidFill>
        </a:ln>
      </c:spPr>
    </c:plotArea>
    <c:legend>
      <c:legendPos val="r"/>
      <c:layout>
        <c:manualLayout>
          <c:xMode val="edge"/>
          <c:yMode val="edge"/>
          <c:x val="9.6263998250218724E-2"/>
          <c:y val="2.2132294603464581E-2"/>
          <c:w val="0.88807810624912065"/>
          <c:h val="8.167592987912338E-2"/>
        </c:manualLayout>
      </c:layout>
      <c:overlay val="0"/>
      <c:spPr>
        <a:solidFill>
          <a:sysClr val="window" lastClr="FFFFFF"/>
        </a:solidFill>
      </c:spPr>
      <c:txPr>
        <a:bodyPr/>
        <a:lstStyle/>
        <a:p>
          <a:pPr>
            <a:defRPr sz="1000" b="1"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12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18306568784581"/>
          <c:y val="0.15064657715326288"/>
          <c:w val="0.78778021078472082"/>
          <c:h val="0.71287673991275002"/>
        </c:manualLayout>
      </c:layout>
      <c:scatterChart>
        <c:scatterStyle val="lineMarker"/>
        <c:varyColors val="0"/>
        <c:ser>
          <c:idx val="7"/>
          <c:order val="7"/>
          <c:tx>
            <c:v>Tank 5&amp;6 GAO </c:v>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trendline>
            <c:spPr>
              <a:ln w="25400" cap="rnd">
                <a:solidFill>
                  <a:schemeClr val="accent2">
                    <a:lumMod val="60000"/>
                  </a:schemeClr>
                </a:solidFill>
                <a:prstDash val="sysDot"/>
              </a:ln>
              <a:effectLst/>
            </c:spPr>
            <c:trendlineType val="movingAvg"/>
            <c:period val="2"/>
            <c:dispRSqr val="0"/>
            <c:dispEq val="0"/>
          </c:trendline>
          <c:xVal>
            <c:numRef>
              <c:f>'GAO Summary'!$A$32:$A$41</c:f>
              <c:numCache>
                <c:formatCode>m/d/yyyy</c:formatCode>
                <c:ptCount val="10"/>
                <c:pt idx="1">
                  <c:v>43263</c:v>
                </c:pt>
                <c:pt idx="2">
                  <c:v>43270</c:v>
                </c:pt>
                <c:pt idx="3">
                  <c:v>43277</c:v>
                </c:pt>
                <c:pt idx="4">
                  <c:v>43291</c:v>
                </c:pt>
                <c:pt idx="5">
                  <c:v>43298</c:v>
                </c:pt>
                <c:pt idx="6">
                  <c:v>43305</c:v>
                </c:pt>
                <c:pt idx="7">
                  <c:v>43312</c:v>
                </c:pt>
                <c:pt idx="8">
                  <c:v>43319</c:v>
                </c:pt>
                <c:pt idx="9">
                  <c:v>43326</c:v>
                </c:pt>
              </c:numCache>
            </c:numRef>
          </c:xVal>
          <c:yVal>
            <c:numRef>
              <c:f>'GAO Summary'!$E$32:$E$41</c:f>
              <c:numCache>
                <c:formatCode>0</c:formatCode>
                <c:ptCount val="10"/>
                <c:pt idx="1">
                  <c:v>2146</c:v>
                </c:pt>
                <c:pt idx="2">
                  <c:v>1633.5</c:v>
                </c:pt>
                <c:pt idx="3">
                  <c:v>358</c:v>
                </c:pt>
                <c:pt idx="4">
                  <c:v>244</c:v>
                </c:pt>
                <c:pt idx="5">
                  <c:v>1725</c:v>
                </c:pt>
                <c:pt idx="6">
                  <c:v>855.5</c:v>
                </c:pt>
                <c:pt idx="7">
                  <c:v>9093</c:v>
                </c:pt>
                <c:pt idx="8">
                  <c:v>2462</c:v>
                </c:pt>
                <c:pt idx="9">
                  <c:v>2823</c:v>
                </c:pt>
              </c:numCache>
            </c:numRef>
          </c:yVal>
          <c:smooth val="0"/>
          <c:extLst>
            <c:ext xmlns:c16="http://schemas.microsoft.com/office/drawing/2014/chart" uri="{C3380CC4-5D6E-409C-BE32-E72D297353CC}">
              <c16:uniqueId val="{00000001-0D3B-4517-BAE7-3BD37CFDDC5B}"/>
            </c:ext>
          </c:extLst>
        </c:ser>
        <c:dLbls>
          <c:showLegendKey val="0"/>
          <c:showVal val="0"/>
          <c:showCatName val="0"/>
          <c:showSerName val="0"/>
          <c:showPercent val="0"/>
          <c:showBubbleSize val="0"/>
        </c:dLbls>
        <c:axId val="1702173248"/>
        <c:axId val="1702174880"/>
        <c:extLst>
          <c:ext xmlns:c15="http://schemas.microsoft.com/office/drawing/2012/chart" uri="{02D57815-91ED-43cb-92C2-25804820EDAC}">
            <c15:filteredScatterSeries>
              <c15:ser>
                <c:idx val="0"/>
                <c:order val="0"/>
                <c:tx>
                  <c:strRef>
                    <c:extLst>
                      <c:ext uri="{02D57815-91ED-43cb-92C2-25804820EDAC}">
                        <c15:formulaRef>
                          <c15:sqref>'GAO Summary'!$B$2</c15:sqref>
                        </c15:formulaRef>
                      </c:ext>
                    </c:extLst>
                    <c:strCache>
                      <c:ptCount val="1"/>
                      <c:pt idx="0">
                        <c:v>GAO_Tank 4</c:v>
                      </c:pt>
                    </c:strCache>
                  </c:strRef>
                </c:tx>
                <c:spPr>
                  <a:ln w="25400" cap="rnd">
                    <a:noFill/>
                    <a:round/>
                  </a:ln>
                  <a:effectLst/>
                </c:spPr>
                <c:marker>
                  <c:symbol val="circle"/>
                  <c:size val="5"/>
                  <c:spPr>
                    <a:solidFill>
                      <a:schemeClr val="accent1"/>
                    </a:solidFill>
                    <a:ln w="9525">
                      <a:solidFill>
                        <a:schemeClr val="accent1"/>
                      </a:solidFill>
                    </a:ln>
                    <a:effectLst/>
                  </c:spPr>
                </c:marker>
                <c:trendline>
                  <c:spPr>
                    <a:ln w="31750" cap="rnd">
                      <a:solidFill>
                        <a:schemeClr val="accent1"/>
                      </a:solidFill>
                      <a:prstDash val="solid"/>
                    </a:ln>
                    <a:effectLst/>
                  </c:spPr>
                  <c:trendlineType val="movingAvg"/>
                  <c:period val="2"/>
                  <c:dispRSqr val="0"/>
                  <c:dispEq val="0"/>
                </c:trendline>
                <c:xVal>
                  <c:numRef>
                    <c:extLst>
                      <c:ext uri="{02D57815-91ED-43cb-92C2-25804820EDAC}">
                        <c15:formulaRef>
                          <c15:sqref>'GAO Summary'!$A$3:$A$31</c15:sqref>
                        </c15:formulaRef>
                      </c:ext>
                    </c:extLst>
                    <c:numCache>
                      <c:formatCode>m/d/yyyy</c:formatCode>
                      <c:ptCount val="29"/>
                      <c:pt idx="0">
                        <c:v>42857</c:v>
                      </c:pt>
                      <c:pt idx="1">
                        <c:v>42864</c:v>
                      </c:pt>
                      <c:pt idx="2">
                        <c:v>42871</c:v>
                      </c:pt>
                      <c:pt idx="3">
                        <c:v>42878</c:v>
                      </c:pt>
                      <c:pt idx="4">
                        <c:v>42885</c:v>
                      </c:pt>
                      <c:pt idx="5">
                        <c:v>42892</c:v>
                      </c:pt>
                      <c:pt idx="6">
                        <c:v>42899</c:v>
                      </c:pt>
                      <c:pt idx="7">
                        <c:v>42906</c:v>
                      </c:pt>
                      <c:pt idx="8">
                        <c:v>42913</c:v>
                      </c:pt>
                      <c:pt idx="9">
                        <c:v>42923</c:v>
                      </c:pt>
                      <c:pt idx="10">
                        <c:v>42927</c:v>
                      </c:pt>
                      <c:pt idx="11">
                        <c:v>42935</c:v>
                      </c:pt>
                      <c:pt idx="12">
                        <c:v>42941</c:v>
                      </c:pt>
                      <c:pt idx="13">
                        <c:v>42948</c:v>
                      </c:pt>
                      <c:pt idx="14">
                        <c:v>42955</c:v>
                      </c:pt>
                      <c:pt idx="15">
                        <c:v>42962</c:v>
                      </c:pt>
                      <c:pt idx="16">
                        <c:v>42969</c:v>
                      </c:pt>
                      <c:pt idx="17">
                        <c:v>42976</c:v>
                      </c:pt>
                      <c:pt idx="18">
                        <c:v>42983</c:v>
                      </c:pt>
                      <c:pt idx="19">
                        <c:v>42990</c:v>
                      </c:pt>
                      <c:pt idx="20">
                        <c:v>42997</c:v>
                      </c:pt>
                      <c:pt idx="21">
                        <c:v>43004</c:v>
                      </c:pt>
                      <c:pt idx="22">
                        <c:v>43011</c:v>
                      </c:pt>
                      <c:pt idx="23">
                        <c:v>43018</c:v>
                      </c:pt>
                      <c:pt idx="24">
                        <c:v>43025</c:v>
                      </c:pt>
                      <c:pt idx="25">
                        <c:v>43032</c:v>
                      </c:pt>
                      <c:pt idx="26">
                        <c:v>43039</c:v>
                      </c:pt>
                      <c:pt idx="27">
                        <c:v>43046</c:v>
                      </c:pt>
                      <c:pt idx="28">
                        <c:v>43053</c:v>
                      </c:pt>
                    </c:numCache>
                  </c:numRef>
                </c:xVal>
                <c:yVal>
                  <c:numRef>
                    <c:extLst>
                      <c:ext uri="{02D57815-91ED-43cb-92C2-25804820EDAC}">
                        <c15:formulaRef>
                          <c15:sqref>'GAO Summary'!$B$3:$B$31</c15:sqref>
                        </c15:formulaRef>
                      </c:ext>
                    </c:extLst>
                    <c:numCache>
                      <c:formatCode>0</c:formatCode>
                      <c:ptCount val="29"/>
                      <c:pt idx="0">
                        <c:v>7873</c:v>
                      </c:pt>
                      <c:pt idx="1">
                        <c:v>2183</c:v>
                      </c:pt>
                      <c:pt idx="2">
                        <c:v>2034</c:v>
                      </c:pt>
                      <c:pt idx="3">
                        <c:v>4546</c:v>
                      </c:pt>
                      <c:pt idx="4">
                        <c:v>3727</c:v>
                      </c:pt>
                      <c:pt idx="5">
                        <c:v>7272</c:v>
                      </c:pt>
                      <c:pt idx="6">
                        <c:v>22380</c:v>
                      </c:pt>
                      <c:pt idx="7">
                        <c:v>19706</c:v>
                      </c:pt>
                      <c:pt idx="8">
                        <c:v>21062</c:v>
                      </c:pt>
                      <c:pt idx="9">
                        <c:v>6246</c:v>
                      </c:pt>
                      <c:pt idx="10">
                        <c:v>3729</c:v>
                      </c:pt>
                      <c:pt idx="11">
                        <c:v>20535</c:v>
                      </c:pt>
                      <c:pt idx="12">
                        <c:v>14108</c:v>
                      </c:pt>
                      <c:pt idx="13">
                        <c:v>7086</c:v>
                      </c:pt>
                      <c:pt idx="14">
                        <c:v>18538</c:v>
                      </c:pt>
                      <c:pt idx="15">
                        <c:v>855</c:v>
                      </c:pt>
                      <c:pt idx="16">
                        <c:v>7990</c:v>
                      </c:pt>
                      <c:pt idx="17">
                        <c:v>16568</c:v>
                      </c:pt>
                      <c:pt idx="18">
                        <c:v>12517</c:v>
                      </c:pt>
                      <c:pt idx="19">
                        <c:v>92599</c:v>
                      </c:pt>
                      <c:pt idx="20">
                        <c:v>19695</c:v>
                      </c:pt>
                      <c:pt idx="21">
                        <c:v>19437</c:v>
                      </c:pt>
                      <c:pt idx="22">
                        <c:v>491</c:v>
                      </c:pt>
                      <c:pt idx="23">
                        <c:v>3852</c:v>
                      </c:pt>
                      <c:pt idx="24">
                        <c:v>1490</c:v>
                      </c:pt>
                      <c:pt idx="25">
                        <c:v>516</c:v>
                      </c:pt>
                      <c:pt idx="26">
                        <c:v>773</c:v>
                      </c:pt>
                      <c:pt idx="27">
                        <c:v>661</c:v>
                      </c:pt>
                      <c:pt idx="28">
                        <c:v>1394</c:v>
                      </c:pt>
                    </c:numCache>
                  </c:numRef>
                </c:yVal>
                <c:smooth val="0"/>
                <c:extLst>
                  <c:ext xmlns:c16="http://schemas.microsoft.com/office/drawing/2014/chart" uri="{C3380CC4-5D6E-409C-BE32-E72D297353CC}">
                    <c16:uniqueId val="{00000005-0D3B-4517-BAE7-3BD37CFDDC5B}"/>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'GAO Summary'!$C$2</c15:sqref>
                        </c15:formulaRef>
                      </c:ext>
                    </c:extLst>
                    <c:strCache>
                      <c:ptCount val="1"/>
                      <c:pt idx="0">
                        <c:v>GAO_Tank 5</c:v>
                      </c:pt>
                    </c:strCache>
                  </c:strRef>
                </c:tx>
                <c:spPr>
                  <a:ln w="25400" cap="rnd">
                    <a:noFill/>
                    <a:round/>
                  </a:ln>
                  <a:effectLst/>
                </c:spPr>
                <c:marker>
                  <c:symbol val="circle"/>
                  <c:size val="5"/>
                  <c:spPr>
                    <a:solidFill>
                      <a:schemeClr val="accent2"/>
                    </a:solidFill>
                    <a:ln w="9525">
                      <a:solidFill>
                        <a:schemeClr val="accent2"/>
                      </a:solidFill>
                    </a:ln>
                    <a:effectLst/>
                  </c:spPr>
                </c:marker>
                <c:trendline>
                  <c:spPr>
                    <a:ln w="25400" cap="rnd">
                      <a:solidFill>
                        <a:schemeClr val="accent2"/>
                      </a:solidFill>
                      <a:prstDash val="solid"/>
                    </a:ln>
                    <a:effectLst/>
                  </c:spPr>
                  <c:trendlineType val="movingAvg"/>
                  <c:period val="2"/>
                  <c:dispRSqr val="0"/>
                  <c:dispEq val="0"/>
                </c:trendline>
                <c:xVal>
                  <c:numRef>
                    <c:extLst xmlns:c15="http://schemas.microsoft.com/office/drawing/2012/chart">
                      <c:ext xmlns:c15="http://schemas.microsoft.com/office/drawing/2012/chart" uri="{02D57815-91ED-43cb-92C2-25804820EDAC}">
                        <c15:formulaRef>
                          <c15:sqref>'GAO Summary'!$A$3:$A$31</c15:sqref>
                        </c15:formulaRef>
                      </c:ext>
                    </c:extLst>
                    <c:numCache>
                      <c:formatCode>m/d/yyyy</c:formatCode>
                      <c:ptCount val="29"/>
                      <c:pt idx="0">
                        <c:v>42857</c:v>
                      </c:pt>
                      <c:pt idx="1">
                        <c:v>42864</c:v>
                      </c:pt>
                      <c:pt idx="2">
                        <c:v>42871</c:v>
                      </c:pt>
                      <c:pt idx="3">
                        <c:v>42878</c:v>
                      </c:pt>
                      <c:pt idx="4">
                        <c:v>42885</c:v>
                      </c:pt>
                      <c:pt idx="5">
                        <c:v>42892</c:v>
                      </c:pt>
                      <c:pt idx="6">
                        <c:v>42899</c:v>
                      </c:pt>
                      <c:pt idx="7">
                        <c:v>42906</c:v>
                      </c:pt>
                      <c:pt idx="8">
                        <c:v>42913</c:v>
                      </c:pt>
                      <c:pt idx="9">
                        <c:v>42923</c:v>
                      </c:pt>
                      <c:pt idx="10">
                        <c:v>42927</c:v>
                      </c:pt>
                      <c:pt idx="11">
                        <c:v>42935</c:v>
                      </c:pt>
                      <c:pt idx="12">
                        <c:v>42941</c:v>
                      </c:pt>
                      <c:pt idx="13">
                        <c:v>42948</c:v>
                      </c:pt>
                      <c:pt idx="14">
                        <c:v>42955</c:v>
                      </c:pt>
                      <c:pt idx="15">
                        <c:v>42962</c:v>
                      </c:pt>
                      <c:pt idx="16">
                        <c:v>42969</c:v>
                      </c:pt>
                      <c:pt idx="17">
                        <c:v>42976</c:v>
                      </c:pt>
                      <c:pt idx="18">
                        <c:v>42983</c:v>
                      </c:pt>
                      <c:pt idx="19">
                        <c:v>42990</c:v>
                      </c:pt>
                      <c:pt idx="20">
                        <c:v>42997</c:v>
                      </c:pt>
                      <c:pt idx="21">
                        <c:v>43004</c:v>
                      </c:pt>
                      <c:pt idx="22">
                        <c:v>43011</c:v>
                      </c:pt>
                      <c:pt idx="23">
                        <c:v>43018</c:v>
                      </c:pt>
                      <c:pt idx="24">
                        <c:v>43025</c:v>
                      </c:pt>
                      <c:pt idx="25">
                        <c:v>43032</c:v>
                      </c:pt>
                      <c:pt idx="26">
                        <c:v>43039</c:v>
                      </c:pt>
                      <c:pt idx="27">
                        <c:v>43046</c:v>
                      </c:pt>
                      <c:pt idx="28">
                        <c:v>43053</c:v>
                      </c:pt>
                    </c:numCache>
                  </c:numRef>
                </c:xVal>
                <c:yVal>
                  <c:numRef>
                    <c:extLst xmlns:c15="http://schemas.microsoft.com/office/drawing/2012/chart">
                      <c:ext xmlns:c15="http://schemas.microsoft.com/office/drawing/2012/chart" uri="{02D57815-91ED-43cb-92C2-25804820EDAC}">
                        <c15:formulaRef>
                          <c15:sqref>'GAO Summary'!$C$3:$C$31</c15:sqref>
                        </c15:formulaRef>
                      </c:ext>
                    </c:extLst>
                    <c:numCache>
                      <c:formatCode>0</c:formatCode>
                      <c:ptCount val="29"/>
                      <c:pt idx="0">
                        <c:v>12406</c:v>
                      </c:pt>
                      <c:pt idx="1">
                        <c:v>1961</c:v>
                      </c:pt>
                      <c:pt idx="2">
                        <c:v>1614</c:v>
                      </c:pt>
                      <c:pt idx="3">
                        <c:v>693</c:v>
                      </c:pt>
                      <c:pt idx="4">
                        <c:v>6834</c:v>
                      </c:pt>
                      <c:pt idx="5">
                        <c:v>8260</c:v>
                      </c:pt>
                      <c:pt idx="6">
                        <c:v>21703</c:v>
                      </c:pt>
                      <c:pt idx="7">
                        <c:v>26458</c:v>
                      </c:pt>
                      <c:pt idx="8">
                        <c:v>41841</c:v>
                      </c:pt>
                      <c:pt idx="9">
                        <c:v>6821</c:v>
                      </c:pt>
                      <c:pt idx="10">
                        <c:v>5730</c:v>
                      </c:pt>
                      <c:pt idx="11">
                        <c:v>29231</c:v>
                      </c:pt>
                      <c:pt idx="12">
                        <c:v>4632</c:v>
                      </c:pt>
                      <c:pt idx="13">
                        <c:v>31997</c:v>
                      </c:pt>
                      <c:pt idx="14">
                        <c:v>6101</c:v>
                      </c:pt>
                      <c:pt idx="15">
                        <c:v>3440</c:v>
                      </c:pt>
                      <c:pt idx="16">
                        <c:v>23486</c:v>
                      </c:pt>
                      <c:pt idx="17">
                        <c:v>31443</c:v>
                      </c:pt>
                      <c:pt idx="18">
                        <c:v>17096</c:v>
                      </c:pt>
                      <c:pt idx="19">
                        <c:v>71668</c:v>
                      </c:pt>
                      <c:pt idx="20">
                        <c:v>88138</c:v>
                      </c:pt>
                      <c:pt idx="21">
                        <c:v>11415</c:v>
                      </c:pt>
                      <c:pt idx="22">
                        <c:v>2493</c:v>
                      </c:pt>
                      <c:pt idx="23">
                        <c:v>7372</c:v>
                      </c:pt>
                      <c:pt idx="24">
                        <c:v>0</c:v>
                      </c:pt>
                      <c:pt idx="25">
                        <c:v>156</c:v>
                      </c:pt>
                      <c:pt idx="26">
                        <c:v>3071</c:v>
                      </c:pt>
                      <c:pt idx="27">
                        <c:v>3228</c:v>
                      </c:pt>
                      <c:pt idx="28">
                        <c:v>2796</c:v>
                      </c:pt>
                    </c:numCache>
                  </c:numRef>
                </c:yVal>
                <c:smooth val="0"/>
                <c:extLst xmlns:c15="http://schemas.microsoft.com/office/drawing/2012/chart">
                  <c:ext xmlns:c16="http://schemas.microsoft.com/office/drawing/2014/chart" uri="{C3380CC4-5D6E-409C-BE32-E72D297353CC}">
                    <c16:uniqueId val="{00000007-0D3B-4517-BAE7-3BD37CFDDC5B}"/>
                  </c:ext>
                </c:extLst>
              </c15:ser>
            </c15:filteredScatterSeries>
            <c15:filteredScatterSeries>
              <c15:ser>
                <c:idx val="2"/>
                <c:order val="2"/>
                <c:tx>
                  <c:strRef>
                    <c:extLst xmlns:c15="http://schemas.microsoft.com/office/drawing/2012/chart">
                      <c:ext xmlns:c15="http://schemas.microsoft.com/office/drawing/2012/chart" uri="{02D57815-91ED-43cb-92C2-25804820EDAC}">
                        <c15:formulaRef>
                          <c15:sqref>'GAO Summary'!$D$2</c15:sqref>
                        </c15:formulaRef>
                      </c:ext>
                    </c:extLst>
                    <c:strCache>
                      <c:ptCount val="1"/>
                      <c:pt idx="0">
                        <c:v>GAO_Tank 6</c:v>
                      </c:pt>
                    </c:strCache>
                  </c:strRef>
                </c:tx>
                <c:spPr>
                  <a:ln w="25400" cap="rnd">
                    <a:noFill/>
                    <a:round/>
                  </a:ln>
                  <a:effectLst/>
                </c:spPr>
                <c:marker>
                  <c:symbol val="circle"/>
                  <c:size val="5"/>
                  <c:spPr>
                    <a:solidFill>
                      <a:schemeClr val="accent3"/>
                    </a:solidFill>
                    <a:ln w="9525">
                      <a:solidFill>
                        <a:schemeClr val="accent3"/>
                      </a:solidFill>
                    </a:ln>
                    <a:effectLst/>
                  </c:spPr>
                </c:marker>
                <c:trendline>
                  <c:spPr>
                    <a:ln w="25400" cap="rnd">
                      <a:solidFill>
                        <a:schemeClr val="accent3"/>
                      </a:solidFill>
                      <a:prstDash val="solid"/>
                    </a:ln>
                    <a:effectLst/>
                  </c:spPr>
                  <c:trendlineType val="movingAvg"/>
                  <c:period val="2"/>
                  <c:dispRSqr val="0"/>
                  <c:dispEq val="0"/>
                </c:trendline>
                <c:xVal>
                  <c:numRef>
                    <c:extLst xmlns:c15="http://schemas.microsoft.com/office/drawing/2012/chart">
                      <c:ext xmlns:c15="http://schemas.microsoft.com/office/drawing/2012/chart" uri="{02D57815-91ED-43cb-92C2-25804820EDAC}">
                        <c15:formulaRef>
                          <c15:sqref>'GAO Summary'!$A$3:$A$31</c15:sqref>
                        </c15:formulaRef>
                      </c:ext>
                    </c:extLst>
                    <c:numCache>
                      <c:formatCode>m/d/yyyy</c:formatCode>
                      <c:ptCount val="29"/>
                      <c:pt idx="0">
                        <c:v>42857</c:v>
                      </c:pt>
                      <c:pt idx="1">
                        <c:v>42864</c:v>
                      </c:pt>
                      <c:pt idx="2">
                        <c:v>42871</c:v>
                      </c:pt>
                      <c:pt idx="3">
                        <c:v>42878</c:v>
                      </c:pt>
                      <c:pt idx="4">
                        <c:v>42885</c:v>
                      </c:pt>
                      <c:pt idx="5">
                        <c:v>42892</c:v>
                      </c:pt>
                      <c:pt idx="6">
                        <c:v>42899</c:v>
                      </c:pt>
                      <c:pt idx="7">
                        <c:v>42906</c:v>
                      </c:pt>
                      <c:pt idx="8">
                        <c:v>42913</c:v>
                      </c:pt>
                      <c:pt idx="9">
                        <c:v>42923</c:v>
                      </c:pt>
                      <c:pt idx="10">
                        <c:v>42927</c:v>
                      </c:pt>
                      <c:pt idx="11">
                        <c:v>42935</c:v>
                      </c:pt>
                      <c:pt idx="12">
                        <c:v>42941</c:v>
                      </c:pt>
                      <c:pt idx="13">
                        <c:v>42948</c:v>
                      </c:pt>
                      <c:pt idx="14">
                        <c:v>42955</c:v>
                      </c:pt>
                      <c:pt idx="15">
                        <c:v>42962</c:v>
                      </c:pt>
                      <c:pt idx="16">
                        <c:v>42969</c:v>
                      </c:pt>
                      <c:pt idx="17">
                        <c:v>42976</c:v>
                      </c:pt>
                      <c:pt idx="18">
                        <c:v>42983</c:v>
                      </c:pt>
                      <c:pt idx="19">
                        <c:v>42990</c:v>
                      </c:pt>
                      <c:pt idx="20">
                        <c:v>42997</c:v>
                      </c:pt>
                      <c:pt idx="21">
                        <c:v>43004</c:v>
                      </c:pt>
                      <c:pt idx="22">
                        <c:v>43011</c:v>
                      </c:pt>
                      <c:pt idx="23">
                        <c:v>43018</c:v>
                      </c:pt>
                      <c:pt idx="24">
                        <c:v>43025</c:v>
                      </c:pt>
                      <c:pt idx="25">
                        <c:v>43032</c:v>
                      </c:pt>
                      <c:pt idx="26">
                        <c:v>43039</c:v>
                      </c:pt>
                      <c:pt idx="27">
                        <c:v>43046</c:v>
                      </c:pt>
                      <c:pt idx="28">
                        <c:v>43053</c:v>
                      </c:pt>
                    </c:numCache>
                  </c:numRef>
                </c:xVal>
                <c:yVal>
                  <c:numRef>
                    <c:extLst xmlns:c15="http://schemas.microsoft.com/office/drawing/2012/chart">
                      <c:ext xmlns:c15="http://schemas.microsoft.com/office/drawing/2012/chart" uri="{02D57815-91ED-43cb-92C2-25804820EDAC}">
                        <c15:formulaRef>
                          <c15:sqref>'GAO Summary'!$D$3:$D$31</c15:sqref>
                        </c15:formulaRef>
                      </c:ext>
                    </c:extLst>
                    <c:numCache>
                      <c:formatCode>0</c:formatCode>
                      <c:ptCount val="29"/>
                      <c:pt idx="0">
                        <c:v>12900</c:v>
                      </c:pt>
                      <c:pt idx="1">
                        <c:v>3645</c:v>
                      </c:pt>
                      <c:pt idx="2">
                        <c:v>12265</c:v>
                      </c:pt>
                      <c:pt idx="3">
                        <c:v>1144</c:v>
                      </c:pt>
                      <c:pt idx="4">
                        <c:v>21458</c:v>
                      </c:pt>
                      <c:pt idx="5">
                        <c:v>880</c:v>
                      </c:pt>
                      <c:pt idx="6">
                        <c:v>42216</c:v>
                      </c:pt>
                      <c:pt idx="9">
                        <c:v>7840</c:v>
                      </c:pt>
                      <c:pt idx="10">
                        <c:v>3680</c:v>
                      </c:pt>
                      <c:pt idx="11">
                        <c:v>5659</c:v>
                      </c:pt>
                      <c:pt idx="12">
                        <c:v>1437</c:v>
                      </c:pt>
                      <c:pt idx="13">
                        <c:v>28650</c:v>
                      </c:pt>
                      <c:pt idx="14">
                        <c:v>10027</c:v>
                      </c:pt>
                      <c:pt idx="15">
                        <c:v>1697</c:v>
                      </c:pt>
                      <c:pt idx="16">
                        <c:v>3199</c:v>
                      </c:pt>
                      <c:pt idx="17">
                        <c:v>20990</c:v>
                      </c:pt>
                      <c:pt idx="18">
                        <c:v>27667</c:v>
                      </c:pt>
                      <c:pt idx="19">
                        <c:v>8819</c:v>
                      </c:pt>
                      <c:pt idx="20">
                        <c:v>50125</c:v>
                      </c:pt>
                      <c:pt idx="21">
                        <c:v>224</c:v>
                      </c:pt>
                      <c:pt idx="22">
                        <c:v>8140</c:v>
                      </c:pt>
                      <c:pt idx="23">
                        <c:v>274</c:v>
                      </c:pt>
                      <c:pt idx="24">
                        <c:v>0</c:v>
                      </c:pt>
                      <c:pt idx="25">
                        <c:v>412</c:v>
                      </c:pt>
                      <c:pt idx="27">
                        <c:v>5103</c:v>
                      </c:pt>
                      <c:pt idx="28">
                        <c:v>2301</c:v>
                      </c:pt>
                    </c:numCache>
                  </c:numRef>
                </c:yVal>
                <c:smooth val="0"/>
                <c:extLst xmlns:c15="http://schemas.microsoft.com/office/drawing/2012/chart">
                  <c:ext xmlns:c16="http://schemas.microsoft.com/office/drawing/2014/chart" uri="{C3380CC4-5D6E-409C-BE32-E72D297353CC}">
                    <c16:uniqueId val="{00000009-0D3B-4517-BAE7-3BD37CFDDC5B}"/>
                  </c:ext>
                </c:extLst>
              </c15:ser>
            </c15:filteredScatterSeries>
            <c15:filteredScatterSeries>
              <c15:ser>
                <c:idx val="9"/>
                <c:order val="8"/>
                <c:tx>
                  <c:v>Tank 5&amp;6 PAO</c:v>
                </c:tx>
                <c:spPr>
                  <a:ln w="25400" cap="rnd">
                    <a:noFill/>
                    <a:round/>
                  </a:ln>
                  <a:effectLst/>
                </c:spPr>
                <c:marker>
                  <c:symbol val="circle"/>
                  <c:size val="5"/>
                  <c:spPr>
                    <a:solidFill>
                      <a:srgbClr val="FF0000"/>
                    </a:solidFill>
                    <a:ln w="9525">
                      <a:solidFill>
                        <a:schemeClr val="accent4">
                          <a:lumMod val="60000"/>
                        </a:schemeClr>
                      </a:solidFill>
                    </a:ln>
                    <a:effectLst/>
                  </c:spPr>
                </c:marker>
                <c:trendline>
                  <c:spPr>
                    <a:ln w="19050" cap="rnd">
                      <a:solidFill>
                        <a:srgbClr val="FF0000"/>
                      </a:solidFill>
                      <a:prstDash val="sysDot"/>
                    </a:ln>
                    <a:effectLst/>
                  </c:spPr>
                  <c:trendlineType val="movingAvg"/>
                  <c:period val="2"/>
                  <c:dispRSqr val="0"/>
                  <c:dispEq val="0"/>
                </c:trendline>
                <c:xVal>
                  <c:numRef>
                    <c:extLst xmlns:c15="http://schemas.microsoft.com/office/drawing/2012/chart">
                      <c:ext xmlns:c15="http://schemas.microsoft.com/office/drawing/2012/chart" uri="{02D57815-91ED-43cb-92C2-25804820EDAC}">
                        <c15:formulaRef>
                          <c15:sqref>'GAO Summary'!$A$79:$A$98</c15:sqref>
                        </c15:formulaRef>
                      </c:ext>
                    </c:extLst>
                    <c:numCache>
                      <c:formatCode>m/d/yyyy</c:formatCode>
                      <c:ptCount val="20"/>
                      <c:pt idx="0">
                        <c:v>43109</c:v>
                      </c:pt>
                      <c:pt idx="1">
                        <c:v>43116</c:v>
                      </c:pt>
                      <c:pt idx="2">
                        <c:v>43123</c:v>
                      </c:pt>
                      <c:pt idx="3">
                        <c:v>43130</c:v>
                      </c:pt>
                      <c:pt idx="4">
                        <c:v>43137</c:v>
                      </c:pt>
                      <c:pt idx="5">
                        <c:v>43144</c:v>
                      </c:pt>
                      <c:pt idx="6">
                        <c:v>43151</c:v>
                      </c:pt>
                      <c:pt idx="7">
                        <c:v>43158</c:v>
                      </c:pt>
                      <c:pt idx="8">
                        <c:v>43165</c:v>
                      </c:pt>
                      <c:pt idx="9">
                        <c:v>43172</c:v>
                      </c:pt>
                      <c:pt idx="10">
                        <c:v>43179</c:v>
                      </c:pt>
                      <c:pt idx="11">
                        <c:v>43207</c:v>
                      </c:pt>
                      <c:pt idx="12">
                        <c:v>43214</c:v>
                      </c:pt>
                      <c:pt idx="13">
                        <c:v>43221</c:v>
                      </c:pt>
                      <c:pt idx="14">
                        <c:v>43228</c:v>
                      </c:pt>
                      <c:pt idx="15">
                        <c:v>43235</c:v>
                      </c:pt>
                      <c:pt idx="16">
                        <c:v>43242</c:v>
                      </c:pt>
                      <c:pt idx="17">
                        <c:v>43249</c:v>
                      </c:pt>
                      <c:pt idx="18">
                        <c:v>43256</c:v>
                      </c:pt>
                      <c:pt idx="19">
                        <c:v>43263</c:v>
                      </c:pt>
                    </c:numCache>
                  </c:numRef>
                </c:xVal>
                <c:yVal>
                  <c:numRef>
                    <c:extLst xmlns:c15="http://schemas.microsoft.com/office/drawing/2012/chart">
                      <c:ext xmlns:c15="http://schemas.microsoft.com/office/drawing/2012/chart" uri="{02D57815-91ED-43cb-92C2-25804820EDAC}">
                        <c15:formulaRef>
                          <c15:sqref>'GAO Summary'!$E$79:$E$98</c15:sqref>
                        </c15:formulaRef>
                      </c:ext>
                    </c:extLst>
                    <c:numCache>
                      <c:formatCode>0</c:formatCode>
                      <c:ptCount val="20"/>
                      <c:pt idx="0">
                        <c:v>6690.5</c:v>
                      </c:pt>
                      <c:pt idx="1">
                        <c:v>19185.5</c:v>
                      </c:pt>
                      <c:pt idx="2">
                        <c:v>15100.5</c:v>
                      </c:pt>
                      <c:pt idx="3">
                        <c:v>27215</c:v>
                      </c:pt>
                      <c:pt idx="4">
                        <c:v>14308</c:v>
                      </c:pt>
                      <c:pt idx="5">
                        <c:v>15038.5</c:v>
                      </c:pt>
                      <c:pt idx="6">
                        <c:v>26890</c:v>
                      </c:pt>
                      <c:pt idx="7">
                        <c:v>4920</c:v>
                      </c:pt>
                      <c:pt idx="8">
                        <c:v>10335</c:v>
                      </c:pt>
                      <c:pt idx="9">
                        <c:v>19046</c:v>
                      </c:pt>
                      <c:pt idx="10">
                        <c:v>4440.5</c:v>
                      </c:pt>
                      <c:pt idx="11">
                        <c:v>28375.5</c:v>
                      </c:pt>
                      <c:pt idx="12">
                        <c:v>31169.5</c:v>
                      </c:pt>
                      <c:pt idx="13">
                        <c:v>18150.5</c:v>
                      </c:pt>
                      <c:pt idx="14">
                        <c:v>39280</c:v>
                      </c:pt>
                      <c:pt idx="15">
                        <c:v>73957.5</c:v>
                      </c:pt>
                      <c:pt idx="16">
                        <c:v>32883.5</c:v>
                      </c:pt>
                      <c:pt idx="17">
                        <c:v>94102</c:v>
                      </c:pt>
                      <c:pt idx="18">
                        <c:v>108717.5</c:v>
                      </c:pt>
                    </c:numCache>
                  </c:numRef>
                </c:yVal>
                <c:smooth val="0"/>
                <c:extLst xmlns:c15="http://schemas.microsoft.com/office/drawing/2012/chart">
                  <c:ext xmlns:c16="http://schemas.microsoft.com/office/drawing/2014/chart" uri="{C3380CC4-5D6E-409C-BE32-E72D297353CC}">
                    <c16:uniqueId val="{00000012-0D3B-4517-BAE7-3BD37CFDDC5B}"/>
                  </c:ext>
                </c:extLst>
              </c15:ser>
            </c15:filteredScatterSeries>
          </c:ext>
        </c:extLst>
      </c:scatterChart>
      <c:scatterChart>
        <c:scatterStyle val="lineMarker"/>
        <c:varyColors val="0"/>
        <c:ser>
          <c:idx val="4"/>
          <c:order val="4"/>
          <c:tx>
            <c:v>Tank 5&amp;6 eff Ortho-P Level</c:v>
          </c:tx>
          <c:spPr>
            <a:ln w="25400" cap="rnd">
              <a:noFill/>
              <a:round/>
            </a:ln>
            <a:effectLst/>
          </c:spPr>
          <c:marker>
            <c:symbol val="circle"/>
            <c:size val="5"/>
            <c:spPr>
              <a:solidFill>
                <a:schemeClr val="accent5"/>
              </a:solidFill>
              <a:ln w="9525">
                <a:solidFill>
                  <a:schemeClr val="accent5"/>
                </a:solidFill>
              </a:ln>
              <a:effectLst/>
            </c:spPr>
          </c:marker>
          <c:trendline>
            <c:spPr>
              <a:ln w="19050" cap="rnd">
                <a:solidFill>
                  <a:schemeClr val="accent5"/>
                </a:solidFill>
                <a:prstDash val="sysDot"/>
              </a:ln>
              <a:effectLst/>
            </c:spPr>
            <c:trendlineType val="movingAvg"/>
            <c:period val="2"/>
            <c:dispRSqr val="0"/>
            <c:dispEq val="0"/>
          </c:trendline>
          <c:xVal>
            <c:numRef>
              <c:f>'GAO Summary'!$S$216:$S$500</c:f>
              <c:numCache>
                <c:formatCode>m/d/yyyy</c:formatCode>
                <c:ptCount val="285"/>
                <c:pt idx="0">
                  <c:v>43070</c:v>
                </c:pt>
                <c:pt idx="1">
                  <c:v>43071</c:v>
                </c:pt>
                <c:pt idx="2">
                  <c:v>43072</c:v>
                </c:pt>
                <c:pt idx="3">
                  <c:v>43073</c:v>
                </c:pt>
                <c:pt idx="4">
                  <c:v>43074</c:v>
                </c:pt>
                <c:pt idx="5">
                  <c:v>43075</c:v>
                </c:pt>
                <c:pt idx="6">
                  <c:v>43076</c:v>
                </c:pt>
                <c:pt idx="7">
                  <c:v>43077</c:v>
                </c:pt>
                <c:pt idx="8">
                  <c:v>43078</c:v>
                </c:pt>
                <c:pt idx="9">
                  <c:v>43079</c:v>
                </c:pt>
                <c:pt idx="10">
                  <c:v>43080</c:v>
                </c:pt>
                <c:pt idx="11">
                  <c:v>43081</c:v>
                </c:pt>
                <c:pt idx="12">
                  <c:v>43082</c:v>
                </c:pt>
                <c:pt idx="13">
                  <c:v>43083</c:v>
                </c:pt>
                <c:pt idx="14">
                  <c:v>43084</c:v>
                </c:pt>
                <c:pt idx="15">
                  <c:v>43085</c:v>
                </c:pt>
                <c:pt idx="16">
                  <c:v>43086</c:v>
                </c:pt>
                <c:pt idx="17">
                  <c:v>43087</c:v>
                </c:pt>
                <c:pt idx="18">
                  <c:v>43088</c:v>
                </c:pt>
                <c:pt idx="19">
                  <c:v>43089</c:v>
                </c:pt>
                <c:pt idx="20">
                  <c:v>43090</c:v>
                </c:pt>
                <c:pt idx="21">
                  <c:v>43091</c:v>
                </c:pt>
                <c:pt idx="22">
                  <c:v>43092</c:v>
                </c:pt>
                <c:pt idx="23">
                  <c:v>43093</c:v>
                </c:pt>
                <c:pt idx="24">
                  <c:v>43094</c:v>
                </c:pt>
                <c:pt idx="25">
                  <c:v>43095</c:v>
                </c:pt>
                <c:pt idx="26">
                  <c:v>43096</c:v>
                </c:pt>
                <c:pt idx="27">
                  <c:v>43097</c:v>
                </c:pt>
                <c:pt idx="28">
                  <c:v>43098</c:v>
                </c:pt>
                <c:pt idx="29">
                  <c:v>43099</c:v>
                </c:pt>
                <c:pt idx="30">
                  <c:v>43100</c:v>
                </c:pt>
                <c:pt idx="31">
                  <c:v>43101</c:v>
                </c:pt>
                <c:pt idx="32">
                  <c:v>43102</c:v>
                </c:pt>
                <c:pt idx="33">
                  <c:v>43103</c:v>
                </c:pt>
                <c:pt idx="34">
                  <c:v>43104</c:v>
                </c:pt>
                <c:pt idx="35">
                  <c:v>43105</c:v>
                </c:pt>
                <c:pt idx="36">
                  <c:v>43106</c:v>
                </c:pt>
                <c:pt idx="37">
                  <c:v>43107</c:v>
                </c:pt>
                <c:pt idx="38">
                  <c:v>43108</c:v>
                </c:pt>
                <c:pt idx="39">
                  <c:v>43109</c:v>
                </c:pt>
                <c:pt idx="40">
                  <c:v>43110</c:v>
                </c:pt>
                <c:pt idx="41">
                  <c:v>43111</c:v>
                </c:pt>
                <c:pt idx="42">
                  <c:v>43112</c:v>
                </c:pt>
                <c:pt idx="43">
                  <c:v>43113</c:v>
                </c:pt>
                <c:pt idx="44">
                  <c:v>43114</c:v>
                </c:pt>
                <c:pt idx="45">
                  <c:v>43115</c:v>
                </c:pt>
                <c:pt idx="46">
                  <c:v>43116</c:v>
                </c:pt>
                <c:pt idx="47">
                  <c:v>43117</c:v>
                </c:pt>
                <c:pt idx="48">
                  <c:v>43118</c:v>
                </c:pt>
                <c:pt idx="49">
                  <c:v>43119</c:v>
                </c:pt>
                <c:pt idx="50">
                  <c:v>43120</c:v>
                </c:pt>
                <c:pt idx="51">
                  <c:v>43121</c:v>
                </c:pt>
                <c:pt idx="52">
                  <c:v>43122</c:v>
                </c:pt>
                <c:pt idx="53">
                  <c:v>43123</c:v>
                </c:pt>
                <c:pt idx="54">
                  <c:v>43124</c:v>
                </c:pt>
                <c:pt idx="55">
                  <c:v>43125</c:v>
                </c:pt>
                <c:pt idx="56">
                  <c:v>43126</c:v>
                </c:pt>
                <c:pt idx="57">
                  <c:v>43127</c:v>
                </c:pt>
                <c:pt idx="58">
                  <c:v>43128</c:v>
                </c:pt>
                <c:pt idx="59">
                  <c:v>43129</c:v>
                </c:pt>
                <c:pt idx="60">
                  <c:v>43130</c:v>
                </c:pt>
                <c:pt idx="61">
                  <c:v>43131</c:v>
                </c:pt>
                <c:pt idx="62">
                  <c:v>43132</c:v>
                </c:pt>
                <c:pt idx="63">
                  <c:v>43133</c:v>
                </c:pt>
                <c:pt idx="64">
                  <c:v>43134</c:v>
                </c:pt>
                <c:pt idx="65">
                  <c:v>43135</c:v>
                </c:pt>
                <c:pt idx="66">
                  <c:v>43136</c:v>
                </c:pt>
                <c:pt idx="67">
                  <c:v>43137</c:v>
                </c:pt>
                <c:pt idx="68">
                  <c:v>43138</c:v>
                </c:pt>
                <c:pt idx="69">
                  <c:v>43139</c:v>
                </c:pt>
                <c:pt idx="70">
                  <c:v>43140</c:v>
                </c:pt>
                <c:pt idx="71">
                  <c:v>43141</c:v>
                </c:pt>
                <c:pt idx="72">
                  <c:v>43142</c:v>
                </c:pt>
                <c:pt idx="73">
                  <c:v>43143</c:v>
                </c:pt>
                <c:pt idx="74">
                  <c:v>43144</c:v>
                </c:pt>
                <c:pt idx="75">
                  <c:v>43145</c:v>
                </c:pt>
                <c:pt idx="76">
                  <c:v>43146</c:v>
                </c:pt>
                <c:pt idx="77">
                  <c:v>43147</c:v>
                </c:pt>
                <c:pt idx="78">
                  <c:v>43148</c:v>
                </c:pt>
                <c:pt idx="79">
                  <c:v>43149</c:v>
                </c:pt>
                <c:pt idx="80">
                  <c:v>43150</c:v>
                </c:pt>
                <c:pt idx="81">
                  <c:v>43151</c:v>
                </c:pt>
                <c:pt idx="82">
                  <c:v>43152</c:v>
                </c:pt>
                <c:pt idx="83">
                  <c:v>43153</c:v>
                </c:pt>
                <c:pt idx="84">
                  <c:v>43154</c:v>
                </c:pt>
                <c:pt idx="85">
                  <c:v>43155</c:v>
                </c:pt>
                <c:pt idx="86">
                  <c:v>43156</c:v>
                </c:pt>
                <c:pt idx="87">
                  <c:v>43157</c:v>
                </c:pt>
                <c:pt idx="88">
                  <c:v>43158</c:v>
                </c:pt>
                <c:pt idx="89">
                  <c:v>43159</c:v>
                </c:pt>
                <c:pt idx="90">
                  <c:v>43160</c:v>
                </c:pt>
                <c:pt idx="91">
                  <c:v>43161</c:v>
                </c:pt>
                <c:pt idx="92">
                  <c:v>43162</c:v>
                </c:pt>
                <c:pt idx="93">
                  <c:v>43163</c:v>
                </c:pt>
                <c:pt idx="94">
                  <c:v>43164</c:v>
                </c:pt>
                <c:pt idx="95">
                  <c:v>43165</c:v>
                </c:pt>
                <c:pt idx="96">
                  <c:v>43166</c:v>
                </c:pt>
                <c:pt idx="97">
                  <c:v>43167</c:v>
                </c:pt>
                <c:pt idx="98">
                  <c:v>43168</c:v>
                </c:pt>
                <c:pt idx="99">
                  <c:v>43169</c:v>
                </c:pt>
                <c:pt idx="100">
                  <c:v>43170</c:v>
                </c:pt>
                <c:pt idx="101">
                  <c:v>43171</c:v>
                </c:pt>
                <c:pt idx="102">
                  <c:v>43172</c:v>
                </c:pt>
                <c:pt idx="103">
                  <c:v>43173</c:v>
                </c:pt>
                <c:pt idx="104">
                  <c:v>43174</c:v>
                </c:pt>
                <c:pt idx="105">
                  <c:v>43175</c:v>
                </c:pt>
                <c:pt idx="106">
                  <c:v>43176</c:v>
                </c:pt>
                <c:pt idx="107">
                  <c:v>43177</c:v>
                </c:pt>
                <c:pt idx="108">
                  <c:v>43178</c:v>
                </c:pt>
                <c:pt idx="109">
                  <c:v>43179</c:v>
                </c:pt>
                <c:pt idx="110">
                  <c:v>43180</c:v>
                </c:pt>
                <c:pt idx="111">
                  <c:v>43181</c:v>
                </c:pt>
                <c:pt idx="112">
                  <c:v>43182</c:v>
                </c:pt>
                <c:pt idx="113">
                  <c:v>43183</c:v>
                </c:pt>
                <c:pt idx="114">
                  <c:v>43184</c:v>
                </c:pt>
                <c:pt idx="115">
                  <c:v>43185</c:v>
                </c:pt>
                <c:pt idx="116">
                  <c:v>43186</c:v>
                </c:pt>
                <c:pt idx="117">
                  <c:v>43187</c:v>
                </c:pt>
                <c:pt idx="118">
                  <c:v>43188</c:v>
                </c:pt>
                <c:pt idx="119">
                  <c:v>43189</c:v>
                </c:pt>
                <c:pt idx="120">
                  <c:v>43190</c:v>
                </c:pt>
                <c:pt idx="121">
                  <c:v>43191</c:v>
                </c:pt>
                <c:pt idx="122">
                  <c:v>43192</c:v>
                </c:pt>
                <c:pt idx="123">
                  <c:v>43193</c:v>
                </c:pt>
                <c:pt idx="124">
                  <c:v>43194</c:v>
                </c:pt>
                <c:pt idx="125">
                  <c:v>43195</c:v>
                </c:pt>
                <c:pt idx="126">
                  <c:v>43196</c:v>
                </c:pt>
                <c:pt idx="127">
                  <c:v>43197</c:v>
                </c:pt>
                <c:pt idx="128">
                  <c:v>43198</c:v>
                </c:pt>
                <c:pt idx="129">
                  <c:v>43199</c:v>
                </c:pt>
                <c:pt idx="130">
                  <c:v>43200</c:v>
                </c:pt>
                <c:pt idx="131">
                  <c:v>43201</c:v>
                </c:pt>
                <c:pt idx="132">
                  <c:v>43202</c:v>
                </c:pt>
                <c:pt idx="133">
                  <c:v>43203</c:v>
                </c:pt>
                <c:pt idx="134">
                  <c:v>43204</c:v>
                </c:pt>
                <c:pt idx="135">
                  <c:v>43205</c:v>
                </c:pt>
                <c:pt idx="136">
                  <c:v>43206</c:v>
                </c:pt>
                <c:pt idx="137">
                  <c:v>43207</c:v>
                </c:pt>
                <c:pt idx="138">
                  <c:v>43208</c:v>
                </c:pt>
                <c:pt idx="139">
                  <c:v>43209</c:v>
                </c:pt>
                <c:pt idx="140">
                  <c:v>43210</c:v>
                </c:pt>
                <c:pt idx="141">
                  <c:v>43211</c:v>
                </c:pt>
                <c:pt idx="142">
                  <c:v>43212</c:v>
                </c:pt>
                <c:pt idx="143">
                  <c:v>43213</c:v>
                </c:pt>
                <c:pt idx="144">
                  <c:v>43214</c:v>
                </c:pt>
                <c:pt idx="145">
                  <c:v>43215</c:v>
                </c:pt>
                <c:pt idx="146">
                  <c:v>43216</c:v>
                </c:pt>
                <c:pt idx="147">
                  <c:v>43217</c:v>
                </c:pt>
                <c:pt idx="148">
                  <c:v>43218</c:v>
                </c:pt>
                <c:pt idx="149">
                  <c:v>43219</c:v>
                </c:pt>
                <c:pt idx="150">
                  <c:v>43220</c:v>
                </c:pt>
                <c:pt idx="151">
                  <c:v>43221</c:v>
                </c:pt>
                <c:pt idx="152">
                  <c:v>43222</c:v>
                </c:pt>
                <c:pt idx="153">
                  <c:v>43223</c:v>
                </c:pt>
                <c:pt idx="154">
                  <c:v>43224</c:v>
                </c:pt>
                <c:pt idx="155">
                  <c:v>43225</c:v>
                </c:pt>
                <c:pt idx="156">
                  <c:v>43226</c:v>
                </c:pt>
                <c:pt idx="157">
                  <c:v>43227</c:v>
                </c:pt>
                <c:pt idx="158">
                  <c:v>43228</c:v>
                </c:pt>
                <c:pt idx="159">
                  <c:v>43229</c:v>
                </c:pt>
                <c:pt idx="160">
                  <c:v>43230</c:v>
                </c:pt>
                <c:pt idx="161">
                  <c:v>43231</c:v>
                </c:pt>
                <c:pt idx="162">
                  <c:v>43232</c:v>
                </c:pt>
                <c:pt idx="163">
                  <c:v>43233</c:v>
                </c:pt>
                <c:pt idx="164">
                  <c:v>43234</c:v>
                </c:pt>
                <c:pt idx="165">
                  <c:v>43235</c:v>
                </c:pt>
                <c:pt idx="166">
                  <c:v>43236</c:v>
                </c:pt>
                <c:pt idx="167">
                  <c:v>43237</c:v>
                </c:pt>
                <c:pt idx="168">
                  <c:v>43238</c:v>
                </c:pt>
                <c:pt idx="169">
                  <c:v>43239</c:v>
                </c:pt>
                <c:pt idx="170">
                  <c:v>43240</c:v>
                </c:pt>
                <c:pt idx="171">
                  <c:v>43241</c:v>
                </c:pt>
                <c:pt idx="172">
                  <c:v>43242</c:v>
                </c:pt>
                <c:pt idx="173">
                  <c:v>43243</c:v>
                </c:pt>
                <c:pt idx="174">
                  <c:v>43244</c:v>
                </c:pt>
                <c:pt idx="175">
                  <c:v>43245</c:v>
                </c:pt>
                <c:pt idx="176">
                  <c:v>43246</c:v>
                </c:pt>
                <c:pt idx="177">
                  <c:v>43247</c:v>
                </c:pt>
                <c:pt idx="178">
                  <c:v>43248</c:v>
                </c:pt>
                <c:pt idx="179">
                  <c:v>43249</c:v>
                </c:pt>
                <c:pt idx="180">
                  <c:v>43250</c:v>
                </c:pt>
                <c:pt idx="181">
                  <c:v>43251</c:v>
                </c:pt>
                <c:pt idx="182">
                  <c:v>43252</c:v>
                </c:pt>
                <c:pt idx="183">
                  <c:v>43253</c:v>
                </c:pt>
                <c:pt idx="184">
                  <c:v>43254</c:v>
                </c:pt>
                <c:pt idx="185">
                  <c:v>43255</c:v>
                </c:pt>
                <c:pt idx="186">
                  <c:v>43256</c:v>
                </c:pt>
                <c:pt idx="187">
                  <c:v>43257</c:v>
                </c:pt>
                <c:pt idx="188">
                  <c:v>43258</c:v>
                </c:pt>
                <c:pt idx="189">
                  <c:v>43259</c:v>
                </c:pt>
                <c:pt idx="190">
                  <c:v>43260</c:v>
                </c:pt>
                <c:pt idx="191">
                  <c:v>43261</c:v>
                </c:pt>
                <c:pt idx="192">
                  <c:v>43262</c:v>
                </c:pt>
                <c:pt idx="193">
                  <c:v>43263</c:v>
                </c:pt>
                <c:pt idx="194">
                  <c:v>43264</c:v>
                </c:pt>
                <c:pt idx="195">
                  <c:v>43265</c:v>
                </c:pt>
                <c:pt idx="196">
                  <c:v>43266</c:v>
                </c:pt>
                <c:pt idx="197">
                  <c:v>43267</c:v>
                </c:pt>
                <c:pt idx="198">
                  <c:v>43268</c:v>
                </c:pt>
                <c:pt idx="199">
                  <c:v>43269</c:v>
                </c:pt>
                <c:pt idx="200">
                  <c:v>43270</c:v>
                </c:pt>
                <c:pt idx="201">
                  <c:v>43271</c:v>
                </c:pt>
                <c:pt idx="202">
                  <c:v>43272</c:v>
                </c:pt>
                <c:pt idx="203">
                  <c:v>43273</c:v>
                </c:pt>
                <c:pt idx="204">
                  <c:v>43274</c:v>
                </c:pt>
                <c:pt idx="205">
                  <c:v>43275</c:v>
                </c:pt>
                <c:pt idx="206">
                  <c:v>43276</c:v>
                </c:pt>
                <c:pt idx="207">
                  <c:v>43277</c:v>
                </c:pt>
                <c:pt idx="208">
                  <c:v>43278</c:v>
                </c:pt>
                <c:pt idx="209">
                  <c:v>43279</c:v>
                </c:pt>
                <c:pt idx="210">
                  <c:v>43280</c:v>
                </c:pt>
                <c:pt idx="211">
                  <c:v>43281</c:v>
                </c:pt>
                <c:pt idx="212">
                  <c:v>43282</c:v>
                </c:pt>
                <c:pt idx="213">
                  <c:v>43283</c:v>
                </c:pt>
                <c:pt idx="214">
                  <c:v>43284</c:v>
                </c:pt>
                <c:pt idx="215">
                  <c:v>43285</c:v>
                </c:pt>
                <c:pt idx="216">
                  <c:v>43286</c:v>
                </c:pt>
                <c:pt idx="217">
                  <c:v>43287</c:v>
                </c:pt>
                <c:pt idx="218">
                  <c:v>43288</c:v>
                </c:pt>
                <c:pt idx="219">
                  <c:v>43289</c:v>
                </c:pt>
                <c:pt idx="220">
                  <c:v>43290</c:v>
                </c:pt>
                <c:pt idx="221">
                  <c:v>43291</c:v>
                </c:pt>
                <c:pt idx="222">
                  <c:v>43292</c:v>
                </c:pt>
                <c:pt idx="223">
                  <c:v>43293</c:v>
                </c:pt>
                <c:pt idx="224">
                  <c:v>43294</c:v>
                </c:pt>
                <c:pt idx="225">
                  <c:v>43295</c:v>
                </c:pt>
                <c:pt idx="226">
                  <c:v>43296</c:v>
                </c:pt>
                <c:pt idx="227">
                  <c:v>43297</c:v>
                </c:pt>
                <c:pt idx="228">
                  <c:v>43298</c:v>
                </c:pt>
                <c:pt idx="229">
                  <c:v>43299</c:v>
                </c:pt>
                <c:pt idx="230">
                  <c:v>43300</c:v>
                </c:pt>
                <c:pt idx="231">
                  <c:v>43301</c:v>
                </c:pt>
                <c:pt idx="232">
                  <c:v>43302</c:v>
                </c:pt>
                <c:pt idx="233">
                  <c:v>43303</c:v>
                </c:pt>
                <c:pt idx="234">
                  <c:v>43304</c:v>
                </c:pt>
                <c:pt idx="235">
                  <c:v>43305</c:v>
                </c:pt>
                <c:pt idx="236">
                  <c:v>43306</c:v>
                </c:pt>
                <c:pt idx="237">
                  <c:v>43307</c:v>
                </c:pt>
                <c:pt idx="238">
                  <c:v>43308</c:v>
                </c:pt>
                <c:pt idx="239">
                  <c:v>43309</c:v>
                </c:pt>
                <c:pt idx="240">
                  <c:v>43310</c:v>
                </c:pt>
                <c:pt idx="241">
                  <c:v>43311</c:v>
                </c:pt>
                <c:pt idx="242">
                  <c:v>43312</c:v>
                </c:pt>
                <c:pt idx="243">
                  <c:v>43313</c:v>
                </c:pt>
                <c:pt idx="244">
                  <c:v>43314</c:v>
                </c:pt>
                <c:pt idx="245">
                  <c:v>43315</c:v>
                </c:pt>
                <c:pt idx="246">
                  <c:v>43316</c:v>
                </c:pt>
                <c:pt idx="247">
                  <c:v>43317</c:v>
                </c:pt>
                <c:pt idx="248">
                  <c:v>43318</c:v>
                </c:pt>
                <c:pt idx="249">
                  <c:v>43319</c:v>
                </c:pt>
                <c:pt idx="250">
                  <c:v>43320</c:v>
                </c:pt>
                <c:pt idx="251">
                  <c:v>43321</c:v>
                </c:pt>
                <c:pt idx="252">
                  <c:v>43322</c:v>
                </c:pt>
                <c:pt idx="253">
                  <c:v>43323</c:v>
                </c:pt>
                <c:pt idx="254">
                  <c:v>43324</c:v>
                </c:pt>
                <c:pt idx="255">
                  <c:v>43325</c:v>
                </c:pt>
                <c:pt idx="256">
                  <c:v>43326</c:v>
                </c:pt>
                <c:pt idx="257">
                  <c:v>43327</c:v>
                </c:pt>
                <c:pt idx="258">
                  <c:v>43328</c:v>
                </c:pt>
                <c:pt idx="259">
                  <c:v>43329</c:v>
                </c:pt>
                <c:pt idx="260">
                  <c:v>43330</c:v>
                </c:pt>
                <c:pt idx="261">
                  <c:v>43331</c:v>
                </c:pt>
                <c:pt idx="262">
                  <c:v>43332</c:v>
                </c:pt>
                <c:pt idx="263">
                  <c:v>43333</c:v>
                </c:pt>
                <c:pt idx="264">
                  <c:v>43334</c:v>
                </c:pt>
                <c:pt idx="265">
                  <c:v>43335</c:v>
                </c:pt>
                <c:pt idx="266">
                  <c:v>43336</c:v>
                </c:pt>
                <c:pt idx="267">
                  <c:v>43337</c:v>
                </c:pt>
                <c:pt idx="268">
                  <c:v>43338</c:v>
                </c:pt>
                <c:pt idx="269">
                  <c:v>43339</c:v>
                </c:pt>
                <c:pt idx="270">
                  <c:v>43340</c:v>
                </c:pt>
                <c:pt idx="271">
                  <c:v>43341</c:v>
                </c:pt>
                <c:pt idx="272">
                  <c:v>43342</c:v>
                </c:pt>
                <c:pt idx="273">
                  <c:v>43343</c:v>
                </c:pt>
                <c:pt idx="274">
                  <c:v>43344</c:v>
                </c:pt>
                <c:pt idx="275">
                  <c:v>43345</c:v>
                </c:pt>
                <c:pt idx="276">
                  <c:v>43346</c:v>
                </c:pt>
              </c:numCache>
            </c:numRef>
          </c:xVal>
          <c:yVal>
            <c:numRef>
              <c:f>'GAO Summary'!$U$216:$U$500</c:f>
              <c:numCache>
                <c:formatCode>General</c:formatCode>
                <c:ptCount val="285"/>
                <c:pt idx="0">
                  <c:v>0.56899999999999995</c:v>
                </c:pt>
                <c:pt idx="3">
                  <c:v>0.46</c:v>
                </c:pt>
                <c:pt idx="4">
                  <c:v>0.623</c:v>
                </c:pt>
                <c:pt idx="5">
                  <c:v>0.25700000000000001</c:v>
                </c:pt>
                <c:pt idx="6">
                  <c:v>0.41799999999999998</c:v>
                </c:pt>
                <c:pt idx="7">
                  <c:v>0.125</c:v>
                </c:pt>
                <c:pt idx="10">
                  <c:v>0.10299999999999999</c:v>
                </c:pt>
                <c:pt idx="11">
                  <c:v>9.4E-2</c:v>
                </c:pt>
                <c:pt idx="12">
                  <c:v>0.189</c:v>
                </c:pt>
                <c:pt idx="13">
                  <c:v>7.1999999999999995E-2</c:v>
                </c:pt>
                <c:pt idx="14">
                  <c:v>6.7000000000000004E-2</c:v>
                </c:pt>
                <c:pt idx="39">
                  <c:v>9.2999999999999999E-2</c:v>
                </c:pt>
                <c:pt idx="40">
                  <c:v>0.23300000000000001</c:v>
                </c:pt>
                <c:pt idx="41">
                  <c:v>0.19</c:v>
                </c:pt>
                <c:pt idx="42">
                  <c:v>5.0999999999999997E-2</c:v>
                </c:pt>
                <c:pt idx="45">
                  <c:v>0.09</c:v>
                </c:pt>
                <c:pt idx="46">
                  <c:v>0.14199999999999999</c:v>
                </c:pt>
                <c:pt idx="47">
                  <c:v>0.10299999999999999</c:v>
                </c:pt>
                <c:pt idx="48">
                  <c:v>0.122</c:v>
                </c:pt>
                <c:pt idx="49">
                  <c:v>0.14599999999999999</c:v>
                </c:pt>
                <c:pt idx="52">
                  <c:v>7.4999999999999997E-2</c:v>
                </c:pt>
                <c:pt idx="53">
                  <c:v>3.1E-2</c:v>
                </c:pt>
                <c:pt idx="54">
                  <c:v>3.4000000000000002E-2</c:v>
                </c:pt>
                <c:pt idx="55">
                  <c:v>3.3000000000000002E-2</c:v>
                </c:pt>
                <c:pt idx="56">
                  <c:v>6.6000000000000003E-2</c:v>
                </c:pt>
                <c:pt idx="59">
                  <c:v>0.107</c:v>
                </c:pt>
                <c:pt idx="60">
                  <c:v>6.4000000000000001E-2</c:v>
                </c:pt>
                <c:pt idx="61">
                  <c:v>7.0999999999999994E-2</c:v>
                </c:pt>
                <c:pt idx="62">
                  <c:v>0.17799999999999999</c:v>
                </c:pt>
                <c:pt idx="63">
                  <c:v>5.2999999999999999E-2</c:v>
                </c:pt>
                <c:pt idx="67">
                  <c:v>4.8000000000000001E-2</c:v>
                </c:pt>
                <c:pt idx="68">
                  <c:v>8.5000000000000006E-2</c:v>
                </c:pt>
                <c:pt idx="69">
                  <c:v>0.04</c:v>
                </c:pt>
                <c:pt idx="70">
                  <c:v>0.11700000000000001</c:v>
                </c:pt>
                <c:pt idx="73">
                  <c:v>9.1999999999999998E-2</c:v>
                </c:pt>
                <c:pt idx="74">
                  <c:v>0.46200000000000002</c:v>
                </c:pt>
                <c:pt idx="75">
                  <c:v>0.86699999999999999</c:v>
                </c:pt>
                <c:pt idx="76">
                  <c:v>0.40300000000000002</c:v>
                </c:pt>
                <c:pt idx="77">
                  <c:v>0.13</c:v>
                </c:pt>
                <c:pt idx="80">
                  <c:v>9.5000000000000001E-2</c:v>
                </c:pt>
                <c:pt idx="81">
                  <c:v>4.5999999999999999E-2</c:v>
                </c:pt>
                <c:pt idx="82">
                  <c:v>5.7000000000000002E-2</c:v>
                </c:pt>
                <c:pt idx="83">
                  <c:v>2.1000000000000001E-2</c:v>
                </c:pt>
                <c:pt idx="84">
                  <c:v>0.02</c:v>
                </c:pt>
                <c:pt idx="87">
                  <c:v>2.4E-2</c:v>
                </c:pt>
                <c:pt idx="88">
                  <c:v>0.04</c:v>
                </c:pt>
                <c:pt idx="89">
                  <c:v>5.2999999999999999E-2</c:v>
                </c:pt>
                <c:pt idx="90">
                  <c:v>6.4000000000000001E-2</c:v>
                </c:pt>
                <c:pt idx="91">
                  <c:v>0.02</c:v>
                </c:pt>
                <c:pt idx="94">
                  <c:v>4.5999999999999999E-2</c:v>
                </c:pt>
                <c:pt idx="95">
                  <c:v>3.5999999999999997E-2</c:v>
                </c:pt>
                <c:pt idx="96">
                  <c:v>7.0999999999999994E-2</c:v>
                </c:pt>
                <c:pt idx="97">
                  <c:v>4.4999999999999998E-2</c:v>
                </c:pt>
                <c:pt idx="98">
                  <c:v>5.6000000000000001E-2</c:v>
                </c:pt>
                <c:pt idx="101">
                  <c:v>3.5000000000000003E-2</c:v>
                </c:pt>
                <c:pt idx="102">
                  <c:v>4.1000000000000002E-2</c:v>
                </c:pt>
                <c:pt idx="103">
                  <c:v>4.2999999999999997E-2</c:v>
                </c:pt>
                <c:pt idx="104">
                  <c:v>4.2999999999999997E-2</c:v>
                </c:pt>
                <c:pt idx="105">
                  <c:v>0.1</c:v>
                </c:pt>
                <c:pt idx="108">
                  <c:v>4.2000000000000003E-2</c:v>
                </c:pt>
                <c:pt idx="109">
                  <c:v>3.5000000000000003E-2</c:v>
                </c:pt>
                <c:pt idx="110">
                  <c:v>3.9E-2</c:v>
                </c:pt>
                <c:pt idx="112">
                  <c:v>0.35099999999999998</c:v>
                </c:pt>
                <c:pt idx="115">
                  <c:v>5.3999999999999999E-2</c:v>
                </c:pt>
                <c:pt idx="116">
                  <c:v>0.06</c:v>
                </c:pt>
                <c:pt idx="117">
                  <c:v>0.105</c:v>
                </c:pt>
                <c:pt idx="118">
                  <c:v>7.3999999999999996E-2</c:v>
                </c:pt>
                <c:pt idx="119">
                  <c:v>6.3E-2</c:v>
                </c:pt>
                <c:pt idx="122">
                  <c:v>4.2999999999999997E-2</c:v>
                </c:pt>
                <c:pt idx="123">
                  <c:v>4.2000000000000003E-2</c:v>
                </c:pt>
                <c:pt idx="124">
                  <c:v>4.2000000000000003E-2</c:v>
                </c:pt>
                <c:pt idx="125">
                  <c:v>4.7E-2</c:v>
                </c:pt>
                <c:pt idx="126">
                  <c:v>5.7000000000000002E-2</c:v>
                </c:pt>
                <c:pt idx="129">
                  <c:v>5.1999999999999998E-2</c:v>
                </c:pt>
                <c:pt idx="130">
                  <c:v>5.1999999999999998E-2</c:v>
                </c:pt>
                <c:pt idx="131">
                  <c:v>3.5999999999999997E-2</c:v>
                </c:pt>
                <c:pt idx="132">
                  <c:v>3.1E-2</c:v>
                </c:pt>
                <c:pt idx="133">
                  <c:v>3.2000000000000001E-2</c:v>
                </c:pt>
                <c:pt idx="136">
                  <c:v>0.02</c:v>
                </c:pt>
                <c:pt idx="137">
                  <c:v>0.02</c:v>
                </c:pt>
                <c:pt idx="138">
                  <c:v>2.8000000000000001E-2</c:v>
                </c:pt>
                <c:pt idx="139">
                  <c:v>3.3000000000000002E-2</c:v>
                </c:pt>
                <c:pt idx="140">
                  <c:v>4.4999999999999998E-2</c:v>
                </c:pt>
                <c:pt idx="143">
                  <c:v>5.3999999999999999E-2</c:v>
                </c:pt>
                <c:pt idx="144">
                  <c:v>4.1000000000000002E-2</c:v>
                </c:pt>
                <c:pt idx="145">
                  <c:v>5.2999999999999999E-2</c:v>
                </c:pt>
                <c:pt idx="146">
                  <c:v>4.9000000000000002E-2</c:v>
                </c:pt>
                <c:pt idx="147">
                  <c:v>3.9E-2</c:v>
                </c:pt>
                <c:pt idx="150">
                  <c:v>4.3999999999999997E-2</c:v>
                </c:pt>
                <c:pt idx="151">
                  <c:v>5.3999999999999999E-2</c:v>
                </c:pt>
                <c:pt idx="152">
                  <c:v>8.8999999999999996E-2</c:v>
                </c:pt>
                <c:pt idx="153">
                  <c:v>0.249</c:v>
                </c:pt>
                <c:pt idx="154">
                  <c:v>2.9000000000000001E-2</c:v>
                </c:pt>
                <c:pt idx="157">
                  <c:v>3.7999999999999999E-2</c:v>
                </c:pt>
                <c:pt idx="158">
                  <c:v>6.9000000000000006E-2</c:v>
                </c:pt>
                <c:pt idx="159">
                  <c:v>7.6999999999999999E-2</c:v>
                </c:pt>
                <c:pt idx="160">
                  <c:v>7.3999999999999996E-2</c:v>
                </c:pt>
                <c:pt idx="161">
                  <c:v>6.6000000000000003E-2</c:v>
                </c:pt>
                <c:pt idx="164">
                  <c:v>2.9000000000000001E-2</c:v>
                </c:pt>
                <c:pt idx="165">
                  <c:v>0.03</c:v>
                </c:pt>
                <c:pt idx="166">
                  <c:v>3.7999999999999999E-2</c:v>
                </c:pt>
                <c:pt idx="167">
                  <c:v>4.2999999999999997E-2</c:v>
                </c:pt>
                <c:pt idx="168">
                  <c:v>4.2999999999999997E-2</c:v>
                </c:pt>
                <c:pt idx="171">
                  <c:v>4.7E-2</c:v>
                </c:pt>
                <c:pt idx="172">
                  <c:v>4.2000000000000003E-2</c:v>
                </c:pt>
                <c:pt idx="173">
                  <c:v>3.1E-2</c:v>
                </c:pt>
                <c:pt idx="174">
                  <c:v>5.2999999999999999E-2</c:v>
                </c:pt>
                <c:pt idx="178">
                  <c:v>0.17399999999999999</c:v>
                </c:pt>
                <c:pt idx="179">
                  <c:v>0.26900000000000002</c:v>
                </c:pt>
                <c:pt idx="180">
                  <c:v>0.42399999999999999</c:v>
                </c:pt>
                <c:pt idx="181">
                  <c:v>0.34499999999999997</c:v>
                </c:pt>
                <c:pt idx="185">
                  <c:v>0.11899999999999999</c:v>
                </c:pt>
                <c:pt idx="186">
                  <c:v>0.14199999999999999</c:v>
                </c:pt>
                <c:pt idx="187">
                  <c:v>0.12</c:v>
                </c:pt>
                <c:pt idx="188">
                  <c:v>0.14699999999999999</c:v>
                </c:pt>
                <c:pt idx="192">
                  <c:v>4.2999999999999997E-2</c:v>
                </c:pt>
                <c:pt idx="193">
                  <c:v>0.08</c:v>
                </c:pt>
                <c:pt idx="194">
                  <c:v>0.112</c:v>
                </c:pt>
                <c:pt idx="195">
                  <c:v>0.442</c:v>
                </c:pt>
                <c:pt idx="199">
                  <c:v>0.152</c:v>
                </c:pt>
                <c:pt idx="200">
                  <c:v>0</c:v>
                </c:pt>
                <c:pt idx="201">
                  <c:v>0.14499999999999999</c:v>
                </c:pt>
                <c:pt idx="202">
                  <c:v>0.114</c:v>
                </c:pt>
                <c:pt idx="206">
                  <c:v>8.3000000000000004E-2</c:v>
                </c:pt>
                <c:pt idx="207">
                  <c:v>0.22600000000000001</c:v>
                </c:pt>
                <c:pt idx="208">
                  <c:v>7.5999999999999998E-2</c:v>
                </c:pt>
                <c:pt idx="209">
                  <c:v>7.4999999999999997E-2</c:v>
                </c:pt>
                <c:pt idx="213">
                  <c:v>0.11899999999999999</c:v>
                </c:pt>
                <c:pt idx="214">
                  <c:v>0.16300000000000001</c:v>
                </c:pt>
                <c:pt idx="220">
                  <c:v>0.186</c:v>
                </c:pt>
                <c:pt idx="221">
                  <c:v>8.5999999999999993E-2</c:v>
                </c:pt>
                <c:pt idx="222">
                  <c:v>6.4000000000000001E-2</c:v>
                </c:pt>
                <c:pt idx="223">
                  <c:v>6.7000000000000004E-2</c:v>
                </c:pt>
                <c:pt idx="227">
                  <c:v>0.152</c:v>
                </c:pt>
                <c:pt idx="228">
                  <c:v>0.17299999999999999</c:v>
                </c:pt>
                <c:pt idx="229">
                  <c:v>0.108</c:v>
                </c:pt>
                <c:pt idx="230">
                  <c:v>0.157</c:v>
                </c:pt>
                <c:pt idx="234">
                  <c:v>0.16600000000000001</c:v>
                </c:pt>
                <c:pt idx="235">
                  <c:v>0.106</c:v>
                </c:pt>
                <c:pt idx="236">
                  <c:v>0.158</c:v>
                </c:pt>
                <c:pt idx="237">
                  <c:v>0.16200000000000001</c:v>
                </c:pt>
                <c:pt idx="241">
                  <c:v>0.19500000000000001</c:v>
                </c:pt>
                <c:pt idx="242">
                  <c:v>0.18</c:v>
                </c:pt>
                <c:pt idx="243">
                  <c:v>0.21199999999999999</c:v>
                </c:pt>
                <c:pt idx="244">
                  <c:v>0.20599999999999999</c:v>
                </c:pt>
                <c:pt idx="248">
                  <c:v>1.038</c:v>
                </c:pt>
                <c:pt idx="249">
                  <c:v>1.204</c:v>
                </c:pt>
                <c:pt idx="250">
                  <c:v>0.49199999999999999</c:v>
                </c:pt>
                <c:pt idx="251">
                  <c:v>0.16700000000000001</c:v>
                </c:pt>
                <c:pt idx="255">
                  <c:v>0.183</c:v>
                </c:pt>
                <c:pt idx="256">
                  <c:v>0.158</c:v>
                </c:pt>
                <c:pt idx="257">
                  <c:v>0.185</c:v>
                </c:pt>
                <c:pt idx="258">
                  <c:v>0.109</c:v>
                </c:pt>
                <c:pt idx="262">
                  <c:v>0.39900000000000002</c:v>
                </c:pt>
                <c:pt idx="263">
                  <c:v>0.41799999999999998</c:v>
                </c:pt>
                <c:pt idx="264">
                  <c:v>0.33</c:v>
                </c:pt>
                <c:pt idx="265">
                  <c:v>0.23100000000000001</c:v>
                </c:pt>
                <c:pt idx="269">
                  <c:v>0.23499999999999999</c:v>
                </c:pt>
                <c:pt idx="270">
                  <c:v>0.436</c:v>
                </c:pt>
                <c:pt idx="271">
                  <c:v>0.32200000000000001</c:v>
                </c:pt>
                <c:pt idx="272">
                  <c:v>0.185</c:v>
                </c:pt>
                <c:pt idx="276">
                  <c:v>0.42199999999999999</c:v>
                </c:pt>
              </c:numCache>
            </c:numRef>
          </c:yVal>
          <c:smooth val="0"/>
          <c:extLst>
            <c:ext xmlns:c16="http://schemas.microsoft.com/office/drawing/2014/chart" uri="{C3380CC4-5D6E-409C-BE32-E72D297353CC}">
              <c16:uniqueId val="{00000003-0D3B-4517-BAE7-3BD37CFDDC5B}"/>
            </c:ext>
          </c:extLst>
        </c:ser>
        <c:dLbls>
          <c:showLegendKey val="0"/>
          <c:showVal val="0"/>
          <c:showCatName val="0"/>
          <c:showSerName val="0"/>
          <c:showPercent val="0"/>
          <c:showBubbleSize val="0"/>
        </c:dLbls>
        <c:axId val="1702177600"/>
        <c:axId val="1702177056"/>
        <c:extLst>
          <c:ext xmlns:c15="http://schemas.microsoft.com/office/drawing/2012/chart" uri="{02D57815-91ED-43cb-92C2-25804820EDAC}">
            <c15:filteredScatterSeries>
              <c15:ser>
                <c:idx val="3"/>
                <c:order val="3"/>
                <c:tx>
                  <c:v>Tank 1_4 effluent Ortho-P Level</c:v>
                </c:tx>
                <c:spPr>
                  <a:ln w="25400" cap="rnd">
                    <a:noFill/>
                    <a:round/>
                  </a:ln>
                  <a:effectLst/>
                </c:spPr>
                <c:marker>
                  <c:symbol val="circle"/>
                  <c:size val="5"/>
                  <c:spPr>
                    <a:solidFill>
                      <a:schemeClr val="accent4"/>
                    </a:solidFill>
                    <a:ln w="9525">
                      <a:solidFill>
                        <a:schemeClr val="accent4"/>
                      </a:solidFill>
                    </a:ln>
                    <a:effectLst/>
                  </c:spPr>
                </c:marker>
                <c:trendline>
                  <c:spPr>
                    <a:ln w="19050" cap="rnd">
                      <a:solidFill>
                        <a:schemeClr val="accent4"/>
                      </a:solidFill>
                      <a:prstDash val="sysDot"/>
                    </a:ln>
                    <a:effectLst/>
                  </c:spPr>
                  <c:trendlineType val="movingAvg"/>
                  <c:period val="2"/>
                  <c:dispRSqr val="0"/>
                  <c:dispEq val="0"/>
                </c:trendline>
                <c:xVal>
                  <c:numRef>
                    <c:extLst>
                      <c:ext uri="{02D57815-91ED-43cb-92C2-25804820EDAC}">
                        <c15:formulaRef>
                          <c15:sqref>'GAO Summary'!$S$2:$S$198</c15:sqref>
                        </c15:formulaRef>
                      </c:ext>
                    </c:extLst>
                    <c:numCache>
                      <c:formatCode>m/d/yyyy</c:formatCode>
                      <c:ptCount val="197"/>
                      <c:pt idx="0">
                        <c:v>42856</c:v>
                      </c:pt>
                      <c:pt idx="1">
                        <c:v>42857</c:v>
                      </c:pt>
                      <c:pt idx="2">
                        <c:v>42858</c:v>
                      </c:pt>
                      <c:pt idx="3">
                        <c:v>42859</c:v>
                      </c:pt>
                      <c:pt idx="4">
                        <c:v>42860</c:v>
                      </c:pt>
                      <c:pt idx="5">
                        <c:v>42861</c:v>
                      </c:pt>
                      <c:pt idx="6">
                        <c:v>42862</c:v>
                      </c:pt>
                      <c:pt idx="7">
                        <c:v>42863</c:v>
                      </c:pt>
                      <c:pt idx="8">
                        <c:v>42864</c:v>
                      </c:pt>
                      <c:pt idx="9">
                        <c:v>42865</c:v>
                      </c:pt>
                      <c:pt idx="10">
                        <c:v>42866</c:v>
                      </c:pt>
                      <c:pt idx="11">
                        <c:v>42867</c:v>
                      </c:pt>
                      <c:pt idx="12">
                        <c:v>42868</c:v>
                      </c:pt>
                      <c:pt idx="13">
                        <c:v>42869</c:v>
                      </c:pt>
                      <c:pt idx="14">
                        <c:v>42870</c:v>
                      </c:pt>
                      <c:pt idx="15">
                        <c:v>42871</c:v>
                      </c:pt>
                      <c:pt idx="16">
                        <c:v>42872</c:v>
                      </c:pt>
                      <c:pt idx="17">
                        <c:v>42873</c:v>
                      </c:pt>
                      <c:pt idx="18">
                        <c:v>42874</c:v>
                      </c:pt>
                      <c:pt idx="19">
                        <c:v>42875</c:v>
                      </c:pt>
                      <c:pt idx="20">
                        <c:v>42876</c:v>
                      </c:pt>
                      <c:pt idx="21">
                        <c:v>42877</c:v>
                      </c:pt>
                      <c:pt idx="22">
                        <c:v>42878</c:v>
                      </c:pt>
                      <c:pt idx="23">
                        <c:v>42879</c:v>
                      </c:pt>
                      <c:pt idx="24">
                        <c:v>42880</c:v>
                      </c:pt>
                      <c:pt idx="25">
                        <c:v>42881</c:v>
                      </c:pt>
                      <c:pt idx="26">
                        <c:v>42882</c:v>
                      </c:pt>
                      <c:pt idx="27">
                        <c:v>42883</c:v>
                      </c:pt>
                      <c:pt idx="28">
                        <c:v>42884</c:v>
                      </c:pt>
                      <c:pt idx="29">
                        <c:v>42885</c:v>
                      </c:pt>
                      <c:pt idx="30">
                        <c:v>42886</c:v>
                      </c:pt>
                      <c:pt idx="31">
                        <c:v>42887</c:v>
                      </c:pt>
                      <c:pt idx="32">
                        <c:v>42888</c:v>
                      </c:pt>
                      <c:pt idx="33">
                        <c:v>42889</c:v>
                      </c:pt>
                      <c:pt idx="34">
                        <c:v>42890</c:v>
                      </c:pt>
                      <c:pt idx="35">
                        <c:v>42891</c:v>
                      </c:pt>
                      <c:pt idx="36">
                        <c:v>42892</c:v>
                      </c:pt>
                      <c:pt idx="37">
                        <c:v>42893</c:v>
                      </c:pt>
                      <c:pt idx="38">
                        <c:v>42894</c:v>
                      </c:pt>
                      <c:pt idx="39">
                        <c:v>42895</c:v>
                      </c:pt>
                      <c:pt idx="40">
                        <c:v>42896</c:v>
                      </c:pt>
                      <c:pt idx="41">
                        <c:v>42897</c:v>
                      </c:pt>
                      <c:pt idx="42">
                        <c:v>42898</c:v>
                      </c:pt>
                      <c:pt idx="43">
                        <c:v>42899</c:v>
                      </c:pt>
                      <c:pt idx="44">
                        <c:v>42900</c:v>
                      </c:pt>
                      <c:pt idx="45">
                        <c:v>42901</c:v>
                      </c:pt>
                      <c:pt idx="46">
                        <c:v>42902</c:v>
                      </c:pt>
                      <c:pt idx="47">
                        <c:v>42903</c:v>
                      </c:pt>
                      <c:pt idx="48">
                        <c:v>42904</c:v>
                      </c:pt>
                      <c:pt idx="49">
                        <c:v>42905</c:v>
                      </c:pt>
                      <c:pt idx="50">
                        <c:v>42906</c:v>
                      </c:pt>
                      <c:pt idx="51">
                        <c:v>42907</c:v>
                      </c:pt>
                      <c:pt idx="52">
                        <c:v>42908</c:v>
                      </c:pt>
                      <c:pt idx="53">
                        <c:v>42909</c:v>
                      </c:pt>
                      <c:pt idx="54">
                        <c:v>42910</c:v>
                      </c:pt>
                      <c:pt idx="55">
                        <c:v>42911</c:v>
                      </c:pt>
                      <c:pt idx="56">
                        <c:v>42912</c:v>
                      </c:pt>
                      <c:pt idx="57">
                        <c:v>42913</c:v>
                      </c:pt>
                      <c:pt idx="58">
                        <c:v>42914</c:v>
                      </c:pt>
                      <c:pt idx="59">
                        <c:v>42915</c:v>
                      </c:pt>
                      <c:pt idx="60">
                        <c:v>42916</c:v>
                      </c:pt>
                      <c:pt idx="61">
                        <c:v>42917</c:v>
                      </c:pt>
                      <c:pt idx="62">
                        <c:v>42918</c:v>
                      </c:pt>
                      <c:pt idx="63">
                        <c:v>42919</c:v>
                      </c:pt>
                      <c:pt idx="64">
                        <c:v>42920</c:v>
                      </c:pt>
                      <c:pt idx="65">
                        <c:v>42921</c:v>
                      </c:pt>
                      <c:pt idx="66">
                        <c:v>42922</c:v>
                      </c:pt>
                      <c:pt idx="67">
                        <c:v>42923</c:v>
                      </c:pt>
                      <c:pt idx="68">
                        <c:v>42924</c:v>
                      </c:pt>
                      <c:pt idx="69">
                        <c:v>42925</c:v>
                      </c:pt>
                      <c:pt idx="70">
                        <c:v>42926</c:v>
                      </c:pt>
                      <c:pt idx="71">
                        <c:v>42927</c:v>
                      </c:pt>
                      <c:pt idx="72">
                        <c:v>42928</c:v>
                      </c:pt>
                      <c:pt idx="73">
                        <c:v>42929</c:v>
                      </c:pt>
                      <c:pt idx="74">
                        <c:v>42930</c:v>
                      </c:pt>
                      <c:pt idx="75">
                        <c:v>42931</c:v>
                      </c:pt>
                      <c:pt idx="76">
                        <c:v>42932</c:v>
                      </c:pt>
                      <c:pt idx="77">
                        <c:v>42933</c:v>
                      </c:pt>
                      <c:pt idx="78">
                        <c:v>42934</c:v>
                      </c:pt>
                      <c:pt idx="79">
                        <c:v>42935</c:v>
                      </c:pt>
                      <c:pt idx="80">
                        <c:v>42936</c:v>
                      </c:pt>
                      <c:pt idx="81">
                        <c:v>42937</c:v>
                      </c:pt>
                      <c:pt idx="82">
                        <c:v>42938</c:v>
                      </c:pt>
                      <c:pt idx="83">
                        <c:v>42939</c:v>
                      </c:pt>
                      <c:pt idx="84">
                        <c:v>42940</c:v>
                      </c:pt>
                      <c:pt idx="85">
                        <c:v>42941</c:v>
                      </c:pt>
                      <c:pt idx="86">
                        <c:v>42942</c:v>
                      </c:pt>
                      <c:pt idx="87">
                        <c:v>42943</c:v>
                      </c:pt>
                      <c:pt idx="88">
                        <c:v>42944</c:v>
                      </c:pt>
                      <c:pt idx="89">
                        <c:v>42945</c:v>
                      </c:pt>
                      <c:pt idx="90">
                        <c:v>42946</c:v>
                      </c:pt>
                      <c:pt idx="91">
                        <c:v>42947</c:v>
                      </c:pt>
                      <c:pt idx="92">
                        <c:v>42948</c:v>
                      </c:pt>
                      <c:pt idx="93">
                        <c:v>42949</c:v>
                      </c:pt>
                      <c:pt idx="94">
                        <c:v>42950</c:v>
                      </c:pt>
                      <c:pt idx="95">
                        <c:v>42951</c:v>
                      </c:pt>
                      <c:pt idx="96">
                        <c:v>42952</c:v>
                      </c:pt>
                      <c:pt idx="97">
                        <c:v>42953</c:v>
                      </c:pt>
                      <c:pt idx="98">
                        <c:v>42954</c:v>
                      </c:pt>
                      <c:pt idx="99">
                        <c:v>42955</c:v>
                      </c:pt>
                      <c:pt idx="100">
                        <c:v>42956</c:v>
                      </c:pt>
                      <c:pt idx="101">
                        <c:v>42957</c:v>
                      </c:pt>
                      <c:pt idx="102">
                        <c:v>42958</c:v>
                      </c:pt>
                      <c:pt idx="103">
                        <c:v>42959</c:v>
                      </c:pt>
                      <c:pt idx="104">
                        <c:v>42960</c:v>
                      </c:pt>
                      <c:pt idx="105">
                        <c:v>42961</c:v>
                      </c:pt>
                      <c:pt idx="106">
                        <c:v>42962</c:v>
                      </c:pt>
                      <c:pt idx="107">
                        <c:v>42963</c:v>
                      </c:pt>
                      <c:pt idx="108">
                        <c:v>42964</c:v>
                      </c:pt>
                      <c:pt idx="109">
                        <c:v>42965</c:v>
                      </c:pt>
                      <c:pt idx="110">
                        <c:v>42966</c:v>
                      </c:pt>
                      <c:pt idx="111">
                        <c:v>42967</c:v>
                      </c:pt>
                      <c:pt idx="112">
                        <c:v>42968</c:v>
                      </c:pt>
                      <c:pt idx="113">
                        <c:v>42969</c:v>
                      </c:pt>
                      <c:pt idx="114">
                        <c:v>42970</c:v>
                      </c:pt>
                      <c:pt idx="115">
                        <c:v>42971</c:v>
                      </c:pt>
                      <c:pt idx="116">
                        <c:v>42972</c:v>
                      </c:pt>
                      <c:pt idx="117">
                        <c:v>42973</c:v>
                      </c:pt>
                      <c:pt idx="118">
                        <c:v>42974</c:v>
                      </c:pt>
                      <c:pt idx="119">
                        <c:v>42975</c:v>
                      </c:pt>
                      <c:pt idx="120">
                        <c:v>42976</c:v>
                      </c:pt>
                      <c:pt idx="121">
                        <c:v>42977</c:v>
                      </c:pt>
                      <c:pt idx="122">
                        <c:v>42978</c:v>
                      </c:pt>
                      <c:pt idx="123">
                        <c:v>42979</c:v>
                      </c:pt>
                      <c:pt idx="124">
                        <c:v>42980</c:v>
                      </c:pt>
                      <c:pt idx="125">
                        <c:v>42981</c:v>
                      </c:pt>
                      <c:pt idx="126">
                        <c:v>42982</c:v>
                      </c:pt>
                      <c:pt idx="127">
                        <c:v>42983</c:v>
                      </c:pt>
                      <c:pt idx="128">
                        <c:v>42984</c:v>
                      </c:pt>
                      <c:pt idx="129">
                        <c:v>42985</c:v>
                      </c:pt>
                      <c:pt idx="130">
                        <c:v>42986</c:v>
                      </c:pt>
                      <c:pt idx="131">
                        <c:v>42987</c:v>
                      </c:pt>
                      <c:pt idx="132">
                        <c:v>42988</c:v>
                      </c:pt>
                      <c:pt idx="133">
                        <c:v>42989</c:v>
                      </c:pt>
                      <c:pt idx="134">
                        <c:v>42990</c:v>
                      </c:pt>
                      <c:pt idx="135">
                        <c:v>42991</c:v>
                      </c:pt>
                      <c:pt idx="136">
                        <c:v>42992</c:v>
                      </c:pt>
                      <c:pt idx="137">
                        <c:v>42993</c:v>
                      </c:pt>
                      <c:pt idx="138">
                        <c:v>42994</c:v>
                      </c:pt>
                      <c:pt idx="139">
                        <c:v>42995</c:v>
                      </c:pt>
                      <c:pt idx="140">
                        <c:v>42996</c:v>
                      </c:pt>
                      <c:pt idx="141">
                        <c:v>42997</c:v>
                      </c:pt>
                      <c:pt idx="142">
                        <c:v>42998</c:v>
                      </c:pt>
                      <c:pt idx="143">
                        <c:v>42999</c:v>
                      </c:pt>
                      <c:pt idx="144">
                        <c:v>43000</c:v>
                      </c:pt>
                      <c:pt idx="145">
                        <c:v>43001</c:v>
                      </c:pt>
                      <c:pt idx="146">
                        <c:v>43002</c:v>
                      </c:pt>
                      <c:pt idx="147">
                        <c:v>43003</c:v>
                      </c:pt>
                      <c:pt idx="148">
                        <c:v>43004</c:v>
                      </c:pt>
                      <c:pt idx="149">
                        <c:v>43005</c:v>
                      </c:pt>
                      <c:pt idx="150">
                        <c:v>43006</c:v>
                      </c:pt>
                      <c:pt idx="151">
                        <c:v>43007</c:v>
                      </c:pt>
                      <c:pt idx="152">
                        <c:v>43008</c:v>
                      </c:pt>
                      <c:pt idx="153">
                        <c:v>43009</c:v>
                      </c:pt>
                      <c:pt idx="154">
                        <c:v>43010</c:v>
                      </c:pt>
                      <c:pt idx="155">
                        <c:v>43011</c:v>
                      </c:pt>
                      <c:pt idx="156">
                        <c:v>43012</c:v>
                      </c:pt>
                      <c:pt idx="157">
                        <c:v>43013</c:v>
                      </c:pt>
                      <c:pt idx="158">
                        <c:v>43014</c:v>
                      </c:pt>
                      <c:pt idx="159">
                        <c:v>43015</c:v>
                      </c:pt>
                      <c:pt idx="160">
                        <c:v>43016</c:v>
                      </c:pt>
                      <c:pt idx="161">
                        <c:v>43017</c:v>
                      </c:pt>
                      <c:pt idx="162">
                        <c:v>43018</c:v>
                      </c:pt>
                      <c:pt idx="163">
                        <c:v>43019</c:v>
                      </c:pt>
                      <c:pt idx="164">
                        <c:v>43020</c:v>
                      </c:pt>
                      <c:pt idx="165">
                        <c:v>43021</c:v>
                      </c:pt>
                      <c:pt idx="166">
                        <c:v>43022</c:v>
                      </c:pt>
                      <c:pt idx="167">
                        <c:v>43023</c:v>
                      </c:pt>
                      <c:pt idx="168">
                        <c:v>43024</c:v>
                      </c:pt>
                      <c:pt idx="169">
                        <c:v>43025</c:v>
                      </c:pt>
                      <c:pt idx="170">
                        <c:v>43026</c:v>
                      </c:pt>
                      <c:pt idx="171">
                        <c:v>43027</c:v>
                      </c:pt>
                      <c:pt idx="172">
                        <c:v>43028</c:v>
                      </c:pt>
                      <c:pt idx="173">
                        <c:v>43029</c:v>
                      </c:pt>
                      <c:pt idx="174">
                        <c:v>43030</c:v>
                      </c:pt>
                      <c:pt idx="175">
                        <c:v>43031</c:v>
                      </c:pt>
                      <c:pt idx="176">
                        <c:v>43032</c:v>
                      </c:pt>
                      <c:pt idx="177">
                        <c:v>43033</c:v>
                      </c:pt>
                      <c:pt idx="178">
                        <c:v>43034</c:v>
                      </c:pt>
                      <c:pt idx="179">
                        <c:v>43035</c:v>
                      </c:pt>
                      <c:pt idx="180">
                        <c:v>43036</c:v>
                      </c:pt>
                      <c:pt idx="181">
                        <c:v>43037</c:v>
                      </c:pt>
                      <c:pt idx="182">
                        <c:v>43038</c:v>
                      </c:pt>
                      <c:pt idx="183">
                        <c:v>43039</c:v>
                      </c:pt>
                      <c:pt idx="184">
                        <c:v>43040</c:v>
                      </c:pt>
                      <c:pt idx="185">
                        <c:v>43041</c:v>
                      </c:pt>
                      <c:pt idx="186">
                        <c:v>43042</c:v>
                      </c:pt>
                      <c:pt idx="187">
                        <c:v>43043</c:v>
                      </c:pt>
                      <c:pt idx="188">
                        <c:v>43044</c:v>
                      </c:pt>
                      <c:pt idx="189">
                        <c:v>43045</c:v>
                      </c:pt>
                      <c:pt idx="190">
                        <c:v>43046</c:v>
                      </c:pt>
                      <c:pt idx="191">
                        <c:v>43047</c:v>
                      </c:pt>
                      <c:pt idx="192">
                        <c:v>43048</c:v>
                      </c:pt>
                      <c:pt idx="193">
                        <c:v>43049</c:v>
                      </c:pt>
                      <c:pt idx="194">
                        <c:v>43050</c:v>
                      </c:pt>
                      <c:pt idx="195">
                        <c:v>43051</c:v>
                      </c:pt>
                      <c:pt idx="196">
                        <c:v>43052</c:v>
                      </c:pt>
                    </c:numCache>
                  </c:numRef>
                </c:xVal>
                <c:yVal>
                  <c:numRef>
                    <c:extLst>
                      <c:ext uri="{02D57815-91ED-43cb-92C2-25804820EDAC}">
                        <c15:formulaRef>
                          <c15:sqref>'GAO Summary'!$T$2:$T$198</c15:sqref>
                        </c15:formulaRef>
                      </c:ext>
                    </c:extLst>
                    <c:numCache>
                      <c:formatCode>0.00</c:formatCode>
                      <c:ptCount val="197"/>
                      <c:pt idx="0">
                        <c:v>3.1E-2</c:v>
                      </c:pt>
                      <c:pt idx="1">
                        <c:v>3.5000000000000003E-2</c:v>
                      </c:pt>
                      <c:pt idx="2">
                        <c:v>4.4999999999999998E-2</c:v>
                      </c:pt>
                      <c:pt idx="3">
                        <c:v>5.5E-2</c:v>
                      </c:pt>
                      <c:pt idx="4">
                        <c:v>5.7000000000000002E-2</c:v>
                      </c:pt>
                      <c:pt idx="7">
                        <c:v>0.11</c:v>
                      </c:pt>
                      <c:pt idx="8">
                        <c:v>0.13200000000000001</c:v>
                      </c:pt>
                      <c:pt idx="9">
                        <c:v>0.13400000000000001</c:v>
                      </c:pt>
                      <c:pt idx="10">
                        <c:v>8.5999999999999993E-2</c:v>
                      </c:pt>
                      <c:pt idx="11">
                        <c:v>5.6000000000000001E-2</c:v>
                      </c:pt>
                      <c:pt idx="14">
                        <c:v>0.13700000000000001</c:v>
                      </c:pt>
                      <c:pt idx="15">
                        <c:v>0.16700000000000001</c:v>
                      </c:pt>
                      <c:pt idx="16">
                        <c:v>0.113</c:v>
                      </c:pt>
                      <c:pt idx="17">
                        <c:v>8.8999999999999996E-2</c:v>
                      </c:pt>
                      <c:pt idx="18">
                        <c:v>0.16</c:v>
                      </c:pt>
                      <c:pt idx="21">
                        <c:v>0.129</c:v>
                      </c:pt>
                      <c:pt idx="22">
                        <c:v>0.154</c:v>
                      </c:pt>
                      <c:pt idx="23">
                        <c:v>0.11600000000000001</c:v>
                      </c:pt>
                      <c:pt idx="24">
                        <c:v>0.10299999999999999</c:v>
                      </c:pt>
                      <c:pt idx="25">
                        <c:v>0.129</c:v>
                      </c:pt>
                      <c:pt idx="28">
                        <c:v>0.22600000000000001</c:v>
                      </c:pt>
                      <c:pt idx="29">
                        <c:v>0.40899999999999997</c:v>
                      </c:pt>
                      <c:pt idx="30">
                        <c:v>0.35799999999999998</c:v>
                      </c:pt>
                      <c:pt idx="31">
                        <c:v>0.21</c:v>
                      </c:pt>
                      <c:pt idx="32">
                        <c:v>0.159</c:v>
                      </c:pt>
                      <c:pt idx="35">
                        <c:v>0.51700000000000002</c:v>
                      </c:pt>
                      <c:pt idx="36">
                        <c:v>0.121</c:v>
                      </c:pt>
                      <c:pt idx="37">
                        <c:v>8.8999999999999996E-2</c:v>
                      </c:pt>
                      <c:pt idx="38">
                        <c:v>0.104</c:v>
                      </c:pt>
                      <c:pt idx="39">
                        <c:v>0.10299999999999999</c:v>
                      </c:pt>
                      <c:pt idx="42">
                        <c:v>0.16300000000000001</c:v>
                      </c:pt>
                      <c:pt idx="43" formatCode="General">
                        <c:v>0.16900000000000001</c:v>
                      </c:pt>
                      <c:pt idx="44" formatCode="General">
                        <c:v>0.16</c:v>
                      </c:pt>
                      <c:pt idx="45" formatCode="General">
                        <c:v>7.1999999999999995E-2</c:v>
                      </c:pt>
                      <c:pt idx="46" formatCode="General">
                        <c:v>0.114</c:v>
                      </c:pt>
                      <c:pt idx="49" formatCode="General">
                        <c:v>0.20899999999999999</c:v>
                      </c:pt>
                      <c:pt idx="50" formatCode="General">
                        <c:v>0.14599999999999999</c:v>
                      </c:pt>
                      <c:pt idx="51" formatCode="General">
                        <c:v>4.2999999999999997E-2</c:v>
                      </c:pt>
                      <c:pt idx="52" formatCode="General">
                        <c:v>0.123</c:v>
                      </c:pt>
                      <c:pt idx="53" formatCode="General">
                        <c:v>0.11600000000000001</c:v>
                      </c:pt>
                      <c:pt idx="56" formatCode="General">
                        <c:v>0.247</c:v>
                      </c:pt>
                      <c:pt idx="57" formatCode="General">
                        <c:v>0.76800000000000002</c:v>
                      </c:pt>
                      <c:pt idx="58" formatCode="General">
                        <c:v>0.154</c:v>
                      </c:pt>
                      <c:pt idx="59" formatCode="General">
                        <c:v>0.14199999999999999</c:v>
                      </c:pt>
                      <c:pt idx="60">
                        <c:v>0.10100000000000001</c:v>
                      </c:pt>
                      <c:pt idx="63">
                        <c:v>0.97899999999999998</c:v>
                      </c:pt>
                      <c:pt idx="64">
                        <c:v>2.1539999999999999</c:v>
                      </c:pt>
                      <c:pt idx="65">
                        <c:v>2.2000000000000002</c:v>
                      </c:pt>
                      <c:pt idx="66">
                        <c:v>1.7090000000000001</c:v>
                      </c:pt>
                      <c:pt idx="67">
                        <c:v>0.83299999999999996</c:v>
                      </c:pt>
                      <c:pt idx="70">
                        <c:v>1.365</c:v>
                      </c:pt>
                      <c:pt idx="71">
                        <c:v>0.98199999999999998</c:v>
                      </c:pt>
                      <c:pt idx="73">
                        <c:v>8.5999999999999993E-2</c:v>
                      </c:pt>
                      <c:pt idx="74">
                        <c:v>0.112</c:v>
                      </c:pt>
                      <c:pt idx="77">
                        <c:v>0.26200000000000001</c:v>
                      </c:pt>
                      <c:pt idx="78">
                        <c:v>0.16500000000000001</c:v>
                      </c:pt>
                      <c:pt idx="79">
                        <c:v>0.151</c:v>
                      </c:pt>
                      <c:pt idx="80">
                        <c:v>0.108</c:v>
                      </c:pt>
                      <c:pt idx="81">
                        <c:v>5.1999999999999998E-2</c:v>
                      </c:pt>
                      <c:pt idx="84">
                        <c:v>0.25700000000000001</c:v>
                      </c:pt>
                      <c:pt idx="85">
                        <c:v>0.34799999999999998</c:v>
                      </c:pt>
                      <c:pt idx="86">
                        <c:v>0.41099999999999998</c:v>
                      </c:pt>
                      <c:pt idx="87">
                        <c:v>0.184</c:v>
                      </c:pt>
                      <c:pt idx="88">
                        <c:v>0.17699999999999999</c:v>
                      </c:pt>
                      <c:pt idx="91">
                        <c:v>0.17499999999999999</c:v>
                      </c:pt>
                      <c:pt idx="92">
                        <c:v>0.21099999999999999</c:v>
                      </c:pt>
                      <c:pt idx="93">
                        <c:v>0.246</c:v>
                      </c:pt>
                      <c:pt idx="94">
                        <c:v>0.28100000000000003</c:v>
                      </c:pt>
                      <c:pt idx="95">
                        <c:v>0.188</c:v>
                      </c:pt>
                      <c:pt idx="98">
                        <c:v>0.41599999999999998</c:v>
                      </c:pt>
                      <c:pt idx="99">
                        <c:v>0.66200000000000003</c:v>
                      </c:pt>
                      <c:pt idx="100">
                        <c:v>0.499</c:v>
                      </c:pt>
                      <c:pt idx="101">
                        <c:v>0.3</c:v>
                      </c:pt>
                      <c:pt idx="102">
                        <c:v>0.20200000000000001</c:v>
                      </c:pt>
                      <c:pt idx="105">
                        <c:v>0.38600000000000001</c:v>
                      </c:pt>
                      <c:pt idx="106">
                        <c:v>0.64200000000000002</c:v>
                      </c:pt>
                      <c:pt idx="107">
                        <c:v>0.253</c:v>
                      </c:pt>
                      <c:pt idx="108">
                        <c:v>0.155</c:v>
                      </c:pt>
                      <c:pt idx="109">
                        <c:v>0.157</c:v>
                      </c:pt>
                      <c:pt idx="112">
                        <c:v>0.29799999999999999</c:v>
                      </c:pt>
                      <c:pt idx="113">
                        <c:v>0.30099999999999999</c:v>
                      </c:pt>
                      <c:pt idx="114">
                        <c:v>0.32300000000000001</c:v>
                      </c:pt>
                      <c:pt idx="115">
                        <c:v>0.33300000000000002</c:v>
                      </c:pt>
                      <c:pt idx="116">
                        <c:v>0.29499999999999998</c:v>
                      </c:pt>
                      <c:pt idx="119">
                        <c:v>0.376</c:v>
                      </c:pt>
                      <c:pt idx="120">
                        <c:v>0.70299999999999996</c:v>
                      </c:pt>
                      <c:pt idx="121">
                        <c:v>0.222</c:v>
                      </c:pt>
                      <c:pt idx="122">
                        <c:v>0.21099999999999999</c:v>
                      </c:pt>
                      <c:pt idx="123">
                        <c:v>0.22900000000000001</c:v>
                      </c:pt>
                      <c:pt idx="126">
                        <c:v>1.387</c:v>
                      </c:pt>
                      <c:pt idx="127">
                        <c:v>2.282</c:v>
                      </c:pt>
                      <c:pt idx="128">
                        <c:v>1.8859999999999999</c:v>
                      </c:pt>
                      <c:pt idx="129">
                        <c:v>1.569</c:v>
                      </c:pt>
                      <c:pt idx="130">
                        <c:v>0.88300000000000001</c:v>
                      </c:pt>
                      <c:pt idx="133">
                        <c:v>0.34799999999999998</c:v>
                      </c:pt>
                      <c:pt idx="134">
                        <c:v>0.45</c:v>
                      </c:pt>
                      <c:pt idx="135">
                        <c:v>0.52900000000000003</c:v>
                      </c:pt>
                      <c:pt idx="136">
                        <c:v>0.42799999999999999</c:v>
                      </c:pt>
                      <c:pt idx="137">
                        <c:v>0.34799999999999998</c:v>
                      </c:pt>
                      <c:pt idx="140">
                        <c:v>0.57899999999999996</c:v>
                      </c:pt>
                      <c:pt idx="141">
                        <c:v>0.64100000000000001</c:v>
                      </c:pt>
                      <c:pt idx="142">
                        <c:v>0.33500000000000002</c:v>
                      </c:pt>
                      <c:pt idx="143">
                        <c:v>0.34899999999999998</c:v>
                      </c:pt>
                      <c:pt idx="144">
                        <c:v>0.318</c:v>
                      </c:pt>
                      <c:pt idx="157">
                        <c:v>0.59499999999999997</c:v>
                      </c:pt>
                      <c:pt idx="158">
                        <c:v>0.34200000000000003</c:v>
                      </c:pt>
                      <c:pt idx="161">
                        <c:v>1.2250000000000001</c:v>
                      </c:pt>
                      <c:pt idx="162" formatCode="General">
                        <c:v>0.95</c:v>
                      </c:pt>
                      <c:pt idx="163" formatCode="General">
                        <c:v>0.73499999999999999</c:v>
                      </c:pt>
                      <c:pt idx="164" formatCode="General">
                        <c:v>0.13400000000000001</c:v>
                      </c:pt>
                      <c:pt idx="165" formatCode="General">
                        <c:v>0.20699999999999999</c:v>
                      </c:pt>
                      <c:pt idx="168" formatCode="General">
                        <c:v>8.8999999999999996E-2</c:v>
                      </c:pt>
                      <c:pt idx="169" formatCode="General">
                        <c:v>9.7000000000000003E-2</c:v>
                      </c:pt>
                      <c:pt idx="170" formatCode="General">
                        <c:v>0.106</c:v>
                      </c:pt>
                      <c:pt idx="171" formatCode="General">
                        <c:v>0.191</c:v>
                      </c:pt>
                      <c:pt idx="172" formatCode="General">
                        <c:v>0.17299999999999999</c:v>
                      </c:pt>
                      <c:pt idx="175" formatCode="General">
                        <c:v>0.113</c:v>
                      </c:pt>
                      <c:pt idx="176" formatCode="General">
                        <c:v>6.5000000000000002E-2</c:v>
                      </c:pt>
                      <c:pt idx="177" formatCode="General">
                        <c:v>6.5000000000000002E-2</c:v>
                      </c:pt>
                      <c:pt idx="178" formatCode="General">
                        <c:v>9.0999999999999998E-2</c:v>
                      </c:pt>
                      <c:pt idx="179" formatCode="General">
                        <c:v>0.14899999999999999</c:v>
                      </c:pt>
                      <c:pt idx="182" formatCode="General">
                        <c:v>0.53400000000000003</c:v>
                      </c:pt>
                      <c:pt idx="183" formatCode="General">
                        <c:v>0.90300000000000002</c:v>
                      </c:pt>
                      <c:pt idx="184" formatCode="General">
                        <c:v>0.82499999999999996</c:v>
                      </c:pt>
                      <c:pt idx="185" formatCode="General">
                        <c:v>0.38600000000000001</c:v>
                      </c:pt>
                      <c:pt idx="186" formatCode="General">
                        <c:v>0.09</c:v>
                      </c:pt>
                      <c:pt idx="189" formatCode="General">
                        <c:v>0.34399999999999997</c:v>
                      </c:pt>
                      <c:pt idx="190" formatCode="General">
                        <c:v>0.42599999999999999</c:v>
                      </c:pt>
                      <c:pt idx="191" formatCode="General">
                        <c:v>0.30399999999999999</c:v>
                      </c:pt>
                      <c:pt idx="192" formatCode="General">
                        <c:v>0.19500000000000001</c:v>
                      </c:pt>
                      <c:pt idx="193" formatCode="General">
                        <c:v>0.25800000000000001</c:v>
                      </c:pt>
                      <c:pt idx="196" formatCode="General">
                        <c:v>0.23499999999999999</c:v>
                      </c:pt>
                    </c:numCache>
                  </c:numRef>
                </c:yVal>
                <c:smooth val="0"/>
                <c:extLst>
                  <c:ext xmlns:c16="http://schemas.microsoft.com/office/drawing/2014/chart" uri="{C3380CC4-5D6E-409C-BE32-E72D297353CC}">
                    <c16:uniqueId val="{0000000B-0D3B-4517-BAE7-3BD37CFDDC5B}"/>
                  </c:ext>
                </c:extLst>
              </c15:ser>
            </c15:filteredScatterSeries>
            <c15:filteredScatterSeries>
              <c15:ser>
                <c:idx val="5"/>
                <c:order val="5"/>
                <c:tx>
                  <c:v>Tank 5 Effluent Ortho-P</c:v>
                </c:tx>
                <c:spPr>
                  <a:ln w="25400" cap="rnd">
                    <a:noFill/>
                    <a:round/>
                  </a:ln>
                  <a:effectLst/>
                </c:spPr>
                <c:marker>
                  <c:symbol val="circle"/>
                  <c:size val="5"/>
                  <c:spPr>
                    <a:solidFill>
                      <a:srgbClr val="C00000"/>
                    </a:solidFill>
                    <a:ln w="9525">
                      <a:solidFill>
                        <a:srgbClr val="C00000"/>
                      </a:solidFill>
                    </a:ln>
                    <a:effectLst/>
                  </c:spPr>
                </c:marker>
                <c:trendline>
                  <c:spPr>
                    <a:ln w="25400" cap="rnd">
                      <a:solidFill>
                        <a:srgbClr val="C00000"/>
                      </a:solidFill>
                      <a:prstDash val="sysDot"/>
                    </a:ln>
                    <a:effectLst/>
                  </c:spPr>
                  <c:trendlineType val="movingAvg"/>
                  <c:period val="2"/>
                  <c:dispRSqr val="0"/>
                  <c:dispEq val="0"/>
                </c:trendline>
                <c:xVal>
                  <c:numRef>
                    <c:extLst xmlns:c15="http://schemas.microsoft.com/office/drawing/2012/chart">
                      <c:ext xmlns:c15="http://schemas.microsoft.com/office/drawing/2012/chart" uri="{02D57815-91ED-43cb-92C2-25804820EDAC}">
                        <c15:formulaRef>
                          <c15:sqref>'GAO Summary'!$S$2:$S$198</c15:sqref>
                        </c15:formulaRef>
                      </c:ext>
                    </c:extLst>
                    <c:numCache>
                      <c:formatCode>m/d/yyyy</c:formatCode>
                      <c:ptCount val="197"/>
                      <c:pt idx="0">
                        <c:v>42856</c:v>
                      </c:pt>
                      <c:pt idx="1">
                        <c:v>42857</c:v>
                      </c:pt>
                      <c:pt idx="2">
                        <c:v>42858</c:v>
                      </c:pt>
                      <c:pt idx="3">
                        <c:v>42859</c:v>
                      </c:pt>
                      <c:pt idx="4">
                        <c:v>42860</c:v>
                      </c:pt>
                      <c:pt idx="5">
                        <c:v>42861</c:v>
                      </c:pt>
                      <c:pt idx="6">
                        <c:v>42862</c:v>
                      </c:pt>
                      <c:pt idx="7">
                        <c:v>42863</c:v>
                      </c:pt>
                      <c:pt idx="8">
                        <c:v>42864</c:v>
                      </c:pt>
                      <c:pt idx="9">
                        <c:v>42865</c:v>
                      </c:pt>
                      <c:pt idx="10">
                        <c:v>42866</c:v>
                      </c:pt>
                      <c:pt idx="11">
                        <c:v>42867</c:v>
                      </c:pt>
                      <c:pt idx="12">
                        <c:v>42868</c:v>
                      </c:pt>
                      <c:pt idx="13">
                        <c:v>42869</c:v>
                      </c:pt>
                      <c:pt idx="14">
                        <c:v>42870</c:v>
                      </c:pt>
                      <c:pt idx="15">
                        <c:v>42871</c:v>
                      </c:pt>
                      <c:pt idx="16">
                        <c:v>42872</c:v>
                      </c:pt>
                      <c:pt idx="17">
                        <c:v>42873</c:v>
                      </c:pt>
                      <c:pt idx="18">
                        <c:v>42874</c:v>
                      </c:pt>
                      <c:pt idx="19">
                        <c:v>42875</c:v>
                      </c:pt>
                      <c:pt idx="20">
                        <c:v>42876</c:v>
                      </c:pt>
                      <c:pt idx="21">
                        <c:v>42877</c:v>
                      </c:pt>
                      <c:pt idx="22">
                        <c:v>42878</c:v>
                      </c:pt>
                      <c:pt idx="23">
                        <c:v>42879</c:v>
                      </c:pt>
                      <c:pt idx="24">
                        <c:v>42880</c:v>
                      </c:pt>
                      <c:pt idx="25">
                        <c:v>42881</c:v>
                      </c:pt>
                      <c:pt idx="26">
                        <c:v>42882</c:v>
                      </c:pt>
                      <c:pt idx="27">
                        <c:v>42883</c:v>
                      </c:pt>
                      <c:pt idx="28">
                        <c:v>42884</c:v>
                      </c:pt>
                      <c:pt idx="29">
                        <c:v>42885</c:v>
                      </c:pt>
                      <c:pt idx="30">
                        <c:v>42886</c:v>
                      </c:pt>
                      <c:pt idx="31">
                        <c:v>42887</c:v>
                      </c:pt>
                      <c:pt idx="32">
                        <c:v>42888</c:v>
                      </c:pt>
                      <c:pt idx="33">
                        <c:v>42889</c:v>
                      </c:pt>
                      <c:pt idx="34">
                        <c:v>42890</c:v>
                      </c:pt>
                      <c:pt idx="35">
                        <c:v>42891</c:v>
                      </c:pt>
                      <c:pt idx="36">
                        <c:v>42892</c:v>
                      </c:pt>
                      <c:pt idx="37">
                        <c:v>42893</c:v>
                      </c:pt>
                      <c:pt idx="38">
                        <c:v>42894</c:v>
                      </c:pt>
                      <c:pt idx="39">
                        <c:v>42895</c:v>
                      </c:pt>
                      <c:pt idx="40">
                        <c:v>42896</c:v>
                      </c:pt>
                      <c:pt idx="41">
                        <c:v>42897</c:v>
                      </c:pt>
                      <c:pt idx="42">
                        <c:v>42898</c:v>
                      </c:pt>
                      <c:pt idx="43">
                        <c:v>42899</c:v>
                      </c:pt>
                      <c:pt idx="44">
                        <c:v>42900</c:v>
                      </c:pt>
                      <c:pt idx="45">
                        <c:v>42901</c:v>
                      </c:pt>
                      <c:pt idx="46">
                        <c:v>42902</c:v>
                      </c:pt>
                      <c:pt idx="47">
                        <c:v>42903</c:v>
                      </c:pt>
                      <c:pt idx="48">
                        <c:v>42904</c:v>
                      </c:pt>
                      <c:pt idx="49">
                        <c:v>42905</c:v>
                      </c:pt>
                      <c:pt idx="50">
                        <c:v>42906</c:v>
                      </c:pt>
                      <c:pt idx="51">
                        <c:v>42907</c:v>
                      </c:pt>
                      <c:pt idx="52">
                        <c:v>42908</c:v>
                      </c:pt>
                      <c:pt idx="53">
                        <c:v>42909</c:v>
                      </c:pt>
                      <c:pt idx="54">
                        <c:v>42910</c:v>
                      </c:pt>
                      <c:pt idx="55">
                        <c:v>42911</c:v>
                      </c:pt>
                      <c:pt idx="56">
                        <c:v>42912</c:v>
                      </c:pt>
                      <c:pt idx="57">
                        <c:v>42913</c:v>
                      </c:pt>
                      <c:pt idx="58">
                        <c:v>42914</c:v>
                      </c:pt>
                      <c:pt idx="59">
                        <c:v>42915</c:v>
                      </c:pt>
                      <c:pt idx="60">
                        <c:v>42916</c:v>
                      </c:pt>
                      <c:pt idx="61">
                        <c:v>42917</c:v>
                      </c:pt>
                      <c:pt idx="62">
                        <c:v>42918</c:v>
                      </c:pt>
                      <c:pt idx="63">
                        <c:v>42919</c:v>
                      </c:pt>
                      <c:pt idx="64">
                        <c:v>42920</c:v>
                      </c:pt>
                      <c:pt idx="65">
                        <c:v>42921</c:v>
                      </c:pt>
                      <c:pt idx="66">
                        <c:v>42922</c:v>
                      </c:pt>
                      <c:pt idx="67">
                        <c:v>42923</c:v>
                      </c:pt>
                      <c:pt idx="68">
                        <c:v>42924</c:v>
                      </c:pt>
                      <c:pt idx="69">
                        <c:v>42925</c:v>
                      </c:pt>
                      <c:pt idx="70">
                        <c:v>42926</c:v>
                      </c:pt>
                      <c:pt idx="71">
                        <c:v>42927</c:v>
                      </c:pt>
                      <c:pt idx="72">
                        <c:v>42928</c:v>
                      </c:pt>
                      <c:pt idx="73">
                        <c:v>42929</c:v>
                      </c:pt>
                      <c:pt idx="74">
                        <c:v>42930</c:v>
                      </c:pt>
                      <c:pt idx="75">
                        <c:v>42931</c:v>
                      </c:pt>
                      <c:pt idx="76">
                        <c:v>42932</c:v>
                      </c:pt>
                      <c:pt idx="77">
                        <c:v>42933</c:v>
                      </c:pt>
                      <c:pt idx="78">
                        <c:v>42934</c:v>
                      </c:pt>
                      <c:pt idx="79">
                        <c:v>42935</c:v>
                      </c:pt>
                      <c:pt idx="80">
                        <c:v>42936</c:v>
                      </c:pt>
                      <c:pt idx="81">
                        <c:v>42937</c:v>
                      </c:pt>
                      <c:pt idx="82">
                        <c:v>42938</c:v>
                      </c:pt>
                      <c:pt idx="83">
                        <c:v>42939</c:v>
                      </c:pt>
                      <c:pt idx="84">
                        <c:v>42940</c:v>
                      </c:pt>
                      <c:pt idx="85">
                        <c:v>42941</c:v>
                      </c:pt>
                      <c:pt idx="86">
                        <c:v>42942</c:v>
                      </c:pt>
                      <c:pt idx="87">
                        <c:v>42943</c:v>
                      </c:pt>
                      <c:pt idx="88">
                        <c:v>42944</c:v>
                      </c:pt>
                      <c:pt idx="89">
                        <c:v>42945</c:v>
                      </c:pt>
                      <c:pt idx="90">
                        <c:v>42946</c:v>
                      </c:pt>
                      <c:pt idx="91">
                        <c:v>42947</c:v>
                      </c:pt>
                      <c:pt idx="92">
                        <c:v>42948</c:v>
                      </c:pt>
                      <c:pt idx="93">
                        <c:v>42949</c:v>
                      </c:pt>
                      <c:pt idx="94">
                        <c:v>42950</c:v>
                      </c:pt>
                      <c:pt idx="95">
                        <c:v>42951</c:v>
                      </c:pt>
                      <c:pt idx="96">
                        <c:v>42952</c:v>
                      </c:pt>
                      <c:pt idx="97">
                        <c:v>42953</c:v>
                      </c:pt>
                      <c:pt idx="98">
                        <c:v>42954</c:v>
                      </c:pt>
                      <c:pt idx="99">
                        <c:v>42955</c:v>
                      </c:pt>
                      <c:pt idx="100">
                        <c:v>42956</c:v>
                      </c:pt>
                      <c:pt idx="101">
                        <c:v>42957</c:v>
                      </c:pt>
                      <c:pt idx="102">
                        <c:v>42958</c:v>
                      </c:pt>
                      <c:pt idx="103">
                        <c:v>42959</c:v>
                      </c:pt>
                      <c:pt idx="104">
                        <c:v>42960</c:v>
                      </c:pt>
                      <c:pt idx="105">
                        <c:v>42961</c:v>
                      </c:pt>
                      <c:pt idx="106">
                        <c:v>42962</c:v>
                      </c:pt>
                      <c:pt idx="107">
                        <c:v>42963</c:v>
                      </c:pt>
                      <c:pt idx="108">
                        <c:v>42964</c:v>
                      </c:pt>
                      <c:pt idx="109">
                        <c:v>42965</c:v>
                      </c:pt>
                      <c:pt idx="110">
                        <c:v>42966</c:v>
                      </c:pt>
                      <c:pt idx="111">
                        <c:v>42967</c:v>
                      </c:pt>
                      <c:pt idx="112">
                        <c:v>42968</c:v>
                      </c:pt>
                      <c:pt idx="113">
                        <c:v>42969</c:v>
                      </c:pt>
                      <c:pt idx="114">
                        <c:v>42970</c:v>
                      </c:pt>
                      <c:pt idx="115">
                        <c:v>42971</c:v>
                      </c:pt>
                      <c:pt idx="116">
                        <c:v>42972</c:v>
                      </c:pt>
                      <c:pt idx="117">
                        <c:v>42973</c:v>
                      </c:pt>
                      <c:pt idx="118">
                        <c:v>42974</c:v>
                      </c:pt>
                      <c:pt idx="119">
                        <c:v>42975</c:v>
                      </c:pt>
                      <c:pt idx="120">
                        <c:v>42976</c:v>
                      </c:pt>
                      <c:pt idx="121">
                        <c:v>42977</c:v>
                      </c:pt>
                      <c:pt idx="122">
                        <c:v>42978</c:v>
                      </c:pt>
                      <c:pt idx="123">
                        <c:v>42979</c:v>
                      </c:pt>
                      <c:pt idx="124">
                        <c:v>42980</c:v>
                      </c:pt>
                      <c:pt idx="125">
                        <c:v>42981</c:v>
                      </c:pt>
                      <c:pt idx="126">
                        <c:v>42982</c:v>
                      </c:pt>
                      <c:pt idx="127">
                        <c:v>42983</c:v>
                      </c:pt>
                      <c:pt idx="128">
                        <c:v>42984</c:v>
                      </c:pt>
                      <c:pt idx="129">
                        <c:v>42985</c:v>
                      </c:pt>
                      <c:pt idx="130">
                        <c:v>42986</c:v>
                      </c:pt>
                      <c:pt idx="131">
                        <c:v>42987</c:v>
                      </c:pt>
                      <c:pt idx="132">
                        <c:v>42988</c:v>
                      </c:pt>
                      <c:pt idx="133">
                        <c:v>42989</c:v>
                      </c:pt>
                      <c:pt idx="134">
                        <c:v>42990</c:v>
                      </c:pt>
                      <c:pt idx="135">
                        <c:v>42991</c:v>
                      </c:pt>
                      <c:pt idx="136">
                        <c:v>42992</c:v>
                      </c:pt>
                      <c:pt idx="137">
                        <c:v>42993</c:v>
                      </c:pt>
                      <c:pt idx="138">
                        <c:v>42994</c:v>
                      </c:pt>
                      <c:pt idx="139">
                        <c:v>42995</c:v>
                      </c:pt>
                      <c:pt idx="140">
                        <c:v>42996</c:v>
                      </c:pt>
                      <c:pt idx="141">
                        <c:v>42997</c:v>
                      </c:pt>
                      <c:pt idx="142">
                        <c:v>42998</c:v>
                      </c:pt>
                      <c:pt idx="143">
                        <c:v>42999</c:v>
                      </c:pt>
                      <c:pt idx="144">
                        <c:v>43000</c:v>
                      </c:pt>
                      <c:pt idx="145">
                        <c:v>43001</c:v>
                      </c:pt>
                      <c:pt idx="146">
                        <c:v>43002</c:v>
                      </c:pt>
                      <c:pt idx="147">
                        <c:v>43003</c:v>
                      </c:pt>
                      <c:pt idx="148">
                        <c:v>43004</c:v>
                      </c:pt>
                      <c:pt idx="149">
                        <c:v>43005</c:v>
                      </c:pt>
                      <c:pt idx="150">
                        <c:v>43006</c:v>
                      </c:pt>
                      <c:pt idx="151">
                        <c:v>43007</c:v>
                      </c:pt>
                      <c:pt idx="152">
                        <c:v>43008</c:v>
                      </c:pt>
                      <c:pt idx="153">
                        <c:v>43009</c:v>
                      </c:pt>
                      <c:pt idx="154">
                        <c:v>43010</c:v>
                      </c:pt>
                      <c:pt idx="155">
                        <c:v>43011</c:v>
                      </c:pt>
                      <c:pt idx="156">
                        <c:v>43012</c:v>
                      </c:pt>
                      <c:pt idx="157">
                        <c:v>43013</c:v>
                      </c:pt>
                      <c:pt idx="158">
                        <c:v>43014</c:v>
                      </c:pt>
                      <c:pt idx="159">
                        <c:v>43015</c:v>
                      </c:pt>
                      <c:pt idx="160">
                        <c:v>43016</c:v>
                      </c:pt>
                      <c:pt idx="161">
                        <c:v>43017</c:v>
                      </c:pt>
                      <c:pt idx="162">
                        <c:v>43018</c:v>
                      </c:pt>
                      <c:pt idx="163">
                        <c:v>43019</c:v>
                      </c:pt>
                      <c:pt idx="164">
                        <c:v>43020</c:v>
                      </c:pt>
                      <c:pt idx="165">
                        <c:v>43021</c:v>
                      </c:pt>
                      <c:pt idx="166">
                        <c:v>43022</c:v>
                      </c:pt>
                      <c:pt idx="167">
                        <c:v>43023</c:v>
                      </c:pt>
                      <c:pt idx="168">
                        <c:v>43024</c:v>
                      </c:pt>
                      <c:pt idx="169">
                        <c:v>43025</c:v>
                      </c:pt>
                      <c:pt idx="170">
                        <c:v>43026</c:v>
                      </c:pt>
                      <c:pt idx="171">
                        <c:v>43027</c:v>
                      </c:pt>
                      <c:pt idx="172">
                        <c:v>43028</c:v>
                      </c:pt>
                      <c:pt idx="173">
                        <c:v>43029</c:v>
                      </c:pt>
                      <c:pt idx="174">
                        <c:v>43030</c:v>
                      </c:pt>
                      <c:pt idx="175">
                        <c:v>43031</c:v>
                      </c:pt>
                      <c:pt idx="176">
                        <c:v>43032</c:v>
                      </c:pt>
                      <c:pt idx="177">
                        <c:v>43033</c:v>
                      </c:pt>
                      <c:pt idx="178">
                        <c:v>43034</c:v>
                      </c:pt>
                      <c:pt idx="179">
                        <c:v>43035</c:v>
                      </c:pt>
                      <c:pt idx="180">
                        <c:v>43036</c:v>
                      </c:pt>
                      <c:pt idx="181">
                        <c:v>43037</c:v>
                      </c:pt>
                      <c:pt idx="182">
                        <c:v>43038</c:v>
                      </c:pt>
                      <c:pt idx="183">
                        <c:v>43039</c:v>
                      </c:pt>
                      <c:pt idx="184">
                        <c:v>43040</c:v>
                      </c:pt>
                      <c:pt idx="185">
                        <c:v>43041</c:v>
                      </c:pt>
                      <c:pt idx="186">
                        <c:v>43042</c:v>
                      </c:pt>
                      <c:pt idx="187">
                        <c:v>43043</c:v>
                      </c:pt>
                      <c:pt idx="188">
                        <c:v>43044</c:v>
                      </c:pt>
                      <c:pt idx="189">
                        <c:v>43045</c:v>
                      </c:pt>
                      <c:pt idx="190">
                        <c:v>43046</c:v>
                      </c:pt>
                      <c:pt idx="191">
                        <c:v>43047</c:v>
                      </c:pt>
                      <c:pt idx="192">
                        <c:v>43048</c:v>
                      </c:pt>
                      <c:pt idx="193">
                        <c:v>43049</c:v>
                      </c:pt>
                      <c:pt idx="194">
                        <c:v>43050</c:v>
                      </c:pt>
                      <c:pt idx="195">
                        <c:v>43051</c:v>
                      </c:pt>
                      <c:pt idx="196">
                        <c:v>43052</c:v>
                      </c:pt>
                    </c:numCache>
                  </c:numRef>
                </c:xVal>
                <c:yVal>
                  <c:numRef>
                    <c:extLst xmlns:c15="http://schemas.microsoft.com/office/drawing/2012/chart">
                      <c:ext xmlns:c15="http://schemas.microsoft.com/office/drawing/2012/chart" uri="{02D57815-91ED-43cb-92C2-25804820EDAC}">
                        <c15:formulaRef>
                          <c15:sqref>'GAO Summary'!$V$2:$V$198</c15:sqref>
                        </c15:formulaRef>
                      </c:ext>
                    </c:extLst>
                    <c:numCache>
                      <c:formatCode>0.00</c:formatCode>
                      <c:ptCount val="197"/>
                      <c:pt idx="0">
                        <c:v>0.2</c:v>
                      </c:pt>
                      <c:pt idx="1">
                        <c:v>0.23200000000000001</c:v>
                      </c:pt>
                      <c:pt idx="2">
                        <c:v>0.17299999999999999</c:v>
                      </c:pt>
                      <c:pt idx="3">
                        <c:v>0.45900000000000002</c:v>
                      </c:pt>
                      <c:pt idx="4">
                        <c:v>9.7000000000000003E-2</c:v>
                      </c:pt>
                      <c:pt idx="7">
                        <c:v>0.19900000000000001</c:v>
                      </c:pt>
                      <c:pt idx="8">
                        <c:v>0.219</c:v>
                      </c:pt>
                      <c:pt idx="9">
                        <c:v>9.8000000000000004E-2</c:v>
                      </c:pt>
                      <c:pt idx="10">
                        <c:v>0.39300000000000002</c:v>
                      </c:pt>
                      <c:pt idx="11">
                        <c:v>0.115</c:v>
                      </c:pt>
                      <c:pt idx="14">
                        <c:v>0.20899999999999999</c:v>
                      </c:pt>
                      <c:pt idx="15">
                        <c:v>0.32200000000000001</c:v>
                      </c:pt>
                      <c:pt idx="16">
                        <c:v>0.436</c:v>
                      </c:pt>
                      <c:pt idx="17">
                        <c:v>0.629</c:v>
                      </c:pt>
                      <c:pt idx="18">
                        <c:v>0.91800000000000004</c:v>
                      </c:pt>
                      <c:pt idx="21">
                        <c:v>0.186</c:v>
                      </c:pt>
                      <c:pt idx="22">
                        <c:v>0.39700000000000002</c:v>
                      </c:pt>
                      <c:pt idx="23">
                        <c:v>0.41699999999999998</c:v>
                      </c:pt>
                      <c:pt idx="24">
                        <c:v>3.3000000000000002E-2</c:v>
                      </c:pt>
                      <c:pt idx="25">
                        <c:v>2.4E-2</c:v>
                      </c:pt>
                      <c:pt idx="28">
                        <c:v>0.11899999999999999</c:v>
                      </c:pt>
                      <c:pt idx="29">
                        <c:v>0.106</c:v>
                      </c:pt>
                      <c:pt idx="30">
                        <c:v>2.7E-2</c:v>
                      </c:pt>
                      <c:pt idx="31">
                        <c:v>0.25900000000000001</c:v>
                      </c:pt>
                      <c:pt idx="32">
                        <c:v>0.11799999999999999</c:v>
                      </c:pt>
                      <c:pt idx="35">
                        <c:v>1.224</c:v>
                      </c:pt>
                      <c:pt idx="36">
                        <c:v>2.5999999999999999E-2</c:v>
                      </c:pt>
                      <c:pt idx="37">
                        <c:v>0.66300000000000003</c:v>
                      </c:pt>
                      <c:pt idx="38">
                        <c:v>5.2999999999999999E-2</c:v>
                      </c:pt>
                      <c:pt idx="39">
                        <c:v>0.11600000000000001</c:v>
                      </c:pt>
                      <c:pt idx="42">
                        <c:v>0.02</c:v>
                      </c:pt>
                      <c:pt idx="43" formatCode="General">
                        <c:v>0.02</c:v>
                      </c:pt>
                      <c:pt idx="44" formatCode="General">
                        <c:v>0.125</c:v>
                      </c:pt>
                      <c:pt idx="45" formatCode="General">
                        <c:v>0.39600000000000002</c:v>
                      </c:pt>
                      <c:pt idx="46" formatCode="General">
                        <c:v>3.4000000000000002E-2</c:v>
                      </c:pt>
                      <c:pt idx="49" formatCode="General">
                        <c:v>0.03</c:v>
                      </c:pt>
                      <c:pt idx="50" formatCode="General">
                        <c:v>2.5000000000000001E-2</c:v>
                      </c:pt>
                      <c:pt idx="51" formatCode="General">
                        <c:v>2.1000000000000001E-2</c:v>
                      </c:pt>
                      <c:pt idx="52" formatCode="General">
                        <c:v>2.4E-2</c:v>
                      </c:pt>
                      <c:pt idx="53" formatCode="General">
                        <c:v>0.02</c:v>
                      </c:pt>
                      <c:pt idx="56" formatCode="General">
                        <c:v>0.19600000000000001</c:v>
                      </c:pt>
                      <c:pt idx="57" formatCode="General">
                        <c:v>0.81599999999999995</c:v>
                      </c:pt>
                      <c:pt idx="58" formatCode="General">
                        <c:v>0.79900000000000004</c:v>
                      </c:pt>
                      <c:pt idx="59" formatCode="General">
                        <c:v>0.106</c:v>
                      </c:pt>
                      <c:pt idx="60">
                        <c:v>0.308</c:v>
                      </c:pt>
                      <c:pt idx="63">
                        <c:v>1.1000000000000001</c:v>
                      </c:pt>
                      <c:pt idx="64">
                        <c:v>2.556</c:v>
                      </c:pt>
                      <c:pt idx="65">
                        <c:v>2.3719999999999999</c:v>
                      </c:pt>
                      <c:pt idx="66">
                        <c:v>1.38</c:v>
                      </c:pt>
                      <c:pt idx="67">
                        <c:v>0.96399999999999997</c:v>
                      </c:pt>
                      <c:pt idx="70">
                        <c:v>1.87</c:v>
                      </c:pt>
                      <c:pt idx="71">
                        <c:v>1.33</c:v>
                      </c:pt>
                      <c:pt idx="72">
                        <c:v>1.391</c:v>
                      </c:pt>
                      <c:pt idx="73">
                        <c:v>0.46800000000000003</c:v>
                      </c:pt>
                      <c:pt idx="74">
                        <c:v>0.126</c:v>
                      </c:pt>
                      <c:pt idx="77">
                        <c:v>0.24299999999999999</c:v>
                      </c:pt>
                      <c:pt idx="78">
                        <c:v>0.36699999999999999</c:v>
                      </c:pt>
                      <c:pt idx="79">
                        <c:v>7.9000000000000001E-2</c:v>
                      </c:pt>
                      <c:pt idx="80">
                        <c:v>0.73899999999999999</c:v>
                      </c:pt>
                      <c:pt idx="81">
                        <c:v>5.5E-2</c:v>
                      </c:pt>
                      <c:pt idx="84">
                        <c:v>0.246</c:v>
                      </c:pt>
                      <c:pt idx="85">
                        <c:v>0.29399999999999998</c:v>
                      </c:pt>
                      <c:pt idx="86">
                        <c:v>0.42699999999999999</c:v>
                      </c:pt>
                      <c:pt idx="87">
                        <c:v>0.747</c:v>
                      </c:pt>
                      <c:pt idx="88">
                        <c:v>0.13800000000000001</c:v>
                      </c:pt>
                      <c:pt idx="91">
                        <c:v>0.218</c:v>
                      </c:pt>
                      <c:pt idx="92">
                        <c:v>0.19900000000000001</c:v>
                      </c:pt>
                      <c:pt idx="93">
                        <c:v>0.106</c:v>
                      </c:pt>
                      <c:pt idx="94">
                        <c:v>0.03</c:v>
                      </c:pt>
                      <c:pt idx="95">
                        <c:v>2.5000000000000001E-2</c:v>
                      </c:pt>
                      <c:pt idx="98">
                        <c:v>0.18099999999999999</c:v>
                      </c:pt>
                      <c:pt idx="99">
                        <c:v>7.5999999999999998E-2</c:v>
                      </c:pt>
                      <c:pt idx="100">
                        <c:v>5.6000000000000001E-2</c:v>
                      </c:pt>
                      <c:pt idx="101">
                        <c:v>5.2999999999999999E-2</c:v>
                      </c:pt>
                      <c:pt idx="102">
                        <c:v>5.6000000000000001E-2</c:v>
                      </c:pt>
                      <c:pt idx="105">
                        <c:v>5.5E-2</c:v>
                      </c:pt>
                      <c:pt idx="106">
                        <c:v>0.123</c:v>
                      </c:pt>
                      <c:pt idx="107">
                        <c:v>0.25600000000000001</c:v>
                      </c:pt>
                      <c:pt idx="108">
                        <c:v>0.25800000000000001</c:v>
                      </c:pt>
                      <c:pt idx="109">
                        <c:v>0.316</c:v>
                      </c:pt>
                      <c:pt idx="112">
                        <c:v>7.4999999999999997E-2</c:v>
                      </c:pt>
                      <c:pt idx="113">
                        <c:v>7.3999999999999996E-2</c:v>
                      </c:pt>
                      <c:pt idx="114">
                        <c:v>7.8E-2</c:v>
                      </c:pt>
                      <c:pt idx="115">
                        <c:v>8.2000000000000003E-2</c:v>
                      </c:pt>
                      <c:pt idx="116">
                        <c:v>0.154</c:v>
                      </c:pt>
                      <c:pt idx="119">
                        <c:v>0.748</c:v>
                      </c:pt>
                      <c:pt idx="120">
                        <c:v>1.222</c:v>
                      </c:pt>
                      <c:pt idx="121">
                        <c:v>0.29299999999999998</c:v>
                      </c:pt>
                      <c:pt idx="122">
                        <c:v>0.04</c:v>
                      </c:pt>
                      <c:pt idx="123">
                        <c:v>3.1E-2</c:v>
                      </c:pt>
                      <c:pt idx="126">
                        <c:v>0.218</c:v>
                      </c:pt>
                      <c:pt idx="127">
                        <c:v>0.68700000000000006</c:v>
                      </c:pt>
                      <c:pt idx="128">
                        <c:v>1.927</c:v>
                      </c:pt>
                      <c:pt idx="129">
                        <c:v>1.139</c:v>
                      </c:pt>
                      <c:pt idx="130">
                        <c:v>0.92100000000000004</c:v>
                      </c:pt>
                      <c:pt idx="133">
                        <c:v>7.3999999999999996E-2</c:v>
                      </c:pt>
                      <c:pt idx="134">
                        <c:v>2.798</c:v>
                      </c:pt>
                      <c:pt idx="135">
                        <c:v>0.33700000000000002</c:v>
                      </c:pt>
                      <c:pt idx="136">
                        <c:v>0.13100000000000001</c:v>
                      </c:pt>
                      <c:pt idx="137">
                        <c:v>4.2000000000000003E-2</c:v>
                      </c:pt>
                      <c:pt idx="140">
                        <c:v>0.35899999999999999</c:v>
                      </c:pt>
                      <c:pt idx="141">
                        <c:v>1.147</c:v>
                      </c:pt>
                      <c:pt idx="142">
                        <c:v>9.4E-2</c:v>
                      </c:pt>
                      <c:pt idx="143">
                        <c:v>0.14599999999999999</c:v>
                      </c:pt>
                      <c:pt idx="144">
                        <c:v>5.3999999999999999E-2</c:v>
                      </c:pt>
                      <c:pt idx="147">
                        <c:v>7.8E-2</c:v>
                      </c:pt>
                      <c:pt idx="148">
                        <c:v>0.254</c:v>
                      </c:pt>
                      <c:pt idx="149">
                        <c:v>0.83399999999999996</c:v>
                      </c:pt>
                      <c:pt idx="150">
                        <c:v>0.61699999999999999</c:v>
                      </c:pt>
                      <c:pt idx="151">
                        <c:v>1.387</c:v>
                      </c:pt>
                      <c:pt idx="154">
                        <c:v>2.1459999999999999</c:v>
                      </c:pt>
                      <c:pt idx="155">
                        <c:v>2.34</c:v>
                      </c:pt>
                      <c:pt idx="156">
                        <c:v>1.7170000000000001</c:v>
                      </c:pt>
                      <c:pt idx="157">
                        <c:v>0.52700000000000002</c:v>
                      </c:pt>
                      <c:pt idx="158">
                        <c:v>9.4E-2</c:v>
                      </c:pt>
                      <c:pt idx="161">
                        <c:v>1.26</c:v>
                      </c:pt>
                      <c:pt idx="162" formatCode="General">
                        <c:v>1.1279999999999999</c:v>
                      </c:pt>
                      <c:pt idx="163" formatCode="General">
                        <c:v>0.64700000000000002</c:v>
                      </c:pt>
                      <c:pt idx="164" formatCode="General">
                        <c:v>0.53600000000000003</c:v>
                      </c:pt>
                      <c:pt idx="165" formatCode="General">
                        <c:v>0.115</c:v>
                      </c:pt>
                      <c:pt idx="168" formatCode="General">
                        <c:v>7.4999999999999997E-2</c:v>
                      </c:pt>
                      <c:pt idx="169" formatCode="General">
                        <c:v>8.1000000000000003E-2</c:v>
                      </c:pt>
                      <c:pt idx="170" formatCode="General">
                        <c:v>0.25600000000000001</c:v>
                      </c:pt>
                      <c:pt idx="171" formatCode="General">
                        <c:v>0.26800000000000002</c:v>
                      </c:pt>
                      <c:pt idx="172" formatCode="General">
                        <c:v>0.11600000000000001</c:v>
                      </c:pt>
                      <c:pt idx="175" formatCode="General">
                        <c:v>4.2999999999999997E-2</c:v>
                      </c:pt>
                      <c:pt idx="176" formatCode="General">
                        <c:v>5.2999999999999999E-2</c:v>
                      </c:pt>
                      <c:pt idx="177" formatCode="General">
                        <c:v>0.03</c:v>
                      </c:pt>
                      <c:pt idx="178" formatCode="General">
                        <c:v>4.7E-2</c:v>
                      </c:pt>
                      <c:pt idx="179" formatCode="General">
                        <c:v>0.14299999999999999</c:v>
                      </c:pt>
                      <c:pt idx="182" formatCode="General">
                        <c:v>1.0880000000000001</c:v>
                      </c:pt>
                      <c:pt idx="183" formatCode="General">
                        <c:v>1.5669999999999999</c:v>
                      </c:pt>
                      <c:pt idx="184" formatCode="General">
                        <c:v>0.28000000000000003</c:v>
                      </c:pt>
                      <c:pt idx="185" formatCode="General">
                        <c:v>0.23799999999999999</c:v>
                      </c:pt>
                      <c:pt idx="186" formatCode="General">
                        <c:v>7.0999999999999994E-2</c:v>
                      </c:pt>
                      <c:pt idx="189" formatCode="General">
                        <c:v>0.47699999999999998</c:v>
                      </c:pt>
                      <c:pt idx="190" formatCode="General">
                        <c:v>2.1</c:v>
                      </c:pt>
                      <c:pt idx="191" formatCode="General">
                        <c:v>0.40799999999999997</c:v>
                      </c:pt>
                      <c:pt idx="192" formatCode="General">
                        <c:v>0.251</c:v>
                      </c:pt>
                      <c:pt idx="193" formatCode="General">
                        <c:v>0.33</c:v>
                      </c:pt>
                      <c:pt idx="196" formatCode="General">
                        <c:v>0.371</c:v>
                      </c:pt>
                    </c:numCache>
                  </c:numRef>
                </c:yVal>
                <c:smooth val="0"/>
                <c:extLst xmlns:c15="http://schemas.microsoft.com/office/drawing/2012/chart">
                  <c:ext xmlns:c16="http://schemas.microsoft.com/office/drawing/2014/chart" uri="{C3380CC4-5D6E-409C-BE32-E72D297353CC}">
                    <c16:uniqueId val="{0000000D-0D3B-4517-BAE7-3BD37CFDDC5B}"/>
                  </c:ext>
                </c:extLst>
              </c15:ser>
            </c15:filteredScatterSeries>
            <c15:filteredScatterSeries>
              <c15:ser>
                <c:idx val="6"/>
                <c:order val="6"/>
                <c:tx>
                  <c:v>Tank 6 effluent Orho-P</c:v>
                </c:tx>
                <c:spPr>
                  <a:ln w="25400" cap="rnd">
                    <a:noFill/>
                    <a:round/>
                  </a:ln>
                  <a:effectLst/>
                </c:spPr>
                <c:marker>
                  <c:symbol val="circle"/>
                  <c:size val="5"/>
                  <c:spPr>
                    <a:solidFill>
                      <a:srgbClr val="92D050"/>
                    </a:solidFill>
                    <a:ln w="9525">
                      <a:solidFill>
                        <a:srgbClr val="92D050"/>
                      </a:solidFill>
                    </a:ln>
                    <a:effectLst/>
                  </c:spPr>
                </c:marker>
                <c:trendline>
                  <c:spPr>
                    <a:ln w="19050" cap="rnd">
                      <a:solidFill>
                        <a:schemeClr val="accent1">
                          <a:lumMod val="60000"/>
                        </a:schemeClr>
                      </a:solidFill>
                      <a:prstDash val="sysDot"/>
                    </a:ln>
                    <a:effectLst/>
                  </c:spPr>
                  <c:trendlineType val="movingAvg"/>
                  <c:period val="2"/>
                  <c:dispRSqr val="0"/>
                  <c:dispEq val="0"/>
                </c:trendline>
                <c:trendline>
                  <c:spPr>
                    <a:ln w="25400" cap="rnd">
                      <a:solidFill>
                        <a:srgbClr val="92D050"/>
                      </a:solidFill>
                      <a:prstDash val="sysDot"/>
                    </a:ln>
                    <a:effectLst/>
                  </c:spPr>
                  <c:trendlineType val="movingAvg"/>
                  <c:period val="2"/>
                  <c:dispRSqr val="0"/>
                  <c:dispEq val="0"/>
                </c:trendline>
                <c:xVal>
                  <c:numRef>
                    <c:extLst xmlns:c15="http://schemas.microsoft.com/office/drawing/2012/chart">
                      <c:ext xmlns:c15="http://schemas.microsoft.com/office/drawing/2012/chart" uri="{02D57815-91ED-43cb-92C2-25804820EDAC}">
                        <c15:formulaRef>
                          <c15:sqref>'GAO Summary'!$S$2:$S$198</c15:sqref>
                        </c15:formulaRef>
                      </c:ext>
                    </c:extLst>
                    <c:numCache>
                      <c:formatCode>m/d/yyyy</c:formatCode>
                      <c:ptCount val="197"/>
                      <c:pt idx="0">
                        <c:v>42856</c:v>
                      </c:pt>
                      <c:pt idx="1">
                        <c:v>42857</c:v>
                      </c:pt>
                      <c:pt idx="2">
                        <c:v>42858</c:v>
                      </c:pt>
                      <c:pt idx="3">
                        <c:v>42859</c:v>
                      </c:pt>
                      <c:pt idx="4">
                        <c:v>42860</c:v>
                      </c:pt>
                      <c:pt idx="5">
                        <c:v>42861</c:v>
                      </c:pt>
                      <c:pt idx="6">
                        <c:v>42862</c:v>
                      </c:pt>
                      <c:pt idx="7">
                        <c:v>42863</c:v>
                      </c:pt>
                      <c:pt idx="8">
                        <c:v>42864</c:v>
                      </c:pt>
                      <c:pt idx="9">
                        <c:v>42865</c:v>
                      </c:pt>
                      <c:pt idx="10">
                        <c:v>42866</c:v>
                      </c:pt>
                      <c:pt idx="11">
                        <c:v>42867</c:v>
                      </c:pt>
                      <c:pt idx="12">
                        <c:v>42868</c:v>
                      </c:pt>
                      <c:pt idx="13">
                        <c:v>42869</c:v>
                      </c:pt>
                      <c:pt idx="14">
                        <c:v>42870</c:v>
                      </c:pt>
                      <c:pt idx="15">
                        <c:v>42871</c:v>
                      </c:pt>
                      <c:pt idx="16">
                        <c:v>42872</c:v>
                      </c:pt>
                      <c:pt idx="17">
                        <c:v>42873</c:v>
                      </c:pt>
                      <c:pt idx="18">
                        <c:v>42874</c:v>
                      </c:pt>
                      <c:pt idx="19">
                        <c:v>42875</c:v>
                      </c:pt>
                      <c:pt idx="20">
                        <c:v>42876</c:v>
                      </c:pt>
                      <c:pt idx="21">
                        <c:v>42877</c:v>
                      </c:pt>
                      <c:pt idx="22">
                        <c:v>42878</c:v>
                      </c:pt>
                      <c:pt idx="23">
                        <c:v>42879</c:v>
                      </c:pt>
                      <c:pt idx="24">
                        <c:v>42880</c:v>
                      </c:pt>
                      <c:pt idx="25">
                        <c:v>42881</c:v>
                      </c:pt>
                      <c:pt idx="26">
                        <c:v>42882</c:v>
                      </c:pt>
                      <c:pt idx="27">
                        <c:v>42883</c:v>
                      </c:pt>
                      <c:pt idx="28">
                        <c:v>42884</c:v>
                      </c:pt>
                      <c:pt idx="29">
                        <c:v>42885</c:v>
                      </c:pt>
                      <c:pt idx="30">
                        <c:v>42886</c:v>
                      </c:pt>
                      <c:pt idx="31">
                        <c:v>42887</c:v>
                      </c:pt>
                      <c:pt idx="32">
                        <c:v>42888</c:v>
                      </c:pt>
                      <c:pt idx="33">
                        <c:v>42889</c:v>
                      </c:pt>
                      <c:pt idx="34">
                        <c:v>42890</c:v>
                      </c:pt>
                      <c:pt idx="35">
                        <c:v>42891</c:v>
                      </c:pt>
                      <c:pt idx="36">
                        <c:v>42892</c:v>
                      </c:pt>
                      <c:pt idx="37">
                        <c:v>42893</c:v>
                      </c:pt>
                      <c:pt idx="38">
                        <c:v>42894</c:v>
                      </c:pt>
                      <c:pt idx="39">
                        <c:v>42895</c:v>
                      </c:pt>
                      <c:pt idx="40">
                        <c:v>42896</c:v>
                      </c:pt>
                      <c:pt idx="41">
                        <c:v>42897</c:v>
                      </c:pt>
                      <c:pt idx="42">
                        <c:v>42898</c:v>
                      </c:pt>
                      <c:pt idx="43">
                        <c:v>42899</c:v>
                      </c:pt>
                      <c:pt idx="44">
                        <c:v>42900</c:v>
                      </c:pt>
                      <c:pt idx="45">
                        <c:v>42901</c:v>
                      </c:pt>
                      <c:pt idx="46">
                        <c:v>42902</c:v>
                      </c:pt>
                      <c:pt idx="47">
                        <c:v>42903</c:v>
                      </c:pt>
                      <c:pt idx="48">
                        <c:v>42904</c:v>
                      </c:pt>
                      <c:pt idx="49">
                        <c:v>42905</c:v>
                      </c:pt>
                      <c:pt idx="50">
                        <c:v>42906</c:v>
                      </c:pt>
                      <c:pt idx="51">
                        <c:v>42907</c:v>
                      </c:pt>
                      <c:pt idx="52">
                        <c:v>42908</c:v>
                      </c:pt>
                      <c:pt idx="53">
                        <c:v>42909</c:v>
                      </c:pt>
                      <c:pt idx="54">
                        <c:v>42910</c:v>
                      </c:pt>
                      <c:pt idx="55">
                        <c:v>42911</c:v>
                      </c:pt>
                      <c:pt idx="56">
                        <c:v>42912</c:v>
                      </c:pt>
                      <c:pt idx="57">
                        <c:v>42913</c:v>
                      </c:pt>
                      <c:pt idx="58">
                        <c:v>42914</c:v>
                      </c:pt>
                      <c:pt idx="59">
                        <c:v>42915</c:v>
                      </c:pt>
                      <c:pt idx="60">
                        <c:v>42916</c:v>
                      </c:pt>
                      <c:pt idx="61">
                        <c:v>42917</c:v>
                      </c:pt>
                      <c:pt idx="62">
                        <c:v>42918</c:v>
                      </c:pt>
                      <c:pt idx="63">
                        <c:v>42919</c:v>
                      </c:pt>
                      <c:pt idx="64">
                        <c:v>42920</c:v>
                      </c:pt>
                      <c:pt idx="65">
                        <c:v>42921</c:v>
                      </c:pt>
                      <c:pt idx="66">
                        <c:v>42922</c:v>
                      </c:pt>
                      <c:pt idx="67">
                        <c:v>42923</c:v>
                      </c:pt>
                      <c:pt idx="68">
                        <c:v>42924</c:v>
                      </c:pt>
                      <c:pt idx="69">
                        <c:v>42925</c:v>
                      </c:pt>
                      <c:pt idx="70">
                        <c:v>42926</c:v>
                      </c:pt>
                      <c:pt idx="71">
                        <c:v>42927</c:v>
                      </c:pt>
                      <c:pt idx="72">
                        <c:v>42928</c:v>
                      </c:pt>
                      <c:pt idx="73">
                        <c:v>42929</c:v>
                      </c:pt>
                      <c:pt idx="74">
                        <c:v>42930</c:v>
                      </c:pt>
                      <c:pt idx="75">
                        <c:v>42931</c:v>
                      </c:pt>
                      <c:pt idx="76">
                        <c:v>42932</c:v>
                      </c:pt>
                      <c:pt idx="77">
                        <c:v>42933</c:v>
                      </c:pt>
                      <c:pt idx="78">
                        <c:v>42934</c:v>
                      </c:pt>
                      <c:pt idx="79">
                        <c:v>42935</c:v>
                      </c:pt>
                      <c:pt idx="80">
                        <c:v>42936</c:v>
                      </c:pt>
                      <c:pt idx="81">
                        <c:v>42937</c:v>
                      </c:pt>
                      <c:pt idx="82">
                        <c:v>42938</c:v>
                      </c:pt>
                      <c:pt idx="83">
                        <c:v>42939</c:v>
                      </c:pt>
                      <c:pt idx="84">
                        <c:v>42940</c:v>
                      </c:pt>
                      <c:pt idx="85">
                        <c:v>42941</c:v>
                      </c:pt>
                      <c:pt idx="86">
                        <c:v>42942</c:v>
                      </c:pt>
                      <c:pt idx="87">
                        <c:v>42943</c:v>
                      </c:pt>
                      <c:pt idx="88">
                        <c:v>42944</c:v>
                      </c:pt>
                      <c:pt idx="89">
                        <c:v>42945</c:v>
                      </c:pt>
                      <c:pt idx="90">
                        <c:v>42946</c:v>
                      </c:pt>
                      <c:pt idx="91">
                        <c:v>42947</c:v>
                      </c:pt>
                      <c:pt idx="92">
                        <c:v>42948</c:v>
                      </c:pt>
                      <c:pt idx="93">
                        <c:v>42949</c:v>
                      </c:pt>
                      <c:pt idx="94">
                        <c:v>42950</c:v>
                      </c:pt>
                      <c:pt idx="95">
                        <c:v>42951</c:v>
                      </c:pt>
                      <c:pt idx="96">
                        <c:v>42952</c:v>
                      </c:pt>
                      <c:pt idx="97">
                        <c:v>42953</c:v>
                      </c:pt>
                      <c:pt idx="98">
                        <c:v>42954</c:v>
                      </c:pt>
                      <c:pt idx="99">
                        <c:v>42955</c:v>
                      </c:pt>
                      <c:pt idx="100">
                        <c:v>42956</c:v>
                      </c:pt>
                      <c:pt idx="101">
                        <c:v>42957</c:v>
                      </c:pt>
                      <c:pt idx="102">
                        <c:v>42958</c:v>
                      </c:pt>
                      <c:pt idx="103">
                        <c:v>42959</c:v>
                      </c:pt>
                      <c:pt idx="104">
                        <c:v>42960</c:v>
                      </c:pt>
                      <c:pt idx="105">
                        <c:v>42961</c:v>
                      </c:pt>
                      <c:pt idx="106">
                        <c:v>42962</c:v>
                      </c:pt>
                      <c:pt idx="107">
                        <c:v>42963</c:v>
                      </c:pt>
                      <c:pt idx="108">
                        <c:v>42964</c:v>
                      </c:pt>
                      <c:pt idx="109">
                        <c:v>42965</c:v>
                      </c:pt>
                      <c:pt idx="110">
                        <c:v>42966</c:v>
                      </c:pt>
                      <c:pt idx="111">
                        <c:v>42967</c:v>
                      </c:pt>
                      <c:pt idx="112">
                        <c:v>42968</c:v>
                      </c:pt>
                      <c:pt idx="113">
                        <c:v>42969</c:v>
                      </c:pt>
                      <c:pt idx="114">
                        <c:v>42970</c:v>
                      </c:pt>
                      <c:pt idx="115">
                        <c:v>42971</c:v>
                      </c:pt>
                      <c:pt idx="116">
                        <c:v>42972</c:v>
                      </c:pt>
                      <c:pt idx="117">
                        <c:v>42973</c:v>
                      </c:pt>
                      <c:pt idx="118">
                        <c:v>42974</c:v>
                      </c:pt>
                      <c:pt idx="119">
                        <c:v>42975</c:v>
                      </c:pt>
                      <c:pt idx="120">
                        <c:v>42976</c:v>
                      </c:pt>
                      <c:pt idx="121">
                        <c:v>42977</c:v>
                      </c:pt>
                      <c:pt idx="122">
                        <c:v>42978</c:v>
                      </c:pt>
                      <c:pt idx="123">
                        <c:v>42979</c:v>
                      </c:pt>
                      <c:pt idx="124">
                        <c:v>42980</c:v>
                      </c:pt>
                      <c:pt idx="125">
                        <c:v>42981</c:v>
                      </c:pt>
                      <c:pt idx="126">
                        <c:v>42982</c:v>
                      </c:pt>
                      <c:pt idx="127">
                        <c:v>42983</c:v>
                      </c:pt>
                      <c:pt idx="128">
                        <c:v>42984</c:v>
                      </c:pt>
                      <c:pt idx="129">
                        <c:v>42985</c:v>
                      </c:pt>
                      <c:pt idx="130">
                        <c:v>42986</c:v>
                      </c:pt>
                      <c:pt idx="131">
                        <c:v>42987</c:v>
                      </c:pt>
                      <c:pt idx="132">
                        <c:v>42988</c:v>
                      </c:pt>
                      <c:pt idx="133">
                        <c:v>42989</c:v>
                      </c:pt>
                      <c:pt idx="134">
                        <c:v>42990</c:v>
                      </c:pt>
                      <c:pt idx="135">
                        <c:v>42991</c:v>
                      </c:pt>
                      <c:pt idx="136">
                        <c:v>42992</c:v>
                      </c:pt>
                      <c:pt idx="137">
                        <c:v>42993</c:v>
                      </c:pt>
                      <c:pt idx="138">
                        <c:v>42994</c:v>
                      </c:pt>
                      <c:pt idx="139">
                        <c:v>42995</c:v>
                      </c:pt>
                      <c:pt idx="140">
                        <c:v>42996</c:v>
                      </c:pt>
                      <c:pt idx="141">
                        <c:v>42997</c:v>
                      </c:pt>
                      <c:pt idx="142">
                        <c:v>42998</c:v>
                      </c:pt>
                      <c:pt idx="143">
                        <c:v>42999</c:v>
                      </c:pt>
                      <c:pt idx="144">
                        <c:v>43000</c:v>
                      </c:pt>
                      <c:pt idx="145">
                        <c:v>43001</c:v>
                      </c:pt>
                      <c:pt idx="146">
                        <c:v>43002</c:v>
                      </c:pt>
                      <c:pt idx="147">
                        <c:v>43003</c:v>
                      </c:pt>
                      <c:pt idx="148">
                        <c:v>43004</c:v>
                      </c:pt>
                      <c:pt idx="149">
                        <c:v>43005</c:v>
                      </c:pt>
                      <c:pt idx="150">
                        <c:v>43006</c:v>
                      </c:pt>
                      <c:pt idx="151">
                        <c:v>43007</c:v>
                      </c:pt>
                      <c:pt idx="152">
                        <c:v>43008</c:v>
                      </c:pt>
                      <c:pt idx="153">
                        <c:v>43009</c:v>
                      </c:pt>
                      <c:pt idx="154">
                        <c:v>43010</c:v>
                      </c:pt>
                      <c:pt idx="155">
                        <c:v>43011</c:v>
                      </c:pt>
                      <c:pt idx="156">
                        <c:v>43012</c:v>
                      </c:pt>
                      <c:pt idx="157">
                        <c:v>43013</c:v>
                      </c:pt>
                      <c:pt idx="158">
                        <c:v>43014</c:v>
                      </c:pt>
                      <c:pt idx="159">
                        <c:v>43015</c:v>
                      </c:pt>
                      <c:pt idx="160">
                        <c:v>43016</c:v>
                      </c:pt>
                      <c:pt idx="161">
                        <c:v>43017</c:v>
                      </c:pt>
                      <c:pt idx="162">
                        <c:v>43018</c:v>
                      </c:pt>
                      <c:pt idx="163">
                        <c:v>43019</c:v>
                      </c:pt>
                      <c:pt idx="164">
                        <c:v>43020</c:v>
                      </c:pt>
                      <c:pt idx="165">
                        <c:v>43021</c:v>
                      </c:pt>
                      <c:pt idx="166">
                        <c:v>43022</c:v>
                      </c:pt>
                      <c:pt idx="167">
                        <c:v>43023</c:v>
                      </c:pt>
                      <c:pt idx="168">
                        <c:v>43024</c:v>
                      </c:pt>
                      <c:pt idx="169">
                        <c:v>43025</c:v>
                      </c:pt>
                      <c:pt idx="170">
                        <c:v>43026</c:v>
                      </c:pt>
                      <c:pt idx="171">
                        <c:v>43027</c:v>
                      </c:pt>
                      <c:pt idx="172">
                        <c:v>43028</c:v>
                      </c:pt>
                      <c:pt idx="173">
                        <c:v>43029</c:v>
                      </c:pt>
                      <c:pt idx="174">
                        <c:v>43030</c:v>
                      </c:pt>
                      <c:pt idx="175">
                        <c:v>43031</c:v>
                      </c:pt>
                      <c:pt idx="176">
                        <c:v>43032</c:v>
                      </c:pt>
                      <c:pt idx="177">
                        <c:v>43033</c:v>
                      </c:pt>
                      <c:pt idx="178">
                        <c:v>43034</c:v>
                      </c:pt>
                      <c:pt idx="179">
                        <c:v>43035</c:v>
                      </c:pt>
                      <c:pt idx="180">
                        <c:v>43036</c:v>
                      </c:pt>
                      <c:pt idx="181">
                        <c:v>43037</c:v>
                      </c:pt>
                      <c:pt idx="182">
                        <c:v>43038</c:v>
                      </c:pt>
                      <c:pt idx="183">
                        <c:v>43039</c:v>
                      </c:pt>
                      <c:pt idx="184">
                        <c:v>43040</c:v>
                      </c:pt>
                      <c:pt idx="185">
                        <c:v>43041</c:v>
                      </c:pt>
                      <c:pt idx="186">
                        <c:v>43042</c:v>
                      </c:pt>
                      <c:pt idx="187">
                        <c:v>43043</c:v>
                      </c:pt>
                      <c:pt idx="188">
                        <c:v>43044</c:v>
                      </c:pt>
                      <c:pt idx="189">
                        <c:v>43045</c:v>
                      </c:pt>
                      <c:pt idx="190">
                        <c:v>43046</c:v>
                      </c:pt>
                      <c:pt idx="191">
                        <c:v>43047</c:v>
                      </c:pt>
                      <c:pt idx="192">
                        <c:v>43048</c:v>
                      </c:pt>
                      <c:pt idx="193">
                        <c:v>43049</c:v>
                      </c:pt>
                      <c:pt idx="194">
                        <c:v>43050</c:v>
                      </c:pt>
                      <c:pt idx="195">
                        <c:v>43051</c:v>
                      </c:pt>
                      <c:pt idx="196">
                        <c:v>43052</c:v>
                      </c:pt>
                    </c:numCache>
                  </c:numRef>
                </c:xVal>
                <c:yVal>
                  <c:numRef>
                    <c:extLst xmlns:c15="http://schemas.microsoft.com/office/drawing/2012/chart">
                      <c:ext xmlns:c15="http://schemas.microsoft.com/office/drawing/2012/chart" uri="{02D57815-91ED-43cb-92C2-25804820EDAC}">
                        <c15:formulaRef>
                          <c15:sqref>'GAO Summary'!$W$2:$W$198</c15:sqref>
                        </c15:formulaRef>
                      </c:ext>
                    </c:extLst>
                    <c:numCache>
                      <c:formatCode>0.00</c:formatCode>
                      <c:ptCount val="197"/>
                      <c:pt idx="0">
                        <c:v>0.318</c:v>
                      </c:pt>
                      <c:pt idx="1">
                        <c:v>0.252</c:v>
                      </c:pt>
                      <c:pt idx="2">
                        <c:v>0.218</c:v>
                      </c:pt>
                      <c:pt idx="3">
                        <c:v>0.501</c:v>
                      </c:pt>
                      <c:pt idx="4">
                        <c:v>7.6999999999999999E-2</c:v>
                      </c:pt>
                      <c:pt idx="7">
                        <c:v>0.22800000000000001</c:v>
                      </c:pt>
                      <c:pt idx="8">
                        <c:v>0.23599999999999999</c:v>
                      </c:pt>
                      <c:pt idx="9">
                        <c:v>0.08</c:v>
                      </c:pt>
                      <c:pt idx="10">
                        <c:v>0.46600000000000003</c:v>
                      </c:pt>
                      <c:pt idx="11">
                        <c:v>0.111</c:v>
                      </c:pt>
                      <c:pt idx="14">
                        <c:v>0.23200000000000001</c:v>
                      </c:pt>
                      <c:pt idx="15">
                        <c:v>0.42099999999999999</c:v>
                      </c:pt>
                      <c:pt idx="16">
                        <c:v>0.44</c:v>
                      </c:pt>
                      <c:pt idx="17">
                        <c:v>0.58599999999999997</c:v>
                      </c:pt>
                      <c:pt idx="18">
                        <c:v>0.86199999999999999</c:v>
                      </c:pt>
                      <c:pt idx="21">
                        <c:v>0.10199999999999999</c:v>
                      </c:pt>
                      <c:pt idx="22">
                        <c:v>5.6000000000000001E-2</c:v>
                      </c:pt>
                      <c:pt idx="23">
                        <c:v>0.21</c:v>
                      </c:pt>
                      <c:pt idx="24">
                        <c:v>2.5000000000000001E-2</c:v>
                      </c:pt>
                      <c:pt idx="25">
                        <c:v>2.1999999999999999E-2</c:v>
                      </c:pt>
                      <c:pt idx="28">
                        <c:v>0.106</c:v>
                      </c:pt>
                      <c:pt idx="29">
                        <c:v>7.5999999999999998E-2</c:v>
                      </c:pt>
                      <c:pt idx="30">
                        <c:v>2.5000000000000001E-2</c:v>
                      </c:pt>
                      <c:pt idx="31">
                        <c:v>0.249</c:v>
                      </c:pt>
                      <c:pt idx="32">
                        <c:v>4.9000000000000002E-2</c:v>
                      </c:pt>
                      <c:pt idx="35">
                        <c:v>1.2729999999999999</c:v>
                      </c:pt>
                      <c:pt idx="36">
                        <c:v>3.1E-2</c:v>
                      </c:pt>
                      <c:pt idx="37">
                        <c:v>0.66400000000000003</c:v>
                      </c:pt>
                      <c:pt idx="38">
                        <c:v>3.5000000000000003E-2</c:v>
                      </c:pt>
                      <c:pt idx="39">
                        <c:v>6.9000000000000006E-2</c:v>
                      </c:pt>
                      <c:pt idx="42">
                        <c:v>0.02</c:v>
                      </c:pt>
                      <c:pt idx="43" formatCode="General">
                        <c:v>0.14899999999999999</c:v>
                      </c:pt>
                      <c:pt idx="44" formatCode="General">
                        <c:v>8.7999999999999995E-2</c:v>
                      </c:pt>
                      <c:pt idx="45" formatCode="General">
                        <c:v>0.48899999999999999</c:v>
                      </c:pt>
                      <c:pt idx="46" formatCode="General">
                        <c:v>2.1000000000000001E-2</c:v>
                      </c:pt>
                      <c:pt idx="49" formatCode="General">
                        <c:v>3.4000000000000002E-2</c:v>
                      </c:pt>
                      <c:pt idx="59" formatCode="General">
                        <c:v>0.36699999999999999</c:v>
                      </c:pt>
                      <c:pt idx="60">
                        <c:v>0.27200000000000002</c:v>
                      </c:pt>
                      <c:pt idx="63">
                        <c:v>1.107</c:v>
                      </c:pt>
                      <c:pt idx="64">
                        <c:v>2.4319999999999999</c:v>
                      </c:pt>
                      <c:pt idx="65">
                        <c:v>1.7789999999999999</c:v>
                      </c:pt>
                      <c:pt idx="66">
                        <c:v>1.458</c:v>
                      </c:pt>
                      <c:pt idx="67">
                        <c:v>1.012</c:v>
                      </c:pt>
                      <c:pt idx="70">
                        <c:v>1.905</c:v>
                      </c:pt>
                      <c:pt idx="71">
                        <c:v>1.69</c:v>
                      </c:pt>
                      <c:pt idx="72">
                        <c:v>1.546</c:v>
                      </c:pt>
                      <c:pt idx="73">
                        <c:v>0.60699999999999998</c:v>
                      </c:pt>
                      <c:pt idx="74">
                        <c:v>0.13900000000000001</c:v>
                      </c:pt>
                      <c:pt idx="77">
                        <c:v>0.22500000000000001</c:v>
                      </c:pt>
                      <c:pt idx="78">
                        <c:v>0.96099999999999997</c:v>
                      </c:pt>
                      <c:pt idx="79">
                        <c:v>0.08</c:v>
                      </c:pt>
                      <c:pt idx="80">
                        <c:v>1.042</c:v>
                      </c:pt>
                      <c:pt idx="81">
                        <c:v>0.12</c:v>
                      </c:pt>
                      <c:pt idx="84">
                        <c:v>0.29699999999999999</c:v>
                      </c:pt>
                      <c:pt idx="85">
                        <c:v>0.60799999999999998</c:v>
                      </c:pt>
                      <c:pt idx="86">
                        <c:v>1.232</c:v>
                      </c:pt>
                      <c:pt idx="87">
                        <c:v>1.056</c:v>
                      </c:pt>
                      <c:pt idx="88">
                        <c:v>0.157</c:v>
                      </c:pt>
                      <c:pt idx="91">
                        <c:v>0.20399999999999999</c:v>
                      </c:pt>
                      <c:pt idx="92">
                        <c:v>0.114</c:v>
                      </c:pt>
                      <c:pt idx="94">
                        <c:v>2.8000000000000001E-2</c:v>
                      </c:pt>
                      <c:pt idx="95">
                        <c:v>2.5000000000000001E-2</c:v>
                      </c:pt>
                      <c:pt idx="98">
                        <c:v>0.34</c:v>
                      </c:pt>
                      <c:pt idx="99">
                        <c:v>0.32200000000000001</c:v>
                      </c:pt>
                      <c:pt idx="100">
                        <c:v>0.48199999999999998</c:v>
                      </c:pt>
                      <c:pt idx="101">
                        <c:v>3.2000000000000001E-2</c:v>
                      </c:pt>
                      <c:pt idx="102">
                        <c:v>7.9000000000000001E-2</c:v>
                      </c:pt>
                      <c:pt idx="105">
                        <c:v>5.5E-2</c:v>
                      </c:pt>
                      <c:pt idx="106">
                        <c:v>8.2000000000000003E-2</c:v>
                      </c:pt>
                      <c:pt idx="107">
                        <c:v>0.26900000000000002</c:v>
                      </c:pt>
                      <c:pt idx="108">
                        <c:v>0.82399999999999995</c:v>
                      </c:pt>
                      <c:pt idx="109">
                        <c:v>0.26</c:v>
                      </c:pt>
                      <c:pt idx="112">
                        <c:v>5.7000000000000002E-2</c:v>
                      </c:pt>
                      <c:pt idx="113">
                        <c:v>5.6000000000000001E-2</c:v>
                      </c:pt>
                      <c:pt idx="114">
                        <c:v>7.9000000000000001E-2</c:v>
                      </c:pt>
                      <c:pt idx="115">
                        <c:v>6.6000000000000003E-2</c:v>
                      </c:pt>
                      <c:pt idx="116">
                        <c:v>0.152</c:v>
                      </c:pt>
                      <c:pt idx="119">
                        <c:v>1.147</c:v>
                      </c:pt>
                      <c:pt idx="120">
                        <c:v>1.046</c:v>
                      </c:pt>
                      <c:pt idx="121">
                        <c:v>5.1999999999999998E-2</c:v>
                      </c:pt>
                      <c:pt idx="122">
                        <c:v>4.1000000000000002E-2</c:v>
                      </c:pt>
                      <c:pt idx="123">
                        <c:v>2.5999999999999999E-2</c:v>
                      </c:pt>
                      <c:pt idx="126">
                        <c:v>0.36299999999999999</c:v>
                      </c:pt>
                      <c:pt idx="127">
                        <c:v>0.497</c:v>
                      </c:pt>
                      <c:pt idx="128">
                        <c:v>1.091</c:v>
                      </c:pt>
                      <c:pt idx="129">
                        <c:v>0.39400000000000002</c:v>
                      </c:pt>
                      <c:pt idx="130">
                        <c:v>0.31900000000000001</c:v>
                      </c:pt>
                      <c:pt idx="133">
                        <c:v>6.9000000000000006E-2</c:v>
                      </c:pt>
                      <c:pt idx="134">
                        <c:v>3.1360000000000001</c:v>
                      </c:pt>
                      <c:pt idx="135">
                        <c:v>0.126</c:v>
                      </c:pt>
                      <c:pt idx="136">
                        <c:v>6.2E-2</c:v>
                      </c:pt>
                      <c:pt idx="137">
                        <c:v>4.2000000000000003E-2</c:v>
                      </c:pt>
                      <c:pt idx="140">
                        <c:v>0.13100000000000001</c:v>
                      </c:pt>
                      <c:pt idx="141">
                        <c:v>0.995</c:v>
                      </c:pt>
                      <c:pt idx="142">
                        <c:v>6.3E-2</c:v>
                      </c:pt>
                      <c:pt idx="143">
                        <c:v>0.19700000000000001</c:v>
                      </c:pt>
                      <c:pt idx="144">
                        <c:v>4.3999999999999997E-2</c:v>
                      </c:pt>
                      <c:pt idx="147">
                        <c:v>0.104</c:v>
                      </c:pt>
                      <c:pt idx="148">
                        <c:v>0.27200000000000002</c:v>
                      </c:pt>
                      <c:pt idx="149">
                        <c:v>1.085</c:v>
                      </c:pt>
                      <c:pt idx="150">
                        <c:v>0.52100000000000002</c:v>
                      </c:pt>
                      <c:pt idx="151">
                        <c:v>1.476</c:v>
                      </c:pt>
                      <c:pt idx="154">
                        <c:v>1.8109999999999999</c:v>
                      </c:pt>
                      <c:pt idx="155">
                        <c:v>2.2959999999999998</c:v>
                      </c:pt>
                      <c:pt idx="156">
                        <c:v>1.6120000000000001</c:v>
                      </c:pt>
                      <c:pt idx="157">
                        <c:v>0.56100000000000005</c:v>
                      </c:pt>
                      <c:pt idx="158">
                        <c:v>0.11899999999999999</c:v>
                      </c:pt>
                      <c:pt idx="161">
                        <c:v>1.262</c:v>
                      </c:pt>
                      <c:pt idx="162" formatCode="General">
                        <c:v>1.214</c:v>
                      </c:pt>
                      <c:pt idx="163" formatCode="General">
                        <c:v>0.69099999999999995</c:v>
                      </c:pt>
                      <c:pt idx="164" formatCode="General">
                        <c:v>0.53500000000000003</c:v>
                      </c:pt>
                      <c:pt idx="165" formatCode="General">
                        <c:v>0.45600000000000002</c:v>
                      </c:pt>
                      <c:pt idx="168" formatCode="General">
                        <c:v>7.4999999999999997E-2</c:v>
                      </c:pt>
                      <c:pt idx="169" formatCode="General">
                        <c:v>8.2000000000000003E-2</c:v>
                      </c:pt>
                      <c:pt idx="170" formatCode="General">
                        <c:v>0.35099999999999998</c:v>
                      </c:pt>
                      <c:pt idx="171" formatCode="General">
                        <c:v>0.27600000000000002</c:v>
                      </c:pt>
                      <c:pt idx="172" formatCode="General">
                        <c:v>0.13</c:v>
                      </c:pt>
                      <c:pt idx="175" formatCode="General">
                        <c:v>3.2000000000000001E-2</c:v>
                      </c:pt>
                      <c:pt idx="176" formatCode="General">
                        <c:v>4.4999999999999998E-2</c:v>
                      </c:pt>
                      <c:pt idx="177" formatCode="General">
                        <c:v>2.8000000000000001E-2</c:v>
                      </c:pt>
                      <c:pt idx="178" formatCode="General">
                        <c:v>0.19800000000000001</c:v>
                      </c:pt>
                      <c:pt idx="179" formatCode="General">
                        <c:v>0.158</c:v>
                      </c:pt>
                      <c:pt idx="186" formatCode="General">
                        <c:v>7.5999999999999998E-2</c:v>
                      </c:pt>
                      <c:pt idx="189" formatCode="General">
                        <c:v>0.30099999999999999</c:v>
                      </c:pt>
                      <c:pt idx="190" formatCode="General">
                        <c:v>2.2160000000000002</c:v>
                      </c:pt>
                      <c:pt idx="191" formatCode="General">
                        <c:v>0.56899999999999995</c:v>
                      </c:pt>
                      <c:pt idx="192" formatCode="General">
                        <c:v>0.39700000000000002</c:v>
                      </c:pt>
                      <c:pt idx="193" formatCode="General">
                        <c:v>0.61599999999999999</c:v>
                      </c:pt>
                      <c:pt idx="196" formatCode="General">
                        <c:v>0.216</c:v>
                      </c:pt>
                    </c:numCache>
                  </c:numRef>
                </c:yVal>
                <c:smooth val="0"/>
                <c:extLst xmlns:c15="http://schemas.microsoft.com/office/drawing/2012/chart">
                  <c:ext xmlns:c16="http://schemas.microsoft.com/office/drawing/2014/chart" uri="{C3380CC4-5D6E-409C-BE32-E72D297353CC}">
                    <c16:uniqueId val="{00000010-0D3B-4517-BAE7-3BD37CFDDC5B}"/>
                  </c:ext>
                </c:extLst>
              </c15:ser>
            </c15:filteredScatterSeries>
            <c15:filteredScatterSeries>
              <c15:ser>
                <c:idx val="8"/>
                <c:order val="9"/>
                <c:tx>
                  <c:v>Temp In</c:v>
                </c:tx>
                <c:spPr>
                  <a:ln w="25400" cap="rnd">
                    <a:noFill/>
                    <a:round/>
                  </a:ln>
                  <a:effectLst/>
                </c:spPr>
                <c:marker>
                  <c:symbol val="circle"/>
                  <c:size val="5"/>
                  <c:spPr>
                    <a:solidFill>
                      <a:schemeClr val="accent3">
                        <a:lumMod val="60000"/>
                      </a:schemeClr>
                    </a:solidFill>
                    <a:ln w="9525">
                      <a:solidFill>
                        <a:schemeClr val="accent3">
                          <a:lumMod val="60000"/>
                        </a:schemeClr>
                      </a:solidFill>
                    </a:ln>
                    <a:effectLst/>
                  </c:spPr>
                </c:marker>
                <c:xVal>
                  <c:numRef>
                    <c:extLst xmlns:c15="http://schemas.microsoft.com/office/drawing/2012/chart">
                      <c:ext xmlns:c15="http://schemas.microsoft.com/office/drawing/2012/chart" uri="{02D57815-91ED-43cb-92C2-25804820EDAC}">
                        <c15:formulaRef>
                          <c15:sqref>'GAO Summary'!$S$247:$S$492</c15:sqref>
                        </c15:formulaRef>
                      </c:ext>
                    </c:extLst>
                    <c:numCache>
                      <c:formatCode>m/d/yyyy</c:formatCode>
                      <c:ptCount val="246"/>
                      <c:pt idx="0">
                        <c:v>43101</c:v>
                      </c:pt>
                      <c:pt idx="1">
                        <c:v>43102</c:v>
                      </c:pt>
                      <c:pt idx="2">
                        <c:v>43103</c:v>
                      </c:pt>
                      <c:pt idx="3">
                        <c:v>43104</c:v>
                      </c:pt>
                      <c:pt idx="4">
                        <c:v>43105</c:v>
                      </c:pt>
                      <c:pt idx="5">
                        <c:v>43106</c:v>
                      </c:pt>
                      <c:pt idx="6">
                        <c:v>43107</c:v>
                      </c:pt>
                      <c:pt idx="7">
                        <c:v>43108</c:v>
                      </c:pt>
                      <c:pt idx="8">
                        <c:v>43109</c:v>
                      </c:pt>
                      <c:pt idx="9">
                        <c:v>43110</c:v>
                      </c:pt>
                      <c:pt idx="10">
                        <c:v>43111</c:v>
                      </c:pt>
                      <c:pt idx="11">
                        <c:v>43112</c:v>
                      </c:pt>
                      <c:pt idx="12">
                        <c:v>43113</c:v>
                      </c:pt>
                      <c:pt idx="13">
                        <c:v>43114</c:v>
                      </c:pt>
                      <c:pt idx="14">
                        <c:v>43115</c:v>
                      </c:pt>
                      <c:pt idx="15">
                        <c:v>43116</c:v>
                      </c:pt>
                      <c:pt idx="16">
                        <c:v>43117</c:v>
                      </c:pt>
                      <c:pt idx="17">
                        <c:v>43118</c:v>
                      </c:pt>
                      <c:pt idx="18">
                        <c:v>43119</c:v>
                      </c:pt>
                      <c:pt idx="19">
                        <c:v>43120</c:v>
                      </c:pt>
                      <c:pt idx="20">
                        <c:v>43121</c:v>
                      </c:pt>
                      <c:pt idx="21">
                        <c:v>43122</c:v>
                      </c:pt>
                      <c:pt idx="22">
                        <c:v>43123</c:v>
                      </c:pt>
                      <c:pt idx="23">
                        <c:v>43124</c:v>
                      </c:pt>
                      <c:pt idx="24">
                        <c:v>43125</c:v>
                      </c:pt>
                      <c:pt idx="25">
                        <c:v>43126</c:v>
                      </c:pt>
                      <c:pt idx="26">
                        <c:v>43127</c:v>
                      </c:pt>
                      <c:pt idx="27">
                        <c:v>43128</c:v>
                      </c:pt>
                      <c:pt idx="28">
                        <c:v>43129</c:v>
                      </c:pt>
                      <c:pt idx="29">
                        <c:v>43130</c:v>
                      </c:pt>
                      <c:pt idx="30">
                        <c:v>43131</c:v>
                      </c:pt>
                      <c:pt idx="31">
                        <c:v>43132</c:v>
                      </c:pt>
                      <c:pt idx="32">
                        <c:v>43133</c:v>
                      </c:pt>
                      <c:pt idx="33">
                        <c:v>43134</c:v>
                      </c:pt>
                      <c:pt idx="34">
                        <c:v>43135</c:v>
                      </c:pt>
                      <c:pt idx="35">
                        <c:v>43136</c:v>
                      </c:pt>
                      <c:pt idx="36">
                        <c:v>43137</c:v>
                      </c:pt>
                      <c:pt idx="37">
                        <c:v>43138</c:v>
                      </c:pt>
                      <c:pt idx="38">
                        <c:v>43139</c:v>
                      </c:pt>
                      <c:pt idx="39">
                        <c:v>43140</c:v>
                      </c:pt>
                      <c:pt idx="40">
                        <c:v>43141</c:v>
                      </c:pt>
                      <c:pt idx="41">
                        <c:v>43142</c:v>
                      </c:pt>
                      <c:pt idx="42">
                        <c:v>43143</c:v>
                      </c:pt>
                      <c:pt idx="43">
                        <c:v>43144</c:v>
                      </c:pt>
                      <c:pt idx="44">
                        <c:v>43145</c:v>
                      </c:pt>
                      <c:pt idx="45">
                        <c:v>43146</c:v>
                      </c:pt>
                      <c:pt idx="46">
                        <c:v>43147</c:v>
                      </c:pt>
                      <c:pt idx="47">
                        <c:v>43148</c:v>
                      </c:pt>
                      <c:pt idx="48">
                        <c:v>43149</c:v>
                      </c:pt>
                      <c:pt idx="49">
                        <c:v>43150</c:v>
                      </c:pt>
                      <c:pt idx="50">
                        <c:v>43151</c:v>
                      </c:pt>
                      <c:pt idx="51">
                        <c:v>43152</c:v>
                      </c:pt>
                      <c:pt idx="52">
                        <c:v>43153</c:v>
                      </c:pt>
                      <c:pt idx="53">
                        <c:v>43154</c:v>
                      </c:pt>
                      <c:pt idx="54">
                        <c:v>43155</c:v>
                      </c:pt>
                      <c:pt idx="55">
                        <c:v>43156</c:v>
                      </c:pt>
                      <c:pt idx="56">
                        <c:v>43157</c:v>
                      </c:pt>
                      <c:pt idx="57">
                        <c:v>43158</c:v>
                      </c:pt>
                      <c:pt idx="58">
                        <c:v>43159</c:v>
                      </c:pt>
                      <c:pt idx="59">
                        <c:v>43160</c:v>
                      </c:pt>
                      <c:pt idx="60">
                        <c:v>43161</c:v>
                      </c:pt>
                      <c:pt idx="61">
                        <c:v>43162</c:v>
                      </c:pt>
                      <c:pt idx="62">
                        <c:v>43163</c:v>
                      </c:pt>
                      <c:pt idx="63">
                        <c:v>43164</c:v>
                      </c:pt>
                      <c:pt idx="64">
                        <c:v>43165</c:v>
                      </c:pt>
                      <c:pt idx="65">
                        <c:v>43166</c:v>
                      </c:pt>
                      <c:pt idx="66">
                        <c:v>43167</c:v>
                      </c:pt>
                      <c:pt idx="67">
                        <c:v>43168</c:v>
                      </c:pt>
                      <c:pt idx="68">
                        <c:v>43169</c:v>
                      </c:pt>
                      <c:pt idx="69">
                        <c:v>43170</c:v>
                      </c:pt>
                      <c:pt idx="70">
                        <c:v>43171</c:v>
                      </c:pt>
                      <c:pt idx="71">
                        <c:v>43172</c:v>
                      </c:pt>
                      <c:pt idx="72">
                        <c:v>43173</c:v>
                      </c:pt>
                      <c:pt idx="73">
                        <c:v>43174</c:v>
                      </c:pt>
                      <c:pt idx="74">
                        <c:v>43175</c:v>
                      </c:pt>
                      <c:pt idx="75">
                        <c:v>43176</c:v>
                      </c:pt>
                      <c:pt idx="76">
                        <c:v>43177</c:v>
                      </c:pt>
                      <c:pt idx="77">
                        <c:v>43178</c:v>
                      </c:pt>
                      <c:pt idx="78">
                        <c:v>43179</c:v>
                      </c:pt>
                      <c:pt idx="79">
                        <c:v>43180</c:v>
                      </c:pt>
                      <c:pt idx="80">
                        <c:v>43181</c:v>
                      </c:pt>
                      <c:pt idx="81">
                        <c:v>43182</c:v>
                      </c:pt>
                      <c:pt idx="82">
                        <c:v>43183</c:v>
                      </c:pt>
                      <c:pt idx="83">
                        <c:v>43184</c:v>
                      </c:pt>
                      <c:pt idx="84">
                        <c:v>43185</c:v>
                      </c:pt>
                      <c:pt idx="85">
                        <c:v>43186</c:v>
                      </c:pt>
                      <c:pt idx="86">
                        <c:v>43187</c:v>
                      </c:pt>
                      <c:pt idx="87">
                        <c:v>43188</c:v>
                      </c:pt>
                      <c:pt idx="88">
                        <c:v>43189</c:v>
                      </c:pt>
                      <c:pt idx="89">
                        <c:v>43190</c:v>
                      </c:pt>
                      <c:pt idx="90">
                        <c:v>43191</c:v>
                      </c:pt>
                      <c:pt idx="91">
                        <c:v>43192</c:v>
                      </c:pt>
                      <c:pt idx="92">
                        <c:v>43193</c:v>
                      </c:pt>
                      <c:pt idx="93">
                        <c:v>43194</c:v>
                      </c:pt>
                      <c:pt idx="94">
                        <c:v>43195</c:v>
                      </c:pt>
                      <c:pt idx="95">
                        <c:v>43196</c:v>
                      </c:pt>
                      <c:pt idx="96">
                        <c:v>43197</c:v>
                      </c:pt>
                      <c:pt idx="97">
                        <c:v>43198</c:v>
                      </c:pt>
                      <c:pt idx="98">
                        <c:v>43199</c:v>
                      </c:pt>
                      <c:pt idx="99">
                        <c:v>43200</c:v>
                      </c:pt>
                      <c:pt idx="100">
                        <c:v>43201</c:v>
                      </c:pt>
                      <c:pt idx="101">
                        <c:v>43202</c:v>
                      </c:pt>
                      <c:pt idx="102">
                        <c:v>43203</c:v>
                      </c:pt>
                      <c:pt idx="103">
                        <c:v>43204</c:v>
                      </c:pt>
                      <c:pt idx="104">
                        <c:v>43205</c:v>
                      </c:pt>
                      <c:pt idx="105">
                        <c:v>43206</c:v>
                      </c:pt>
                      <c:pt idx="106">
                        <c:v>43207</c:v>
                      </c:pt>
                      <c:pt idx="107">
                        <c:v>43208</c:v>
                      </c:pt>
                      <c:pt idx="108">
                        <c:v>43209</c:v>
                      </c:pt>
                      <c:pt idx="109">
                        <c:v>43210</c:v>
                      </c:pt>
                      <c:pt idx="110">
                        <c:v>43211</c:v>
                      </c:pt>
                      <c:pt idx="111">
                        <c:v>43212</c:v>
                      </c:pt>
                      <c:pt idx="112">
                        <c:v>43213</c:v>
                      </c:pt>
                      <c:pt idx="113">
                        <c:v>43214</c:v>
                      </c:pt>
                      <c:pt idx="114">
                        <c:v>43215</c:v>
                      </c:pt>
                      <c:pt idx="115">
                        <c:v>43216</c:v>
                      </c:pt>
                      <c:pt idx="116">
                        <c:v>43217</c:v>
                      </c:pt>
                      <c:pt idx="117">
                        <c:v>43218</c:v>
                      </c:pt>
                      <c:pt idx="118">
                        <c:v>43219</c:v>
                      </c:pt>
                      <c:pt idx="119">
                        <c:v>43220</c:v>
                      </c:pt>
                      <c:pt idx="120">
                        <c:v>43221</c:v>
                      </c:pt>
                      <c:pt idx="121">
                        <c:v>43222</c:v>
                      </c:pt>
                      <c:pt idx="122">
                        <c:v>43223</c:v>
                      </c:pt>
                      <c:pt idx="123">
                        <c:v>43224</c:v>
                      </c:pt>
                      <c:pt idx="124">
                        <c:v>43225</c:v>
                      </c:pt>
                      <c:pt idx="125">
                        <c:v>43226</c:v>
                      </c:pt>
                      <c:pt idx="126">
                        <c:v>43227</c:v>
                      </c:pt>
                      <c:pt idx="127">
                        <c:v>43228</c:v>
                      </c:pt>
                      <c:pt idx="128">
                        <c:v>43229</c:v>
                      </c:pt>
                      <c:pt idx="129">
                        <c:v>43230</c:v>
                      </c:pt>
                      <c:pt idx="130">
                        <c:v>43231</c:v>
                      </c:pt>
                      <c:pt idx="131">
                        <c:v>43232</c:v>
                      </c:pt>
                      <c:pt idx="132">
                        <c:v>43233</c:v>
                      </c:pt>
                      <c:pt idx="133">
                        <c:v>43234</c:v>
                      </c:pt>
                      <c:pt idx="134">
                        <c:v>43235</c:v>
                      </c:pt>
                      <c:pt idx="135">
                        <c:v>43236</c:v>
                      </c:pt>
                      <c:pt idx="136">
                        <c:v>43237</c:v>
                      </c:pt>
                      <c:pt idx="137">
                        <c:v>43238</c:v>
                      </c:pt>
                      <c:pt idx="138">
                        <c:v>43239</c:v>
                      </c:pt>
                      <c:pt idx="139">
                        <c:v>43240</c:v>
                      </c:pt>
                      <c:pt idx="140">
                        <c:v>43241</c:v>
                      </c:pt>
                      <c:pt idx="141">
                        <c:v>43242</c:v>
                      </c:pt>
                      <c:pt idx="142">
                        <c:v>43243</c:v>
                      </c:pt>
                      <c:pt idx="143">
                        <c:v>43244</c:v>
                      </c:pt>
                      <c:pt idx="144">
                        <c:v>43245</c:v>
                      </c:pt>
                      <c:pt idx="145">
                        <c:v>43246</c:v>
                      </c:pt>
                      <c:pt idx="146">
                        <c:v>43247</c:v>
                      </c:pt>
                      <c:pt idx="147">
                        <c:v>43248</c:v>
                      </c:pt>
                      <c:pt idx="148">
                        <c:v>43249</c:v>
                      </c:pt>
                      <c:pt idx="149">
                        <c:v>43250</c:v>
                      </c:pt>
                      <c:pt idx="150">
                        <c:v>43251</c:v>
                      </c:pt>
                      <c:pt idx="151">
                        <c:v>43252</c:v>
                      </c:pt>
                      <c:pt idx="152">
                        <c:v>43253</c:v>
                      </c:pt>
                      <c:pt idx="153">
                        <c:v>43254</c:v>
                      </c:pt>
                      <c:pt idx="154">
                        <c:v>43255</c:v>
                      </c:pt>
                      <c:pt idx="155">
                        <c:v>43256</c:v>
                      </c:pt>
                      <c:pt idx="156">
                        <c:v>43257</c:v>
                      </c:pt>
                      <c:pt idx="157">
                        <c:v>43258</c:v>
                      </c:pt>
                      <c:pt idx="158">
                        <c:v>43259</c:v>
                      </c:pt>
                      <c:pt idx="159">
                        <c:v>43260</c:v>
                      </c:pt>
                      <c:pt idx="160">
                        <c:v>43261</c:v>
                      </c:pt>
                      <c:pt idx="161">
                        <c:v>43262</c:v>
                      </c:pt>
                      <c:pt idx="162">
                        <c:v>43263</c:v>
                      </c:pt>
                      <c:pt idx="163">
                        <c:v>43264</c:v>
                      </c:pt>
                      <c:pt idx="164">
                        <c:v>43265</c:v>
                      </c:pt>
                      <c:pt idx="165">
                        <c:v>43266</c:v>
                      </c:pt>
                      <c:pt idx="166">
                        <c:v>43267</c:v>
                      </c:pt>
                      <c:pt idx="167">
                        <c:v>43268</c:v>
                      </c:pt>
                      <c:pt idx="168">
                        <c:v>43269</c:v>
                      </c:pt>
                      <c:pt idx="169">
                        <c:v>43270</c:v>
                      </c:pt>
                      <c:pt idx="170">
                        <c:v>43271</c:v>
                      </c:pt>
                      <c:pt idx="171">
                        <c:v>43272</c:v>
                      </c:pt>
                      <c:pt idx="172">
                        <c:v>43273</c:v>
                      </c:pt>
                      <c:pt idx="173">
                        <c:v>43274</c:v>
                      </c:pt>
                      <c:pt idx="174">
                        <c:v>43275</c:v>
                      </c:pt>
                      <c:pt idx="175">
                        <c:v>43276</c:v>
                      </c:pt>
                      <c:pt idx="176">
                        <c:v>43277</c:v>
                      </c:pt>
                      <c:pt idx="177">
                        <c:v>43278</c:v>
                      </c:pt>
                      <c:pt idx="178">
                        <c:v>43279</c:v>
                      </c:pt>
                      <c:pt idx="179">
                        <c:v>43280</c:v>
                      </c:pt>
                      <c:pt idx="180">
                        <c:v>43281</c:v>
                      </c:pt>
                      <c:pt idx="181">
                        <c:v>43282</c:v>
                      </c:pt>
                      <c:pt idx="182">
                        <c:v>43283</c:v>
                      </c:pt>
                      <c:pt idx="183">
                        <c:v>43284</c:v>
                      </c:pt>
                      <c:pt idx="184">
                        <c:v>43285</c:v>
                      </c:pt>
                      <c:pt idx="185">
                        <c:v>43286</c:v>
                      </c:pt>
                      <c:pt idx="186">
                        <c:v>43287</c:v>
                      </c:pt>
                      <c:pt idx="187">
                        <c:v>43288</c:v>
                      </c:pt>
                      <c:pt idx="188">
                        <c:v>43289</c:v>
                      </c:pt>
                      <c:pt idx="189">
                        <c:v>43290</c:v>
                      </c:pt>
                      <c:pt idx="190">
                        <c:v>43291</c:v>
                      </c:pt>
                      <c:pt idx="191">
                        <c:v>43292</c:v>
                      </c:pt>
                      <c:pt idx="192">
                        <c:v>43293</c:v>
                      </c:pt>
                      <c:pt idx="193">
                        <c:v>43294</c:v>
                      </c:pt>
                      <c:pt idx="194">
                        <c:v>43295</c:v>
                      </c:pt>
                      <c:pt idx="195">
                        <c:v>43296</c:v>
                      </c:pt>
                      <c:pt idx="196">
                        <c:v>43297</c:v>
                      </c:pt>
                      <c:pt idx="197">
                        <c:v>43298</c:v>
                      </c:pt>
                      <c:pt idx="198">
                        <c:v>43299</c:v>
                      </c:pt>
                      <c:pt idx="199">
                        <c:v>43300</c:v>
                      </c:pt>
                      <c:pt idx="200">
                        <c:v>43301</c:v>
                      </c:pt>
                      <c:pt idx="201">
                        <c:v>43302</c:v>
                      </c:pt>
                      <c:pt idx="202">
                        <c:v>43303</c:v>
                      </c:pt>
                      <c:pt idx="203">
                        <c:v>43304</c:v>
                      </c:pt>
                      <c:pt idx="204">
                        <c:v>43305</c:v>
                      </c:pt>
                      <c:pt idx="205">
                        <c:v>43306</c:v>
                      </c:pt>
                      <c:pt idx="206">
                        <c:v>43307</c:v>
                      </c:pt>
                      <c:pt idx="207">
                        <c:v>43308</c:v>
                      </c:pt>
                      <c:pt idx="208">
                        <c:v>43309</c:v>
                      </c:pt>
                      <c:pt idx="209">
                        <c:v>43310</c:v>
                      </c:pt>
                      <c:pt idx="210">
                        <c:v>43311</c:v>
                      </c:pt>
                      <c:pt idx="211">
                        <c:v>43312</c:v>
                      </c:pt>
                      <c:pt idx="212">
                        <c:v>43313</c:v>
                      </c:pt>
                      <c:pt idx="213">
                        <c:v>43314</c:v>
                      </c:pt>
                      <c:pt idx="214">
                        <c:v>43315</c:v>
                      </c:pt>
                      <c:pt idx="215">
                        <c:v>43316</c:v>
                      </c:pt>
                      <c:pt idx="216">
                        <c:v>43317</c:v>
                      </c:pt>
                      <c:pt idx="217">
                        <c:v>43318</c:v>
                      </c:pt>
                      <c:pt idx="218">
                        <c:v>43319</c:v>
                      </c:pt>
                      <c:pt idx="219">
                        <c:v>43320</c:v>
                      </c:pt>
                      <c:pt idx="220">
                        <c:v>43321</c:v>
                      </c:pt>
                      <c:pt idx="221">
                        <c:v>43322</c:v>
                      </c:pt>
                      <c:pt idx="222">
                        <c:v>43323</c:v>
                      </c:pt>
                      <c:pt idx="223">
                        <c:v>43324</c:v>
                      </c:pt>
                      <c:pt idx="224">
                        <c:v>43325</c:v>
                      </c:pt>
                      <c:pt idx="225">
                        <c:v>43326</c:v>
                      </c:pt>
                      <c:pt idx="226">
                        <c:v>43327</c:v>
                      </c:pt>
                      <c:pt idx="227">
                        <c:v>43328</c:v>
                      </c:pt>
                      <c:pt idx="228">
                        <c:v>43329</c:v>
                      </c:pt>
                      <c:pt idx="229">
                        <c:v>43330</c:v>
                      </c:pt>
                      <c:pt idx="230">
                        <c:v>43331</c:v>
                      </c:pt>
                      <c:pt idx="231">
                        <c:v>43332</c:v>
                      </c:pt>
                      <c:pt idx="232">
                        <c:v>43333</c:v>
                      </c:pt>
                      <c:pt idx="233">
                        <c:v>43334</c:v>
                      </c:pt>
                      <c:pt idx="234">
                        <c:v>43335</c:v>
                      </c:pt>
                      <c:pt idx="235">
                        <c:v>43336</c:v>
                      </c:pt>
                      <c:pt idx="236">
                        <c:v>43337</c:v>
                      </c:pt>
                      <c:pt idx="237">
                        <c:v>43338</c:v>
                      </c:pt>
                      <c:pt idx="238">
                        <c:v>43339</c:v>
                      </c:pt>
                      <c:pt idx="239">
                        <c:v>43340</c:v>
                      </c:pt>
                      <c:pt idx="240">
                        <c:v>43341</c:v>
                      </c:pt>
                      <c:pt idx="241">
                        <c:v>43342</c:v>
                      </c:pt>
                      <c:pt idx="242">
                        <c:v>43343</c:v>
                      </c:pt>
                      <c:pt idx="243">
                        <c:v>43344</c:v>
                      </c:pt>
                      <c:pt idx="244">
                        <c:v>43345</c:v>
                      </c:pt>
                      <c:pt idx="245">
                        <c:v>43346</c:v>
                      </c:pt>
                    </c:numCache>
                  </c:numRef>
                </c:xVal>
                <c:yVal>
                  <c:numRef>
                    <c:extLst xmlns:c15="http://schemas.microsoft.com/office/drawing/2012/chart">
                      <c:ext xmlns:c15="http://schemas.microsoft.com/office/drawing/2012/chart" uri="{02D57815-91ED-43cb-92C2-25804820EDAC}">
                        <c15:formulaRef>
                          <c15:sqref>'GAO Summary'!$X$247:$X$492</c15:sqref>
                        </c15:formulaRef>
                      </c:ext>
                    </c:extLst>
                    <c:numCache>
                      <c:formatCode>General</c:formatCode>
                      <c:ptCount val="246"/>
                    </c:numCache>
                  </c:numRef>
                </c:yVal>
                <c:smooth val="0"/>
                <c:extLst xmlns:c15="http://schemas.microsoft.com/office/drawing/2012/chart">
                  <c:ext xmlns:c16="http://schemas.microsoft.com/office/drawing/2014/chart" uri="{C3380CC4-5D6E-409C-BE32-E72D297353CC}">
                    <c16:uniqueId val="{00000013-0D3B-4517-BAE7-3BD37CFDDC5B}"/>
                  </c:ext>
                </c:extLst>
              </c15:ser>
            </c15:filteredScatterSeries>
          </c:ext>
        </c:extLst>
      </c:scatterChart>
      <c:valAx>
        <c:axId val="1702173248"/>
        <c:scaling>
          <c:orientation val="minMax"/>
          <c:max val="43350"/>
          <c:min val="43230"/>
        </c:scaling>
        <c:delete val="0"/>
        <c:axPos val="b"/>
        <c:numFmt formatCode="m/d/yy;@" sourceLinked="0"/>
        <c:majorTickMark val="out"/>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02174880"/>
        <c:crosses val="autoZero"/>
        <c:crossBetween val="midCat"/>
        <c:majorUnit val="7"/>
        <c:minorUnit val="7"/>
      </c:valAx>
      <c:valAx>
        <c:axId val="1702174880"/>
        <c:scaling>
          <c:orientation val="minMax"/>
          <c:max val="10000"/>
          <c:min val="-1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dirty="0"/>
                  <a:t>Population, GAOs/</a:t>
                </a:r>
                <a:r>
                  <a:rPr lang="en-US" sz="1200" b="1" dirty="0" err="1"/>
                  <a:t>mgVSS</a:t>
                </a:r>
                <a:endParaRPr lang="en-US" sz="1200" b="1" dirty="0"/>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02173248"/>
        <c:crossesAt val="42856"/>
        <c:crossBetween val="midCat"/>
      </c:valAx>
      <c:valAx>
        <c:axId val="1702177056"/>
        <c:scaling>
          <c:orientation val="minMax"/>
          <c:max val="5"/>
        </c:scaling>
        <c:delete val="0"/>
        <c:axPos val="r"/>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Effluent Oorth-P Concentration, mg/L</a:t>
                </a:r>
              </a:p>
            </c:rich>
          </c:tx>
          <c:layout>
            <c:manualLayout>
              <c:xMode val="edge"/>
              <c:yMode val="edge"/>
              <c:x val="0.96634146212181526"/>
              <c:y val="0.2359481697029148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02177600"/>
        <c:crosses val="max"/>
        <c:crossBetween val="midCat"/>
      </c:valAx>
      <c:valAx>
        <c:axId val="1702177600"/>
        <c:scaling>
          <c:orientation val="minMax"/>
        </c:scaling>
        <c:delete val="1"/>
        <c:axPos val="b"/>
        <c:numFmt formatCode="m/d/yyyy" sourceLinked="1"/>
        <c:majorTickMark val="out"/>
        <c:minorTickMark val="none"/>
        <c:tickLblPos val="nextTo"/>
        <c:crossAx val="1702177056"/>
        <c:crosses val="autoZero"/>
        <c:crossBetween val="midCat"/>
      </c:valAx>
      <c:spPr>
        <a:noFill/>
        <a:ln>
          <a:noFill/>
        </a:ln>
        <a:effectLst/>
      </c:spPr>
    </c:plotArea>
    <c:legend>
      <c:legendPos val="b"/>
      <c:layout>
        <c:manualLayout>
          <c:xMode val="edge"/>
          <c:yMode val="edge"/>
          <c:x val="9.9616848511799097E-2"/>
          <c:y val="1.9327202769917434E-2"/>
          <c:w val="0.80586087212832236"/>
          <c:h val="9.399240886613688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50718649282623"/>
          <c:y val="1.364464057377443E-2"/>
          <c:w val="0.81217962532710586"/>
          <c:h val="0.94066126349590928"/>
        </c:manualLayout>
      </c:layout>
      <c:scatterChart>
        <c:scatterStyle val="lineMarker"/>
        <c:varyColors val="0"/>
        <c:ser>
          <c:idx val="0"/>
          <c:order val="0"/>
          <c:tx>
            <c:v>Kirie</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Table!$A$5:$A$33</c:f>
              <c:numCache>
                <c:formatCode>m/d/yyyy</c:formatCode>
                <c:ptCount val="29"/>
                <c:pt idx="0">
                  <c:v>43535.416666666664</c:v>
                </c:pt>
                <c:pt idx="1">
                  <c:v>43538.416666666664</c:v>
                </c:pt>
                <c:pt idx="2">
                  <c:v>43542.556944444448</c:v>
                </c:pt>
                <c:pt idx="3">
                  <c:v>43545.566666666658</c:v>
                </c:pt>
                <c:pt idx="4">
                  <c:v>43549.355555555565</c:v>
                </c:pt>
                <c:pt idx="5">
                  <c:v>43552.37777777778</c:v>
                </c:pt>
                <c:pt idx="6">
                  <c:v>43556.342361111114</c:v>
                </c:pt>
                <c:pt idx="7">
                  <c:v>43559.346527777787</c:v>
                </c:pt>
                <c:pt idx="8">
                  <c:v>43563</c:v>
                </c:pt>
                <c:pt idx="9">
                  <c:v>43566</c:v>
                </c:pt>
                <c:pt idx="10">
                  <c:v>43570</c:v>
                </c:pt>
                <c:pt idx="11">
                  <c:v>43573</c:v>
                </c:pt>
                <c:pt idx="12">
                  <c:v>43577</c:v>
                </c:pt>
                <c:pt idx="13">
                  <c:v>43580</c:v>
                </c:pt>
                <c:pt idx="14">
                  <c:v>43584</c:v>
                </c:pt>
                <c:pt idx="15">
                  <c:v>43587</c:v>
                </c:pt>
                <c:pt idx="16">
                  <c:v>43591</c:v>
                </c:pt>
                <c:pt idx="17">
                  <c:v>43594</c:v>
                </c:pt>
                <c:pt idx="18">
                  <c:v>43598</c:v>
                </c:pt>
                <c:pt idx="19">
                  <c:v>43601</c:v>
                </c:pt>
                <c:pt idx="20">
                  <c:v>43605</c:v>
                </c:pt>
                <c:pt idx="21">
                  <c:v>43608</c:v>
                </c:pt>
                <c:pt idx="22">
                  <c:v>43613</c:v>
                </c:pt>
                <c:pt idx="23">
                  <c:v>43615</c:v>
                </c:pt>
                <c:pt idx="24">
                  <c:v>43626</c:v>
                </c:pt>
              </c:numCache>
            </c:numRef>
          </c:xVal>
          <c:yVal>
            <c:numRef>
              <c:f>Table!$B$5:$B$33</c:f>
              <c:numCache>
                <c:formatCode>0.00</c:formatCode>
                <c:ptCount val="29"/>
                <c:pt idx="0">
                  <c:v>4.0000000000000008E-2</c:v>
                </c:pt>
                <c:pt idx="1">
                  <c:v>1.7469999999999999</c:v>
                </c:pt>
                <c:pt idx="2">
                  <c:v>0.29500000000000004</c:v>
                </c:pt>
                <c:pt idx="3">
                  <c:v>0.12000000000000001</c:v>
                </c:pt>
                <c:pt idx="4">
                  <c:v>4.0000000000000008E-2</c:v>
                </c:pt>
                <c:pt idx="5">
                  <c:v>0.161</c:v>
                </c:pt>
                <c:pt idx="6">
                  <c:v>4.0000000000000008E-2</c:v>
                </c:pt>
                <c:pt idx="7">
                  <c:v>4.0000000000000008E-2</c:v>
                </c:pt>
                <c:pt idx="8">
                  <c:v>4.0000000000000008E-2</c:v>
                </c:pt>
                <c:pt idx="9">
                  <c:v>4.0000000000000008E-2</c:v>
                </c:pt>
                <c:pt idx="10">
                  <c:v>2.5</c:v>
                </c:pt>
                <c:pt idx="11">
                  <c:v>0.128</c:v>
                </c:pt>
                <c:pt idx="12">
                  <c:v>0.45200000000000001</c:v>
                </c:pt>
                <c:pt idx="13">
                  <c:v>9.2000000000000026E-2</c:v>
                </c:pt>
                <c:pt idx="14">
                  <c:v>3.5859999999999999</c:v>
                </c:pt>
                <c:pt idx="15" formatCode="General">
                  <c:v>2.5759999999999996</c:v>
                </c:pt>
                <c:pt idx="16" formatCode="General">
                  <c:v>0.52800000000000002</c:v>
                </c:pt>
                <c:pt idx="17" formatCode="General">
                  <c:v>2.02</c:v>
                </c:pt>
                <c:pt idx="18" formatCode="General">
                  <c:v>1.1140000000000001</c:v>
                </c:pt>
                <c:pt idx="19" formatCode="General">
                  <c:v>0.64800000000000013</c:v>
                </c:pt>
                <c:pt idx="20" formatCode="General">
                  <c:v>1.0289999999999997</c:v>
                </c:pt>
                <c:pt idx="21" formatCode="General">
                  <c:v>1.369</c:v>
                </c:pt>
                <c:pt idx="22" formatCode="General">
                  <c:v>1.0349999999999997</c:v>
                </c:pt>
                <c:pt idx="23" formatCode="General">
                  <c:v>2.4699999999999998</c:v>
                </c:pt>
                <c:pt idx="24" formatCode="General">
                  <c:v>0.70800000000000007</c:v>
                </c:pt>
                <c:pt idx="27" formatCode="0.0">
                  <c:v>0.92125000000000001</c:v>
                </c:pt>
              </c:numCache>
            </c:numRef>
          </c:yVal>
          <c:smooth val="0"/>
          <c:extLst>
            <c:ext xmlns:c16="http://schemas.microsoft.com/office/drawing/2014/chart" uri="{C3380CC4-5D6E-409C-BE32-E72D297353CC}">
              <c16:uniqueId val="{00000000-E5D0-480F-9852-3CA6551D7952}"/>
            </c:ext>
          </c:extLst>
        </c:ser>
        <c:ser>
          <c:idx val="1"/>
          <c:order val="1"/>
          <c:tx>
            <c:v>Egan</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Table!$A$5:$A$33</c:f>
              <c:numCache>
                <c:formatCode>m/d/yyyy</c:formatCode>
                <c:ptCount val="29"/>
                <c:pt idx="0">
                  <c:v>43535.416666666664</c:v>
                </c:pt>
                <c:pt idx="1">
                  <c:v>43538.416666666664</c:v>
                </c:pt>
                <c:pt idx="2">
                  <c:v>43542.556944444448</c:v>
                </c:pt>
                <c:pt idx="3">
                  <c:v>43545.566666666658</c:v>
                </c:pt>
                <c:pt idx="4">
                  <c:v>43549.355555555565</c:v>
                </c:pt>
                <c:pt idx="5">
                  <c:v>43552.37777777778</c:v>
                </c:pt>
                <c:pt idx="6">
                  <c:v>43556.342361111114</c:v>
                </c:pt>
                <c:pt idx="7">
                  <c:v>43559.346527777787</c:v>
                </c:pt>
                <c:pt idx="8">
                  <c:v>43563</c:v>
                </c:pt>
                <c:pt idx="9">
                  <c:v>43566</c:v>
                </c:pt>
                <c:pt idx="10">
                  <c:v>43570</c:v>
                </c:pt>
                <c:pt idx="11">
                  <c:v>43573</c:v>
                </c:pt>
                <c:pt idx="12">
                  <c:v>43577</c:v>
                </c:pt>
                <c:pt idx="13">
                  <c:v>43580</c:v>
                </c:pt>
                <c:pt idx="14">
                  <c:v>43584</c:v>
                </c:pt>
                <c:pt idx="15">
                  <c:v>43587</c:v>
                </c:pt>
                <c:pt idx="16">
                  <c:v>43591</c:v>
                </c:pt>
                <c:pt idx="17">
                  <c:v>43594</c:v>
                </c:pt>
                <c:pt idx="18">
                  <c:v>43598</c:v>
                </c:pt>
                <c:pt idx="19">
                  <c:v>43601</c:v>
                </c:pt>
                <c:pt idx="20">
                  <c:v>43605</c:v>
                </c:pt>
                <c:pt idx="21">
                  <c:v>43608</c:v>
                </c:pt>
                <c:pt idx="22">
                  <c:v>43613</c:v>
                </c:pt>
                <c:pt idx="23">
                  <c:v>43615</c:v>
                </c:pt>
                <c:pt idx="24">
                  <c:v>43626</c:v>
                </c:pt>
              </c:numCache>
            </c:numRef>
          </c:xVal>
          <c:yVal>
            <c:numRef>
              <c:f>Table!$C$5:$C$33</c:f>
              <c:numCache>
                <c:formatCode>General</c:formatCode>
                <c:ptCount val="29"/>
                <c:pt idx="0">
                  <c:v>39.300000000000011</c:v>
                </c:pt>
                <c:pt idx="1">
                  <c:v>38.68</c:v>
                </c:pt>
                <c:pt idx="2">
                  <c:v>36.1</c:v>
                </c:pt>
                <c:pt idx="3">
                  <c:v>29.25</c:v>
                </c:pt>
                <c:pt idx="4">
                  <c:v>30</c:v>
                </c:pt>
                <c:pt idx="5">
                  <c:v>34.849999999999994</c:v>
                </c:pt>
                <c:pt idx="6">
                  <c:v>32.949999999999996</c:v>
                </c:pt>
                <c:pt idx="7">
                  <c:v>36.4</c:v>
                </c:pt>
                <c:pt idx="8">
                  <c:v>25.3</c:v>
                </c:pt>
                <c:pt idx="9">
                  <c:v>25.6</c:v>
                </c:pt>
                <c:pt idx="10">
                  <c:v>24</c:v>
                </c:pt>
                <c:pt idx="11">
                  <c:v>30.3</c:v>
                </c:pt>
                <c:pt idx="12">
                  <c:v>25.150000000000002</c:v>
                </c:pt>
                <c:pt idx="13">
                  <c:v>34.65</c:v>
                </c:pt>
                <c:pt idx="14">
                  <c:v>29.25</c:v>
                </c:pt>
                <c:pt idx="15">
                  <c:v>46.6</c:v>
                </c:pt>
                <c:pt idx="16">
                  <c:v>37.65</c:v>
                </c:pt>
                <c:pt idx="17">
                  <c:v>54.05</c:v>
                </c:pt>
                <c:pt idx="18">
                  <c:v>44.25</c:v>
                </c:pt>
                <c:pt idx="19">
                  <c:v>56.65</c:v>
                </c:pt>
                <c:pt idx="20">
                  <c:v>40.5</c:v>
                </c:pt>
                <c:pt idx="21">
                  <c:v>44</c:v>
                </c:pt>
                <c:pt idx="22">
                  <c:v>46.3</c:v>
                </c:pt>
                <c:pt idx="23">
                  <c:v>48.349999999999994</c:v>
                </c:pt>
                <c:pt idx="24">
                  <c:v>50.2</c:v>
                </c:pt>
                <c:pt idx="27" formatCode="0.0">
                  <c:v>37.088750000000005</c:v>
                </c:pt>
              </c:numCache>
            </c:numRef>
          </c:yVal>
          <c:smooth val="0"/>
          <c:extLst>
            <c:ext xmlns:c16="http://schemas.microsoft.com/office/drawing/2014/chart" uri="{C3380CC4-5D6E-409C-BE32-E72D297353CC}">
              <c16:uniqueId val="{00000001-E5D0-480F-9852-3CA6551D7952}"/>
            </c:ext>
          </c:extLst>
        </c:ser>
        <c:dLbls>
          <c:showLegendKey val="0"/>
          <c:showVal val="0"/>
          <c:showCatName val="0"/>
          <c:showSerName val="0"/>
          <c:showPercent val="0"/>
          <c:showBubbleSize val="0"/>
        </c:dLbls>
        <c:axId val="-13055648"/>
        <c:axId val="-13055104"/>
      </c:scatterChart>
      <c:valAx>
        <c:axId val="-13055648"/>
        <c:scaling>
          <c:orientation val="minMax"/>
          <c:min val="43535"/>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3055104"/>
        <c:crosses val="autoZero"/>
        <c:crossBetween val="midCat"/>
        <c:majorUnit val="14"/>
      </c:valAx>
      <c:valAx>
        <c:axId val="-13055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dirty="0"/>
                  <a:t>Orthophosphate         mg P/L)</a:t>
                </a:r>
              </a:p>
            </c:rich>
          </c:tx>
          <c:layout>
            <c:manualLayout>
              <c:xMode val="edge"/>
              <c:yMode val="edge"/>
              <c:x val="1.1607575455708305E-2"/>
              <c:y val="0.22243450337938528"/>
            </c:manualLayout>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3055648"/>
        <c:crosses val="autoZero"/>
        <c:crossBetween val="midCat"/>
      </c:valAx>
      <c:spPr>
        <a:noFill/>
        <a:ln>
          <a:solidFill>
            <a:schemeClr val="tx1"/>
          </a:solidFill>
        </a:ln>
        <a:effectLst/>
      </c:spPr>
    </c:plotArea>
    <c:legend>
      <c:legendPos val="t"/>
      <c:layout>
        <c:manualLayout>
          <c:xMode val="edge"/>
          <c:yMode val="edge"/>
          <c:x val="0.77978176339322114"/>
          <c:y val="0.46239920385362437"/>
          <c:w val="0.1712831440624378"/>
          <c:h val="0.22927307713940731"/>
        </c:manualLayout>
      </c:layout>
      <c:overlay val="0"/>
      <c:spPr>
        <a:noFill/>
        <a:ln>
          <a:noFill/>
        </a:ln>
        <a:effectLst/>
      </c:spPr>
      <c:txPr>
        <a:bodyPr rot="0" vert="horz"/>
        <a:lstStyle/>
        <a:p>
          <a:pPr>
            <a:defRPr sz="1600" b="1"/>
          </a:pPr>
          <a:endParaRPr lang="en-US"/>
        </a:p>
      </c:txPr>
    </c:legend>
    <c:plotVisOnly val="1"/>
    <c:dispBlanksAs val="gap"/>
    <c:showDLblsOverMax val="0"/>
  </c:chart>
  <c:spPr>
    <a:solidFill>
      <a:schemeClr val="bg1"/>
    </a:solidFill>
    <a:ln w="9525" cap="flat" cmpd="sng" algn="ctr">
      <a:noFill/>
      <a:round/>
    </a:ln>
    <a:effectLst/>
  </c:spPr>
  <c:txPr>
    <a:bodyPr/>
    <a:lstStyle/>
    <a:p>
      <a:pPr>
        <a:defRPr sz="1400">
          <a:latin typeface="Arial" panose="020B0604020202020204" pitchFamily="34" charset="0"/>
          <a:cs typeface="Arial" panose="020B0604020202020204" pitchFamily="34" charset="0"/>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16319848275423"/>
          <c:y val="1.6167979002624674E-2"/>
          <c:w val="0.83473384126187322"/>
          <c:h val="0.93049868766404209"/>
        </c:manualLayout>
      </c:layout>
      <c:scatterChart>
        <c:scatterStyle val="lineMarker"/>
        <c:varyColors val="0"/>
        <c:ser>
          <c:idx val="0"/>
          <c:order val="0"/>
          <c:tx>
            <c:v>Kirie</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Table!$A$5:$A$38</c:f>
              <c:numCache>
                <c:formatCode>m/d/yyyy</c:formatCode>
                <c:ptCount val="34"/>
                <c:pt idx="0">
                  <c:v>43535.416666666664</c:v>
                </c:pt>
                <c:pt idx="1">
                  <c:v>43538.416666666664</c:v>
                </c:pt>
                <c:pt idx="2">
                  <c:v>43542.556944444448</c:v>
                </c:pt>
                <c:pt idx="3">
                  <c:v>43545.566666666658</c:v>
                </c:pt>
                <c:pt idx="4">
                  <c:v>43549.355555555565</c:v>
                </c:pt>
                <c:pt idx="5">
                  <c:v>43552.37777777778</c:v>
                </c:pt>
                <c:pt idx="6">
                  <c:v>43556.342361111114</c:v>
                </c:pt>
                <c:pt idx="7">
                  <c:v>43559.346527777787</c:v>
                </c:pt>
                <c:pt idx="8">
                  <c:v>43563</c:v>
                </c:pt>
                <c:pt idx="9">
                  <c:v>43566</c:v>
                </c:pt>
                <c:pt idx="10">
                  <c:v>43570</c:v>
                </c:pt>
                <c:pt idx="11">
                  <c:v>43573</c:v>
                </c:pt>
                <c:pt idx="12">
                  <c:v>43577</c:v>
                </c:pt>
                <c:pt idx="13">
                  <c:v>43580</c:v>
                </c:pt>
                <c:pt idx="14">
                  <c:v>43584</c:v>
                </c:pt>
                <c:pt idx="15">
                  <c:v>43587</c:v>
                </c:pt>
                <c:pt idx="16">
                  <c:v>43591</c:v>
                </c:pt>
                <c:pt idx="17">
                  <c:v>43594</c:v>
                </c:pt>
                <c:pt idx="18">
                  <c:v>43598</c:v>
                </c:pt>
                <c:pt idx="19">
                  <c:v>43601</c:v>
                </c:pt>
                <c:pt idx="20">
                  <c:v>43605</c:v>
                </c:pt>
                <c:pt idx="21">
                  <c:v>43608</c:v>
                </c:pt>
                <c:pt idx="22">
                  <c:v>43613</c:v>
                </c:pt>
                <c:pt idx="23">
                  <c:v>43615</c:v>
                </c:pt>
                <c:pt idx="24">
                  <c:v>43626</c:v>
                </c:pt>
              </c:numCache>
            </c:numRef>
          </c:xVal>
          <c:yVal>
            <c:numRef>
              <c:f>Table!$J$5:$J$38</c:f>
              <c:numCache>
                <c:formatCode>General</c:formatCode>
                <c:ptCount val="34"/>
                <c:pt idx="0">
                  <c:v>152.15</c:v>
                </c:pt>
                <c:pt idx="1">
                  <c:v>227.9</c:v>
                </c:pt>
                <c:pt idx="2">
                  <c:v>151.69999999999999</c:v>
                </c:pt>
                <c:pt idx="3">
                  <c:v>151.4</c:v>
                </c:pt>
                <c:pt idx="4">
                  <c:v>142.55000000000001</c:v>
                </c:pt>
                <c:pt idx="5">
                  <c:v>157.65</c:v>
                </c:pt>
                <c:pt idx="6">
                  <c:v>157.35000000000002</c:v>
                </c:pt>
                <c:pt idx="7">
                  <c:v>141.35000000000002</c:v>
                </c:pt>
                <c:pt idx="8">
                  <c:v>115.25</c:v>
                </c:pt>
                <c:pt idx="9">
                  <c:v>165.95000000000002</c:v>
                </c:pt>
                <c:pt idx="10">
                  <c:v>150.75</c:v>
                </c:pt>
                <c:pt idx="11">
                  <c:v>202.8</c:v>
                </c:pt>
                <c:pt idx="12">
                  <c:v>173</c:v>
                </c:pt>
                <c:pt idx="13">
                  <c:v>122</c:v>
                </c:pt>
                <c:pt idx="14">
                  <c:v>274.8</c:v>
                </c:pt>
                <c:pt idx="15">
                  <c:v>238.2</c:v>
                </c:pt>
                <c:pt idx="16">
                  <c:v>217.8</c:v>
                </c:pt>
                <c:pt idx="17">
                  <c:v>261.8</c:v>
                </c:pt>
                <c:pt idx="18">
                  <c:v>120.05</c:v>
                </c:pt>
                <c:pt idx="19">
                  <c:v>153.1</c:v>
                </c:pt>
                <c:pt idx="20">
                  <c:v>195.65</c:v>
                </c:pt>
                <c:pt idx="21">
                  <c:v>208.95000000000002</c:v>
                </c:pt>
                <c:pt idx="22">
                  <c:v>201.4</c:v>
                </c:pt>
                <c:pt idx="23">
                  <c:v>215.95000000000002</c:v>
                </c:pt>
                <c:pt idx="27" formatCode="0.0">
                  <c:v>179.14583333333337</c:v>
                </c:pt>
              </c:numCache>
            </c:numRef>
          </c:yVal>
          <c:smooth val="0"/>
          <c:extLst>
            <c:ext xmlns:c16="http://schemas.microsoft.com/office/drawing/2014/chart" uri="{C3380CC4-5D6E-409C-BE32-E72D297353CC}">
              <c16:uniqueId val="{00000000-8331-41A8-BD93-223955BF5AD2}"/>
            </c:ext>
          </c:extLst>
        </c:ser>
        <c:ser>
          <c:idx val="1"/>
          <c:order val="1"/>
          <c:tx>
            <c:v>Egan</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Table!$A$5:$A$38</c:f>
              <c:numCache>
                <c:formatCode>m/d/yyyy</c:formatCode>
                <c:ptCount val="34"/>
                <c:pt idx="0">
                  <c:v>43535.416666666664</c:v>
                </c:pt>
                <c:pt idx="1">
                  <c:v>43538.416666666664</c:v>
                </c:pt>
                <c:pt idx="2">
                  <c:v>43542.556944444448</c:v>
                </c:pt>
                <c:pt idx="3">
                  <c:v>43545.566666666658</c:v>
                </c:pt>
                <c:pt idx="4">
                  <c:v>43549.355555555565</c:v>
                </c:pt>
                <c:pt idx="5">
                  <c:v>43552.37777777778</c:v>
                </c:pt>
                <c:pt idx="6">
                  <c:v>43556.342361111114</c:v>
                </c:pt>
                <c:pt idx="7">
                  <c:v>43559.346527777787</c:v>
                </c:pt>
                <c:pt idx="8">
                  <c:v>43563</c:v>
                </c:pt>
                <c:pt idx="9">
                  <c:v>43566</c:v>
                </c:pt>
                <c:pt idx="10">
                  <c:v>43570</c:v>
                </c:pt>
                <c:pt idx="11">
                  <c:v>43573</c:v>
                </c:pt>
                <c:pt idx="12">
                  <c:v>43577</c:v>
                </c:pt>
                <c:pt idx="13">
                  <c:v>43580</c:v>
                </c:pt>
                <c:pt idx="14">
                  <c:v>43584</c:v>
                </c:pt>
                <c:pt idx="15">
                  <c:v>43587</c:v>
                </c:pt>
                <c:pt idx="16">
                  <c:v>43591</c:v>
                </c:pt>
                <c:pt idx="17">
                  <c:v>43594</c:v>
                </c:pt>
                <c:pt idx="18">
                  <c:v>43598</c:v>
                </c:pt>
                <c:pt idx="19">
                  <c:v>43601</c:v>
                </c:pt>
                <c:pt idx="20">
                  <c:v>43605</c:v>
                </c:pt>
                <c:pt idx="21">
                  <c:v>43608</c:v>
                </c:pt>
                <c:pt idx="22">
                  <c:v>43613</c:v>
                </c:pt>
                <c:pt idx="23">
                  <c:v>43615</c:v>
                </c:pt>
                <c:pt idx="24">
                  <c:v>43626</c:v>
                </c:pt>
              </c:numCache>
            </c:numRef>
          </c:xVal>
          <c:yVal>
            <c:numRef>
              <c:f>Table!$K$5:$K$38</c:f>
              <c:numCache>
                <c:formatCode>General</c:formatCode>
                <c:ptCount val="34"/>
                <c:pt idx="0">
                  <c:v>217.15</c:v>
                </c:pt>
                <c:pt idx="1">
                  <c:v>218.5</c:v>
                </c:pt>
                <c:pt idx="2">
                  <c:v>159.85000000000002</c:v>
                </c:pt>
                <c:pt idx="3">
                  <c:v>180.1</c:v>
                </c:pt>
                <c:pt idx="4">
                  <c:v>178.25</c:v>
                </c:pt>
                <c:pt idx="5">
                  <c:v>196.35000000000002</c:v>
                </c:pt>
                <c:pt idx="6">
                  <c:v>164.3</c:v>
                </c:pt>
                <c:pt idx="7">
                  <c:v>199</c:v>
                </c:pt>
                <c:pt idx="8">
                  <c:v>77.75</c:v>
                </c:pt>
                <c:pt idx="9">
                  <c:v>158.65</c:v>
                </c:pt>
                <c:pt idx="10">
                  <c:v>141.15</c:v>
                </c:pt>
                <c:pt idx="11">
                  <c:v>218.7</c:v>
                </c:pt>
                <c:pt idx="12">
                  <c:v>153.65</c:v>
                </c:pt>
                <c:pt idx="13">
                  <c:v>75.2</c:v>
                </c:pt>
                <c:pt idx="14">
                  <c:v>200.65</c:v>
                </c:pt>
                <c:pt idx="15">
                  <c:v>251.25</c:v>
                </c:pt>
                <c:pt idx="16">
                  <c:v>219</c:v>
                </c:pt>
                <c:pt idx="17">
                  <c:v>88.45</c:v>
                </c:pt>
                <c:pt idx="18">
                  <c:v>237.55</c:v>
                </c:pt>
                <c:pt idx="19">
                  <c:v>223.25</c:v>
                </c:pt>
                <c:pt idx="20">
                  <c:v>192.5</c:v>
                </c:pt>
                <c:pt idx="21">
                  <c:v>222.45000000000002</c:v>
                </c:pt>
                <c:pt idx="22">
                  <c:v>172.5</c:v>
                </c:pt>
                <c:pt idx="23">
                  <c:v>246.85000000000002</c:v>
                </c:pt>
                <c:pt idx="27" formatCode="0.0">
                  <c:v>183.04374999999999</c:v>
                </c:pt>
              </c:numCache>
            </c:numRef>
          </c:yVal>
          <c:smooth val="0"/>
          <c:extLst>
            <c:ext xmlns:c16="http://schemas.microsoft.com/office/drawing/2014/chart" uri="{C3380CC4-5D6E-409C-BE32-E72D297353CC}">
              <c16:uniqueId val="{00000001-8331-41A8-BD93-223955BF5AD2}"/>
            </c:ext>
          </c:extLst>
        </c:ser>
        <c:dLbls>
          <c:showLegendKey val="0"/>
          <c:showVal val="0"/>
          <c:showCatName val="0"/>
          <c:showSerName val="0"/>
          <c:showPercent val="0"/>
          <c:showBubbleSize val="0"/>
        </c:dLbls>
        <c:axId val="-13053472"/>
        <c:axId val="-13051296"/>
      </c:scatterChart>
      <c:valAx>
        <c:axId val="-13053472"/>
        <c:scaling>
          <c:orientation val="minMax"/>
          <c:min val="43535"/>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3051296"/>
        <c:crosses val="autoZero"/>
        <c:crossBetween val="midCat"/>
        <c:majorUnit val="14"/>
      </c:valAx>
      <c:valAx>
        <c:axId val="-1305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Total Phosphorus (mg/L)</a:t>
                </a:r>
              </a:p>
            </c:rich>
          </c:tx>
          <c:layout>
            <c:manualLayout>
              <c:xMode val="edge"/>
              <c:yMode val="edge"/>
              <c:x val="8.1037830579887577E-3"/>
              <c:y val="0.30099047837998366"/>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3053472"/>
        <c:crosses val="autoZero"/>
        <c:crossBetween val="midCat"/>
      </c:valAx>
      <c:spPr>
        <a:noFill/>
        <a:ln>
          <a:solidFill>
            <a:schemeClr val="tx1"/>
          </a:solidFill>
        </a:ln>
        <a:effectLst/>
      </c:spPr>
    </c:plotArea>
    <c:legend>
      <c:legendPos val="t"/>
      <c:layout>
        <c:manualLayout>
          <c:xMode val="edge"/>
          <c:yMode val="edge"/>
          <c:x val="0.77419148864716969"/>
          <c:y val="0.53166095263384439"/>
          <c:w val="0.1716608356700727"/>
          <c:h val="0.1887547405771994"/>
        </c:manualLayout>
      </c:layout>
      <c:overlay val="0"/>
      <c:spPr>
        <a:noFill/>
        <a:ln>
          <a:noFill/>
        </a:ln>
        <a:effectLst/>
      </c:spPr>
      <c:txPr>
        <a:bodyPr rot="0" vert="horz"/>
        <a:lstStyle/>
        <a:p>
          <a:pPr>
            <a:defRPr sz="1600" b="1"/>
          </a:pPr>
          <a:endParaRPr lang="en-US"/>
        </a:p>
      </c:txPr>
    </c:legend>
    <c:plotVisOnly val="1"/>
    <c:dispBlanksAs val="gap"/>
    <c:showDLblsOverMax val="0"/>
  </c:chart>
  <c:spPr>
    <a:solidFill>
      <a:schemeClr val="bg1"/>
    </a:solidFill>
    <a:ln w="9525" cap="flat" cmpd="sng" algn="ctr">
      <a:noFill/>
      <a:round/>
    </a:ln>
    <a:effectLst/>
  </c:spPr>
  <c:txPr>
    <a:bodyPr/>
    <a:lstStyle/>
    <a:p>
      <a:pPr>
        <a:defRPr sz="1400">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656060466640575E-2"/>
          <c:y val="1.1438927247468138E-2"/>
          <c:w val="0.89377968071627911"/>
          <c:h val="0.93882657571620576"/>
        </c:manualLayout>
      </c:layout>
      <c:lineChart>
        <c:grouping val="standard"/>
        <c:varyColors val="0"/>
        <c:ser>
          <c:idx val="9"/>
          <c:order val="0"/>
          <c:tx>
            <c:strRef>
              <c:f>MonAve_NH3!$R$2</c:f>
              <c:strCache>
                <c:ptCount val="1"/>
                <c:pt idx="0">
                  <c:v>Eff_2012</c:v>
                </c:pt>
              </c:strCache>
            </c:strRef>
          </c:tx>
          <c:spPr>
            <a:ln>
              <a:prstDash val="sysDash"/>
            </a:ln>
          </c:spPr>
          <c:val>
            <c:numRef>
              <c:f>MonAve_NH3!$R$3:$R$14</c:f>
              <c:numCache>
                <c:formatCode>0.00</c:formatCode>
                <c:ptCount val="12"/>
                <c:pt idx="0">
                  <c:v>0.15652173913043482</c:v>
                </c:pt>
                <c:pt idx="1">
                  <c:v>0.13809523809523813</c:v>
                </c:pt>
                <c:pt idx="2">
                  <c:v>0.16666666666666671</c:v>
                </c:pt>
                <c:pt idx="3">
                  <c:v>0.47272727272727266</c:v>
                </c:pt>
                <c:pt idx="4">
                  <c:v>0.69545454545454566</c:v>
                </c:pt>
                <c:pt idx="5">
                  <c:v>0.13571428571428573</c:v>
                </c:pt>
                <c:pt idx="6">
                  <c:v>0.15714285714285711</c:v>
                </c:pt>
                <c:pt idx="7">
                  <c:v>0.15</c:v>
                </c:pt>
                <c:pt idx="8">
                  <c:v>0.12500000000000003</c:v>
                </c:pt>
                <c:pt idx="9">
                  <c:v>1</c:v>
                </c:pt>
                <c:pt idx="10">
                  <c:v>0.31428571428571433</c:v>
                </c:pt>
                <c:pt idx="11">
                  <c:v>0.35909090909090907</c:v>
                </c:pt>
              </c:numCache>
            </c:numRef>
          </c:val>
          <c:smooth val="0"/>
          <c:extLst>
            <c:ext xmlns:c16="http://schemas.microsoft.com/office/drawing/2014/chart" uri="{C3380CC4-5D6E-409C-BE32-E72D297353CC}">
              <c16:uniqueId val="{00000000-9EAB-41F4-A1EA-622EDAA5E5A0}"/>
            </c:ext>
          </c:extLst>
        </c:ser>
        <c:ser>
          <c:idx val="13"/>
          <c:order val="2"/>
          <c:tx>
            <c:strRef>
              <c:f>MonAve_NH3!$S$2</c:f>
              <c:strCache>
                <c:ptCount val="1"/>
                <c:pt idx="0">
                  <c:v>Eff_2013</c:v>
                </c:pt>
              </c:strCache>
            </c:strRef>
          </c:tx>
          <c:spPr>
            <a:ln w="19050" cap="rnd">
              <a:solidFill>
                <a:srgbClr val="7030A0"/>
              </a:solidFill>
              <a:prstDash val="sysDash"/>
              <a:round/>
            </a:ln>
            <a:effectLst/>
          </c:spPr>
          <c:marker>
            <c:symbol val="circle"/>
            <c:size val="5"/>
            <c:spPr>
              <a:solidFill>
                <a:srgbClr val="7030A0"/>
              </a:solidFill>
              <a:ln w="9525">
                <a:solidFill>
                  <a:srgbClr val="7030A0"/>
                </a:solidFill>
                <a:prstDash val="sysDash"/>
              </a:ln>
              <a:effectLst/>
            </c:spPr>
          </c:marker>
          <c:cat>
            <c:strRef>
              <c:f>MonAve_NH3!$A$3:$A$14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MonAve_NH3!$S$3:$S$14</c:f>
              <c:numCache>
                <c:formatCode>0.00</c:formatCode>
                <c:ptCount val="12"/>
                <c:pt idx="0">
                  <c:v>0.65217391304347827</c:v>
                </c:pt>
                <c:pt idx="1">
                  <c:v>0.47391304347826096</c:v>
                </c:pt>
                <c:pt idx="2">
                  <c:v>0.71904761904761905</c:v>
                </c:pt>
                <c:pt idx="3">
                  <c:v>0.6454545454545455</c:v>
                </c:pt>
                <c:pt idx="4">
                  <c:v>0.57727272727272727</c:v>
                </c:pt>
                <c:pt idx="5">
                  <c:v>0.32857142857142851</c:v>
                </c:pt>
                <c:pt idx="6">
                  <c:v>0.30434782608695654</c:v>
                </c:pt>
                <c:pt idx="7">
                  <c:v>0.35238095238095235</c:v>
                </c:pt>
                <c:pt idx="8">
                  <c:v>0.53636363636363649</c:v>
                </c:pt>
                <c:pt idx="9">
                  <c:v>0.22727272727272727</c:v>
                </c:pt>
                <c:pt idx="10">
                  <c:v>0.22999999999999998</c:v>
                </c:pt>
                <c:pt idx="11">
                  <c:v>0.11818181818181822</c:v>
                </c:pt>
              </c:numCache>
            </c:numRef>
          </c:val>
          <c:smooth val="0"/>
          <c:extLst>
            <c:ext xmlns:c16="http://schemas.microsoft.com/office/drawing/2014/chart" uri="{C3380CC4-5D6E-409C-BE32-E72D297353CC}">
              <c16:uniqueId val="{00000001-9EAB-41F4-A1EA-622EDAA5E5A0}"/>
            </c:ext>
          </c:extLst>
        </c:ser>
        <c:ser>
          <c:idx val="14"/>
          <c:order val="4"/>
          <c:tx>
            <c:strRef>
              <c:f>MonAve_NH3!$T$2</c:f>
              <c:strCache>
                <c:ptCount val="1"/>
                <c:pt idx="0">
                  <c:v>Eff_2014</c:v>
                </c:pt>
              </c:strCache>
            </c:strRef>
          </c:tx>
          <c:spPr>
            <a:ln w="19050" cap="rnd">
              <a:solidFill>
                <a:schemeClr val="accent2">
                  <a:lumMod val="75000"/>
                </a:schemeClr>
              </a:solidFill>
              <a:prstDash val="sysDash"/>
              <a:round/>
            </a:ln>
            <a:effectLst/>
          </c:spPr>
          <c:marker>
            <c:symbol val="circle"/>
            <c:size val="5"/>
            <c:spPr>
              <a:solidFill>
                <a:schemeClr val="accent2">
                  <a:lumMod val="75000"/>
                </a:schemeClr>
              </a:solidFill>
              <a:ln w="9525">
                <a:solidFill>
                  <a:schemeClr val="accent2">
                    <a:lumMod val="75000"/>
                  </a:schemeClr>
                </a:solidFill>
                <a:prstDash val="sysDash"/>
              </a:ln>
              <a:effectLst/>
            </c:spPr>
          </c:marker>
          <c:cat>
            <c:strRef>
              <c:f>MonAve_NH3!$A$3:$A$14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MonAve_NH3!$T$3:$T$14</c:f>
              <c:numCache>
                <c:formatCode>0.00</c:formatCode>
                <c:ptCount val="12"/>
                <c:pt idx="0">
                  <c:v>0.2761904761904761</c:v>
                </c:pt>
                <c:pt idx="1">
                  <c:v>0.30952380952380948</c:v>
                </c:pt>
                <c:pt idx="2">
                  <c:v>0.14000000000000007</c:v>
                </c:pt>
                <c:pt idx="3">
                  <c:v>0.16363636363636364</c:v>
                </c:pt>
                <c:pt idx="4">
                  <c:v>0.23333333333333334</c:v>
                </c:pt>
                <c:pt idx="5">
                  <c:v>0.26363636363636361</c:v>
                </c:pt>
                <c:pt idx="6">
                  <c:v>0.22173913043478266</c:v>
                </c:pt>
                <c:pt idx="7">
                  <c:v>0.23333333333333325</c:v>
                </c:pt>
                <c:pt idx="8">
                  <c:v>0.180952380952381</c:v>
                </c:pt>
                <c:pt idx="9">
                  <c:v>0.26</c:v>
                </c:pt>
                <c:pt idx="10">
                  <c:v>0.16666666666666671</c:v>
                </c:pt>
                <c:pt idx="11">
                  <c:v>0.29999999999999988</c:v>
                </c:pt>
              </c:numCache>
            </c:numRef>
          </c:val>
          <c:smooth val="0"/>
          <c:extLst>
            <c:ext xmlns:c16="http://schemas.microsoft.com/office/drawing/2014/chart" uri="{C3380CC4-5D6E-409C-BE32-E72D297353CC}">
              <c16:uniqueId val="{00000002-9EAB-41F4-A1EA-622EDAA5E5A0}"/>
            </c:ext>
          </c:extLst>
        </c:ser>
        <c:ser>
          <c:idx val="15"/>
          <c:order val="6"/>
          <c:tx>
            <c:strRef>
              <c:f>MonAve_NH3!$U$2</c:f>
              <c:strCache>
                <c:ptCount val="1"/>
                <c:pt idx="0">
                  <c:v>Eff_2015</c:v>
                </c:pt>
              </c:strCache>
            </c:strRef>
          </c:tx>
          <c:spPr>
            <a:ln w="19050" cap="rnd">
              <a:solidFill>
                <a:schemeClr val="accent1"/>
              </a:solidFill>
              <a:prstDash val="solid"/>
              <a:round/>
            </a:ln>
            <a:effectLst/>
          </c:spPr>
          <c:marker>
            <c:symbol val="circle"/>
            <c:size val="5"/>
            <c:spPr>
              <a:solidFill>
                <a:schemeClr val="accent1"/>
              </a:solidFill>
              <a:ln w="9525">
                <a:solidFill>
                  <a:schemeClr val="accent1"/>
                </a:solidFill>
                <a:prstDash val="sysDash"/>
              </a:ln>
              <a:effectLst/>
            </c:spPr>
          </c:marker>
          <c:cat>
            <c:strRef>
              <c:f>MonAve_NH3!$A$3:$A$14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MonAve_NH3!$U$3:$U$14</c:f>
              <c:numCache>
                <c:formatCode>0.00</c:formatCode>
                <c:ptCount val="12"/>
                <c:pt idx="0">
                  <c:v>0.15272727272727274</c:v>
                </c:pt>
                <c:pt idx="1">
                  <c:v>0.16299999999999998</c:v>
                </c:pt>
                <c:pt idx="2">
                  <c:v>1.0082608695652171</c:v>
                </c:pt>
                <c:pt idx="3">
                  <c:v>0.69136363636363629</c:v>
                </c:pt>
                <c:pt idx="4">
                  <c:v>0.44761904761904764</c:v>
                </c:pt>
                <c:pt idx="5">
                  <c:v>0.44681818181818184</c:v>
                </c:pt>
                <c:pt idx="6">
                  <c:v>0.57227272727272716</c:v>
                </c:pt>
                <c:pt idx="7">
                  <c:v>0.2831818181818182</c:v>
                </c:pt>
                <c:pt idx="8">
                  <c:v>0.26545454545454544</c:v>
                </c:pt>
                <c:pt idx="9">
                  <c:v>0.48828846153846156</c:v>
                </c:pt>
                <c:pt idx="10">
                  <c:v>0.21761904761904763</c:v>
                </c:pt>
                <c:pt idx="11">
                  <c:v>0.15043478260869567</c:v>
                </c:pt>
              </c:numCache>
            </c:numRef>
          </c:val>
          <c:smooth val="0"/>
          <c:extLst>
            <c:ext xmlns:c16="http://schemas.microsoft.com/office/drawing/2014/chart" uri="{C3380CC4-5D6E-409C-BE32-E72D297353CC}">
              <c16:uniqueId val="{00000003-9EAB-41F4-A1EA-622EDAA5E5A0}"/>
            </c:ext>
          </c:extLst>
        </c:ser>
        <c:ser>
          <c:idx val="2"/>
          <c:order val="8"/>
          <c:tx>
            <c:strRef>
              <c:f>MonAve_NH3!$V$2</c:f>
              <c:strCache>
                <c:ptCount val="1"/>
                <c:pt idx="0">
                  <c:v>Eff_2016</c:v>
                </c:pt>
              </c:strCache>
            </c:strRef>
          </c:tx>
          <c:spPr>
            <a:ln w="19050">
              <a:solidFill>
                <a:schemeClr val="accent6"/>
              </a:solidFill>
              <a:prstDash val="solid"/>
            </a:ln>
          </c:spPr>
          <c:marker>
            <c:symbol val="diamond"/>
            <c:size val="5"/>
            <c:spPr>
              <a:solidFill>
                <a:schemeClr val="accent6"/>
              </a:solidFill>
            </c:spPr>
          </c:marker>
          <c:cat>
            <c:strRef>
              <c:f>MonAve_NH3!$A$3:$A$14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MonAve_NH3!$V$3:$V$14</c:f>
              <c:numCache>
                <c:formatCode>0.00</c:formatCode>
                <c:ptCount val="12"/>
                <c:pt idx="0">
                  <c:v>0.22761904761904764</c:v>
                </c:pt>
                <c:pt idx="1">
                  <c:v>0.64149425287356321</c:v>
                </c:pt>
                <c:pt idx="2">
                  <c:v>0.36107526881720436</c:v>
                </c:pt>
                <c:pt idx="3">
                  <c:v>0.30379444444444453</c:v>
                </c:pt>
                <c:pt idx="4">
                  <c:v>0.64184408602150567</c:v>
                </c:pt>
                <c:pt idx="5">
                  <c:v>0.25975555555555563</c:v>
                </c:pt>
                <c:pt idx="6">
                  <c:v>0.23380952380952377</c:v>
                </c:pt>
                <c:pt idx="7">
                  <c:v>0.21739130434782608</c:v>
                </c:pt>
                <c:pt idx="8">
                  <c:v>0.24761904761904757</c:v>
                </c:pt>
                <c:pt idx="9">
                  <c:v>0.22727272727272735</c:v>
                </c:pt>
                <c:pt idx="10">
                  <c:v>0.24090909090909091</c:v>
                </c:pt>
                <c:pt idx="11">
                  <c:v>0.17619047619047623</c:v>
                </c:pt>
              </c:numCache>
            </c:numRef>
          </c:val>
          <c:smooth val="0"/>
          <c:extLst>
            <c:ext xmlns:c16="http://schemas.microsoft.com/office/drawing/2014/chart" uri="{C3380CC4-5D6E-409C-BE32-E72D297353CC}">
              <c16:uniqueId val="{00000004-9EAB-41F4-A1EA-622EDAA5E5A0}"/>
            </c:ext>
          </c:extLst>
        </c:ser>
        <c:ser>
          <c:idx val="3"/>
          <c:order val="10"/>
          <c:tx>
            <c:strRef>
              <c:f>MonAve_NH3!$W$2</c:f>
              <c:strCache>
                <c:ptCount val="1"/>
                <c:pt idx="0">
                  <c:v>Eff_2017</c:v>
                </c:pt>
              </c:strCache>
            </c:strRef>
          </c:tx>
          <c:spPr>
            <a:ln w="19050">
              <a:solidFill>
                <a:srgbClr val="FF0000"/>
              </a:solidFill>
              <a:prstDash val="solid"/>
            </a:ln>
          </c:spPr>
          <c:marker>
            <c:symbol val="square"/>
            <c:size val="5"/>
            <c:spPr>
              <a:solidFill>
                <a:srgbClr val="FF0000"/>
              </a:solidFill>
              <a:ln>
                <a:solidFill>
                  <a:srgbClr val="FF0000"/>
                </a:solidFill>
                <a:prstDash val="sysDash"/>
              </a:ln>
            </c:spPr>
          </c:marker>
          <c:cat>
            <c:strRef>
              <c:f>MonAve_NH3!$A$3:$A$14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MonAve_NH3!$W$3:$W$14</c:f>
              <c:numCache>
                <c:formatCode>0.00</c:formatCode>
                <c:ptCount val="12"/>
                <c:pt idx="0">
                  <c:v>0.23304347826086963</c:v>
                </c:pt>
                <c:pt idx="1">
                  <c:v>0.27450000000000002</c:v>
                </c:pt>
                <c:pt idx="2">
                  <c:v>0.41000000000000009</c:v>
                </c:pt>
                <c:pt idx="3">
                  <c:v>1.4299999999999997</c:v>
                </c:pt>
                <c:pt idx="4">
                  <c:v>0.29913043478260865</c:v>
                </c:pt>
                <c:pt idx="5">
                  <c:v>0.26904761904761909</c:v>
                </c:pt>
                <c:pt idx="6">
                  <c:v>0.4</c:v>
                </c:pt>
                <c:pt idx="7">
                  <c:v>0.26</c:v>
                </c:pt>
                <c:pt idx="8">
                  <c:v>0.17</c:v>
                </c:pt>
                <c:pt idx="9">
                  <c:v>0.21478260869565216</c:v>
                </c:pt>
                <c:pt idx="10">
                  <c:v>0.14173913043478265</c:v>
                </c:pt>
                <c:pt idx="11">
                  <c:v>0.14285714285714288</c:v>
                </c:pt>
              </c:numCache>
            </c:numRef>
          </c:val>
          <c:smooth val="0"/>
          <c:extLst>
            <c:ext xmlns:c16="http://schemas.microsoft.com/office/drawing/2014/chart" uri="{C3380CC4-5D6E-409C-BE32-E72D297353CC}">
              <c16:uniqueId val="{00000005-9EAB-41F4-A1EA-622EDAA5E5A0}"/>
            </c:ext>
          </c:extLst>
        </c:ser>
        <c:ser>
          <c:idx val="8"/>
          <c:order val="12"/>
          <c:tx>
            <c:strRef>
              <c:f>MonAve_NH3!$X$2</c:f>
              <c:strCache>
                <c:ptCount val="1"/>
                <c:pt idx="0">
                  <c:v>Eff_2018</c:v>
                </c:pt>
              </c:strCache>
            </c:strRef>
          </c:tx>
          <c:spPr>
            <a:ln>
              <a:solidFill>
                <a:srgbClr val="92D050"/>
              </a:solidFill>
              <a:prstDash val="solid"/>
            </a:ln>
          </c:spPr>
          <c:marker>
            <c:symbol val="star"/>
            <c:size val="5"/>
          </c:marker>
          <c:val>
            <c:numRef>
              <c:f>MonAve_NH3!$X$3:$X$14</c:f>
              <c:numCache>
                <c:formatCode>0.00</c:formatCode>
                <c:ptCount val="12"/>
                <c:pt idx="0">
                  <c:v>0.19478260869565214</c:v>
                </c:pt>
                <c:pt idx="1">
                  <c:v>0.32500000000000007</c:v>
                </c:pt>
                <c:pt idx="2">
                  <c:v>0.48190476190476189</c:v>
                </c:pt>
                <c:pt idx="3">
                  <c:v>0.46090909090909088</c:v>
                </c:pt>
                <c:pt idx="4">
                  <c:v>0.57999999999999996</c:v>
                </c:pt>
                <c:pt idx="5">
                  <c:v>0.26750000000000002</c:v>
                </c:pt>
                <c:pt idx="6">
                  <c:v>0.31086956521739129</c:v>
                </c:pt>
                <c:pt idx="7">
                  <c:v>0.68227272727272725</c:v>
                </c:pt>
                <c:pt idx="8">
                  <c:v>0.56000000000000005</c:v>
                </c:pt>
                <c:pt idx="9">
                  <c:v>0.56999999999999995</c:v>
                </c:pt>
                <c:pt idx="10">
                  <c:v>0.5</c:v>
                </c:pt>
                <c:pt idx="11">
                  <c:v>0.5</c:v>
                </c:pt>
              </c:numCache>
            </c:numRef>
          </c:val>
          <c:smooth val="0"/>
          <c:extLst>
            <c:ext xmlns:c16="http://schemas.microsoft.com/office/drawing/2014/chart" uri="{C3380CC4-5D6E-409C-BE32-E72D297353CC}">
              <c16:uniqueId val="{00000006-9EAB-41F4-A1EA-622EDAA5E5A0}"/>
            </c:ext>
          </c:extLst>
        </c:ser>
        <c:dLbls>
          <c:showLegendKey val="0"/>
          <c:showVal val="0"/>
          <c:showCatName val="0"/>
          <c:showSerName val="0"/>
          <c:showPercent val="0"/>
          <c:showBubbleSize val="0"/>
        </c:dLbls>
        <c:marker val="1"/>
        <c:smooth val="0"/>
        <c:axId val="285970880"/>
        <c:axId val="285971440"/>
        <c:extLst>
          <c:ext xmlns:c15="http://schemas.microsoft.com/office/drawing/2012/chart" uri="{02D57815-91ED-43cb-92C2-25804820EDAC}">
            <c15:filteredLineSeries>
              <c15:ser>
                <c:idx val="5"/>
                <c:order val="1"/>
                <c:tx>
                  <c:strRef>
                    <c:extLst>
                      <c:ext uri="{02D57815-91ED-43cb-92C2-25804820EDAC}">
                        <c15:formulaRef>
                          <c15:sqref>MonAve_NH3!$G$2</c15:sqref>
                        </c15:formulaRef>
                      </c:ext>
                    </c:extLst>
                    <c:strCache>
                      <c:ptCount val="1"/>
                      <c:pt idx="0">
                        <c:v>Inf_2013</c:v>
                      </c:pt>
                    </c:strCache>
                  </c:strRef>
                </c:tx>
                <c:spPr>
                  <a:ln w="19050" cap="rnd">
                    <a:solidFill>
                      <a:srgbClr val="7030A0"/>
                    </a:solidFill>
                    <a:round/>
                  </a:ln>
                  <a:effectLst/>
                </c:spPr>
                <c:marker>
                  <c:symbol val="circle"/>
                  <c:size val="5"/>
                  <c:spPr>
                    <a:solidFill>
                      <a:srgbClr val="7030A0"/>
                    </a:solidFill>
                    <a:ln w="9525">
                      <a:solidFill>
                        <a:srgbClr val="7030A0"/>
                      </a:solidFill>
                    </a:ln>
                    <a:effectLst/>
                  </c:spPr>
                </c:marker>
                <c:cat>
                  <c:strRef>
                    <c:extLst>
                      <c:ext uri="{02D57815-91ED-43cb-92C2-25804820EDAC}">
                        <c15:formulaRef>
                          <c15:sqref>MonAve_NH3!$A$3:$A$14</c15:sqref>
                        </c15:formulaRef>
                      </c:ext>
                    </c:extLst>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extLst>
                      <c:ext uri="{02D57815-91ED-43cb-92C2-25804820EDAC}">
                        <c15:formulaRef>
                          <c15:sqref>MonAve_NH3!$G$3:$G$14</c15:sqref>
                        </c15:formulaRef>
                      </c:ext>
                    </c:extLst>
                    <c:numCache>
                      <c:formatCode>0.00</c:formatCode>
                      <c:ptCount val="12"/>
                      <c:pt idx="0">
                        <c:v>19.270967741935486</c:v>
                      </c:pt>
                      <c:pt idx="1">
                        <c:v>12.264516129032256</c:v>
                      </c:pt>
                      <c:pt idx="2">
                        <c:v>11.877419354838711</c:v>
                      </c:pt>
                      <c:pt idx="3">
                        <c:v>9.0800000000000018</c:v>
                      </c:pt>
                      <c:pt idx="4">
                        <c:v>14.309999999999999</c:v>
                      </c:pt>
                      <c:pt idx="5">
                        <c:v>13.513793103448275</c:v>
                      </c:pt>
                      <c:pt idx="6">
                        <c:v>16.28064516129032</c:v>
                      </c:pt>
                      <c:pt idx="7">
                        <c:v>21.251612903225812</c:v>
                      </c:pt>
                      <c:pt idx="8">
                        <c:v>20.469999999999995</c:v>
                      </c:pt>
                      <c:pt idx="9">
                        <c:v>21.700000000000003</c:v>
                      </c:pt>
                      <c:pt idx="10">
                        <c:v>17.696666666666669</c:v>
                      </c:pt>
                      <c:pt idx="11">
                        <c:v>19.764516129032259</c:v>
                      </c:pt>
                    </c:numCache>
                  </c:numRef>
                </c:val>
                <c:smooth val="0"/>
                <c:extLst>
                  <c:ext xmlns:c16="http://schemas.microsoft.com/office/drawing/2014/chart" uri="{C3380CC4-5D6E-409C-BE32-E72D297353CC}">
                    <c16:uniqueId val="{00000007-9EAB-41F4-A1EA-622EDAA5E5A0}"/>
                  </c:ext>
                </c:extLst>
              </c15:ser>
            </c15:filteredLineSeries>
            <c15:filteredLineSeries>
              <c15:ser>
                <c:idx val="6"/>
                <c:order val="3"/>
                <c:tx>
                  <c:strRef>
                    <c:extLst xmlns:c15="http://schemas.microsoft.com/office/drawing/2012/chart">
                      <c:ext xmlns:c15="http://schemas.microsoft.com/office/drawing/2012/chart" uri="{02D57815-91ED-43cb-92C2-25804820EDAC}">
                        <c15:formulaRef>
                          <c15:sqref>MonAve_NH3!$H$2</c15:sqref>
                        </c15:formulaRef>
                      </c:ext>
                    </c:extLst>
                    <c:strCache>
                      <c:ptCount val="1"/>
                      <c:pt idx="0">
                        <c:v>Inf_2014</c:v>
                      </c:pt>
                    </c:strCache>
                  </c:strRef>
                </c:tx>
                <c:spPr>
                  <a:ln w="19050" cap="rnd">
                    <a:solidFill>
                      <a:schemeClr val="accent2">
                        <a:lumMod val="75000"/>
                      </a:schemeClr>
                    </a:solidFill>
                    <a:round/>
                  </a:ln>
                  <a:effectLst/>
                </c:spPr>
                <c:marker>
                  <c:symbol val="circle"/>
                  <c:size val="5"/>
                  <c:spPr>
                    <a:solidFill>
                      <a:schemeClr val="accent2">
                        <a:lumMod val="75000"/>
                      </a:schemeClr>
                    </a:solidFill>
                    <a:ln w="9525">
                      <a:solidFill>
                        <a:schemeClr val="accent2">
                          <a:lumMod val="75000"/>
                        </a:schemeClr>
                      </a:solidFill>
                    </a:ln>
                    <a:effectLst/>
                  </c:spPr>
                </c:marker>
                <c:cat>
                  <c:strRef>
                    <c:extLst xmlns:c15="http://schemas.microsoft.com/office/drawing/2012/chart">
                      <c:ext xmlns:c15="http://schemas.microsoft.com/office/drawing/2012/chart" uri="{02D57815-91ED-43cb-92C2-25804820EDAC}">
                        <c15:formulaRef>
                          <c15:sqref>MonAve_NH3!$A$3:$A$14</c15:sqref>
                        </c15:formulaRef>
                      </c:ext>
                    </c:extLst>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extLst xmlns:c15="http://schemas.microsoft.com/office/drawing/2012/chart">
                      <c:ext xmlns:c15="http://schemas.microsoft.com/office/drawing/2012/chart" uri="{02D57815-91ED-43cb-92C2-25804820EDAC}">
                        <c15:formulaRef>
                          <c15:sqref>MonAve_NH3!$H$3:$H$14</c15:sqref>
                        </c15:formulaRef>
                      </c:ext>
                    </c:extLst>
                    <c:numCache>
                      <c:formatCode>0.00</c:formatCode>
                      <c:ptCount val="12"/>
                      <c:pt idx="0">
                        <c:v>17.003225806451614</c:v>
                      </c:pt>
                      <c:pt idx="1">
                        <c:v>16.845161290322583</c:v>
                      </c:pt>
                      <c:pt idx="2">
                        <c:v>11.200000000000003</c:v>
                      </c:pt>
                      <c:pt idx="3">
                        <c:v>12.133333333333336</c:v>
                      </c:pt>
                      <c:pt idx="4">
                        <c:v>11.496774193548386</c:v>
                      </c:pt>
                      <c:pt idx="5">
                        <c:v>14.516666666666669</c:v>
                      </c:pt>
                      <c:pt idx="6">
                        <c:v>14.806451612903226</c:v>
                      </c:pt>
                      <c:pt idx="7">
                        <c:v>14.629032258064514</c:v>
                      </c:pt>
                      <c:pt idx="8">
                        <c:v>16.216666666666665</c:v>
                      </c:pt>
                      <c:pt idx="9">
                        <c:v>15.893548387096777</c:v>
                      </c:pt>
                      <c:pt idx="10">
                        <c:v>20.780000000000005</c:v>
                      </c:pt>
                      <c:pt idx="11">
                        <c:v>20.20967741935484</c:v>
                      </c:pt>
                    </c:numCache>
                  </c:numRef>
                </c:val>
                <c:smooth val="0"/>
                <c:extLst xmlns:c15="http://schemas.microsoft.com/office/drawing/2012/chart">
                  <c:ext xmlns:c16="http://schemas.microsoft.com/office/drawing/2014/chart" uri="{C3380CC4-5D6E-409C-BE32-E72D297353CC}">
                    <c16:uniqueId val="{00000008-9EAB-41F4-A1EA-622EDAA5E5A0}"/>
                  </c:ext>
                </c:extLst>
              </c15:ser>
            </c15:filteredLineSeries>
            <c15:filteredLineSeries>
              <c15:ser>
                <c:idx val="7"/>
                <c:order val="5"/>
                <c:tx>
                  <c:strRef>
                    <c:extLst xmlns:c15="http://schemas.microsoft.com/office/drawing/2012/chart">
                      <c:ext xmlns:c15="http://schemas.microsoft.com/office/drawing/2012/chart" uri="{02D57815-91ED-43cb-92C2-25804820EDAC}">
                        <c15:formulaRef>
                          <c15:sqref>MonAve_NH3!$I$2</c15:sqref>
                        </c15:formulaRef>
                      </c:ext>
                    </c:extLst>
                    <c:strCache>
                      <c:ptCount val="1"/>
                      <c:pt idx="0">
                        <c:v>Inf_2015</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cat>
                  <c:strRef>
                    <c:extLst xmlns:c15="http://schemas.microsoft.com/office/drawing/2012/chart">
                      <c:ext xmlns:c15="http://schemas.microsoft.com/office/drawing/2012/chart" uri="{02D57815-91ED-43cb-92C2-25804820EDAC}">
                        <c15:formulaRef>
                          <c15:sqref>MonAve_NH3!$A$3:$A$14</c15:sqref>
                        </c15:formulaRef>
                      </c:ext>
                    </c:extLst>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extLst xmlns:c15="http://schemas.microsoft.com/office/drawing/2012/chart">
                      <c:ext xmlns:c15="http://schemas.microsoft.com/office/drawing/2012/chart" uri="{02D57815-91ED-43cb-92C2-25804820EDAC}">
                        <c15:formulaRef>
                          <c15:sqref>MonAve_NH3!$I$3:$I$14</c15:sqref>
                        </c15:formulaRef>
                      </c:ext>
                    </c:extLst>
                    <c:numCache>
                      <c:formatCode>0.00</c:formatCode>
                      <c:ptCount val="12"/>
                      <c:pt idx="0">
                        <c:v>17.265161290322578</c:v>
                      </c:pt>
                      <c:pt idx="1">
                        <c:v>19.401935483870965</c:v>
                      </c:pt>
                      <c:pt idx="2">
                        <c:v>13.884827586206896</c:v>
                      </c:pt>
                      <c:pt idx="3">
                        <c:v>13.177999999999997</c:v>
                      </c:pt>
                      <c:pt idx="4">
                        <c:v>13.734193548387097</c:v>
                      </c:pt>
                      <c:pt idx="5">
                        <c:v>12.389333333333331</c:v>
                      </c:pt>
                      <c:pt idx="6">
                        <c:v>14.664516129032258</c:v>
                      </c:pt>
                      <c:pt idx="7">
                        <c:v>17.889354838709679</c:v>
                      </c:pt>
                      <c:pt idx="8">
                        <c:v>16.767000000000003</c:v>
                      </c:pt>
                      <c:pt idx="9">
                        <c:v>20.640645161290319</c:v>
                      </c:pt>
                      <c:pt idx="10">
                        <c:v>14.158620689655171</c:v>
                      </c:pt>
                      <c:pt idx="11">
                        <c:v>9.3929032258064531</c:v>
                      </c:pt>
                    </c:numCache>
                  </c:numRef>
                </c:val>
                <c:smooth val="0"/>
                <c:extLst xmlns:c15="http://schemas.microsoft.com/office/drawing/2012/chart">
                  <c:ext xmlns:c16="http://schemas.microsoft.com/office/drawing/2014/chart" uri="{C3380CC4-5D6E-409C-BE32-E72D297353CC}">
                    <c16:uniqueId val="{00000009-9EAB-41F4-A1EA-622EDAA5E5A0}"/>
                  </c:ext>
                </c:extLst>
              </c15:ser>
            </c15:filteredLineSeries>
            <c15:filteredLineSeries>
              <c15:ser>
                <c:idx val="0"/>
                <c:order val="7"/>
                <c:tx>
                  <c:strRef>
                    <c:extLst xmlns:c15="http://schemas.microsoft.com/office/drawing/2012/chart">
                      <c:ext xmlns:c15="http://schemas.microsoft.com/office/drawing/2012/chart" uri="{02D57815-91ED-43cb-92C2-25804820EDAC}">
                        <c15:formulaRef>
                          <c15:sqref>MonAve_NH3!$J$2</c15:sqref>
                        </c15:formulaRef>
                      </c:ext>
                    </c:extLst>
                    <c:strCache>
                      <c:ptCount val="1"/>
                      <c:pt idx="0">
                        <c:v>Inf_2016</c:v>
                      </c:pt>
                    </c:strCache>
                  </c:strRef>
                </c:tx>
                <c:spPr>
                  <a:ln w="19050">
                    <a:solidFill>
                      <a:schemeClr val="accent6"/>
                    </a:solidFill>
                  </a:ln>
                </c:spPr>
                <c:marker>
                  <c:spPr>
                    <a:solidFill>
                      <a:schemeClr val="accent6"/>
                    </a:solidFill>
                  </c:spPr>
                </c:marker>
                <c:cat>
                  <c:strRef>
                    <c:extLst xmlns:c15="http://schemas.microsoft.com/office/drawing/2012/chart">
                      <c:ext xmlns:c15="http://schemas.microsoft.com/office/drawing/2012/chart" uri="{02D57815-91ED-43cb-92C2-25804820EDAC}">
                        <c15:formulaRef>
                          <c15:sqref>MonAve_NH3!$A$3:$A$14</c15:sqref>
                        </c15:formulaRef>
                      </c:ext>
                    </c:extLst>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extLst xmlns:c15="http://schemas.microsoft.com/office/drawing/2012/chart">
                      <c:ext xmlns:c15="http://schemas.microsoft.com/office/drawing/2012/chart" uri="{02D57815-91ED-43cb-92C2-25804820EDAC}">
                        <c15:formulaRef>
                          <c15:sqref>MonAve_NH3!$J$3:$J$14</c15:sqref>
                        </c15:formulaRef>
                      </c:ext>
                    </c:extLst>
                    <c:numCache>
                      <c:formatCode>0.00</c:formatCode>
                      <c:ptCount val="12"/>
                      <c:pt idx="0">
                        <c:v>12.726129032258065</c:v>
                      </c:pt>
                      <c:pt idx="1">
                        <c:v>13.248394768133178</c:v>
                      </c:pt>
                      <c:pt idx="2">
                        <c:v>14.539399332591769</c:v>
                      </c:pt>
                      <c:pt idx="3">
                        <c:v>12.815850574712645</c:v>
                      </c:pt>
                      <c:pt idx="4">
                        <c:v>12.135439377085648</c:v>
                      </c:pt>
                      <c:pt idx="5">
                        <c:v>13.165218390804597</c:v>
                      </c:pt>
                      <c:pt idx="6">
                        <c:v>15.83935483870968</c:v>
                      </c:pt>
                      <c:pt idx="7">
                        <c:v>17.225806451612904</c:v>
                      </c:pt>
                      <c:pt idx="8">
                        <c:v>18.713333333333331</c:v>
                      </c:pt>
                      <c:pt idx="9">
                        <c:v>17.5741935483871</c:v>
                      </c:pt>
                      <c:pt idx="10">
                        <c:v>19.253333333333337</c:v>
                      </c:pt>
                      <c:pt idx="11">
                        <c:v>17.57741935483871</c:v>
                      </c:pt>
                    </c:numCache>
                  </c:numRef>
                </c:val>
                <c:smooth val="0"/>
                <c:extLst xmlns:c15="http://schemas.microsoft.com/office/drawing/2012/chart">
                  <c:ext xmlns:c16="http://schemas.microsoft.com/office/drawing/2014/chart" uri="{C3380CC4-5D6E-409C-BE32-E72D297353CC}">
                    <c16:uniqueId val="{0000000A-9EAB-41F4-A1EA-622EDAA5E5A0}"/>
                  </c:ext>
                </c:extLst>
              </c15:ser>
            </c15:filteredLineSeries>
            <c15:filteredLineSeries>
              <c15:ser>
                <c:idx val="1"/>
                <c:order val="9"/>
                <c:tx>
                  <c:strRef>
                    <c:extLst xmlns:c15="http://schemas.microsoft.com/office/drawing/2012/chart">
                      <c:ext xmlns:c15="http://schemas.microsoft.com/office/drawing/2012/chart" uri="{02D57815-91ED-43cb-92C2-25804820EDAC}">
                        <c15:formulaRef>
                          <c15:sqref>MonAve_NH3!$K$2</c15:sqref>
                        </c15:formulaRef>
                      </c:ext>
                    </c:extLst>
                    <c:strCache>
                      <c:ptCount val="1"/>
                      <c:pt idx="0">
                        <c:v>Inf_2017</c:v>
                      </c:pt>
                    </c:strCache>
                  </c:strRef>
                </c:tx>
                <c:spPr>
                  <a:ln w="19050">
                    <a:solidFill>
                      <a:srgbClr val="FF0000"/>
                    </a:solidFill>
                  </a:ln>
                </c:spPr>
                <c:marker>
                  <c:spPr>
                    <a:solidFill>
                      <a:srgbClr val="FF0000"/>
                    </a:solidFill>
                    <a:ln>
                      <a:solidFill>
                        <a:srgbClr val="FF0000"/>
                      </a:solidFill>
                    </a:ln>
                  </c:spPr>
                </c:marker>
                <c:cat>
                  <c:strRef>
                    <c:extLst xmlns:c15="http://schemas.microsoft.com/office/drawing/2012/chart">
                      <c:ext xmlns:c15="http://schemas.microsoft.com/office/drawing/2012/chart" uri="{02D57815-91ED-43cb-92C2-25804820EDAC}">
                        <c15:formulaRef>
                          <c15:sqref>MonAve_NH3!$A$3:$A$14</c15:sqref>
                        </c15:formulaRef>
                      </c:ext>
                    </c:extLst>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extLst xmlns:c15="http://schemas.microsoft.com/office/drawing/2012/chart">
                      <c:ext xmlns:c15="http://schemas.microsoft.com/office/drawing/2012/chart" uri="{02D57815-91ED-43cb-92C2-25804820EDAC}">
                        <c15:formulaRef>
                          <c15:sqref>MonAve_NH3!$K$3:$K$14</c15:sqref>
                        </c15:formulaRef>
                      </c:ext>
                    </c:extLst>
                    <c:numCache>
                      <c:formatCode>0.00</c:formatCode>
                      <c:ptCount val="12"/>
                      <c:pt idx="0">
                        <c:v>15.074838709677413</c:v>
                      </c:pt>
                      <c:pt idx="1">
                        <c:v>18.20785714285714</c:v>
                      </c:pt>
                      <c:pt idx="2">
                        <c:v>13.253870967741934</c:v>
                      </c:pt>
                      <c:pt idx="3">
                        <c:v>10.012</c:v>
                      </c:pt>
                      <c:pt idx="4">
                        <c:v>9.9577419354838721</c:v>
                      </c:pt>
                      <c:pt idx="5">
                        <c:v>15.794333333333332</c:v>
                      </c:pt>
                      <c:pt idx="6">
                        <c:v>13</c:v>
                      </c:pt>
                      <c:pt idx="7">
                        <c:v>17</c:v>
                      </c:pt>
                      <c:pt idx="8">
                        <c:v>21.4</c:v>
                      </c:pt>
                      <c:pt idx="9">
                        <c:v>13.717741935483868</c:v>
                      </c:pt>
                      <c:pt idx="10">
                        <c:v>15.084062500000002</c:v>
                      </c:pt>
                      <c:pt idx="11">
                        <c:v>20.627419354838711</c:v>
                      </c:pt>
                    </c:numCache>
                  </c:numRef>
                </c:val>
                <c:smooth val="0"/>
                <c:extLst xmlns:c15="http://schemas.microsoft.com/office/drawing/2012/chart">
                  <c:ext xmlns:c16="http://schemas.microsoft.com/office/drawing/2014/chart" uri="{C3380CC4-5D6E-409C-BE32-E72D297353CC}">
                    <c16:uniqueId val="{0000000B-9EAB-41F4-A1EA-622EDAA5E5A0}"/>
                  </c:ext>
                </c:extLst>
              </c15:ser>
            </c15:filteredLineSeries>
            <c15:filteredLineSeries>
              <c15:ser>
                <c:idx val="4"/>
                <c:order val="11"/>
                <c:tx>
                  <c:strRef>
                    <c:extLst xmlns:c15="http://schemas.microsoft.com/office/drawing/2012/chart">
                      <c:ext xmlns:c15="http://schemas.microsoft.com/office/drawing/2012/chart" uri="{02D57815-91ED-43cb-92C2-25804820EDAC}">
                        <c15:formulaRef>
                          <c15:sqref>MonAve_NH3!$L$2</c15:sqref>
                        </c15:formulaRef>
                      </c:ext>
                    </c:extLst>
                    <c:strCache>
                      <c:ptCount val="1"/>
                      <c:pt idx="0">
                        <c:v>Inf_2018</c:v>
                      </c:pt>
                    </c:strCache>
                  </c:strRef>
                </c:tx>
                <c:spPr>
                  <a:ln>
                    <a:solidFill>
                      <a:srgbClr val="92D050"/>
                    </a:solidFill>
                  </a:ln>
                </c:spPr>
                <c:marker>
                  <c:symbol val="star"/>
                  <c:size val="5"/>
                  <c:spPr>
                    <a:noFill/>
                    <a:ln>
                      <a:solidFill>
                        <a:srgbClr val="92D050"/>
                      </a:solidFill>
                    </a:ln>
                  </c:spPr>
                </c:marker>
                <c:val>
                  <c:numRef>
                    <c:extLst xmlns:c15="http://schemas.microsoft.com/office/drawing/2012/chart">
                      <c:ext xmlns:c15="http://schemas.microsoft.com/office/drawing/2012/chart" uri="{02D57815-91ED-43cb-92C2-25804820EDAC}">
                        <c15:formulaRef>
                          <c15:sqref>MonAve_NH3!$L$3:$L$14</c15:sqref>
                        </c15:formulaRef>
                      </c:ext>
                    </c:extLst>
                    <c:numCache>
                      <c:formatCode>0.00</c:formatCode>
                      <c:ptCount val="12"/>
                      <c:pt idx="0">
                        <c:v>18.648709677419351</c:v>
                      </c:pt>
                      <c:pt idx="1">
                        <c:v>13.365357142857141</c:v>
                      </c:pt>
                      <c:pt idx="2">
                        <c:v>13.201333333333334</c:v>
                      </c:pt>
                      <c:pt idx="3">
                        <c:v>13.319666666666672</c:v>
                      </c:pt>
                      <c:pt idx="4">
                        <c:v>8.8525806451612894</c:v>
                      </c:pt>
                      <c:pt idx="5">
                        <c:v>9.3346666666666689</c:v>
                      </c:pt>
                      <c:pt idx="6">
                        <c:v>19.873225806451615</c:v>
                      </c:pt>
                      <c:pt idx="7">
                        <c:v>19.130476190476191</c:v>
                      </c:pt>
                    </c:numCache>
                  </c:numRef>
                </c:val>
                <c:smooth val="0"/>
                <c:extLst xmlns:c15="http://schemas.microsoft.com/office/drawing/2012/chart">
                  <c:ext xmlns:c16="http://schemas.microsoft.com/office/drawing/2014/chart" uri="{C3380CC4-5D6E-409C-BE32-E72D297353CC}">
                    <c16:uniqueId val="{0000000C-9EAB-41F4-A1EA-622EDAA5E5A0}"/>
                  </c:ext>
                </c:extLst>
              </c15:ser>
            </c15:filteredLineSeries>
          </c:ext>
        </c:extLst>
      </c:lineChart>
      <c:catAx>
        <c:axId val="2859708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85971440"/>
        <c:crosses val="autoZero"/>
        <c:auto val="1"/>
        <c:lblAlgn val="ctr"/>
        <c:lblOffset val="100"/>
        <c:noMultiLvlLbl val="0"/>
      </c:catAx>
      <c:valAx>
        <c:axId val="285971440"/>
        <c:scaling>
          <c:orientation val="minMax"/>
          <c:max val="1.6"/>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baseline="0"/>
                  <a:t> </a:t>
                </a:r>
                <a:r>
                  <a:rPr lang="en-US" sz="1400" b="1"/>
                  <a:t>Concentration (mg/L)</a:t>
                </a:r>
              </a:p>
            </c:rich>
          </c:tx>
          <c:overlay val="0"/>
          <c:spPr>
            <a:noFill/>
            <a:ln>
              <a:noFill/>
            </a:ln>
            <a:effectLst/>
          </c:spPr>
        </c:title>
        <c:numFmt formatCode="0.00" sourceLinked="1"/>
        <c:majorTickMark val="out"/>
        <c:minorTickMark val="out"/>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85970880"/>
        <c:crossesAt val="0"/>
        <c:crossBetween val="between"/>
        <c:majorUnit val="0.1"/>
      </c:valAx>
      <c:spPr>
        <a:noFill/>
        <a:ln>
          <a:noFill/>
        </a:ln>
        <a:effectLst/>
      </c:spPr>
    </c:plotArea>
    <c:legend>
      <c:legendPos val="r"/>
      <c:layout>
        <c:manualLayout>
          <c:xMode val="edge"/>
          <c:yMode val="edge"/>
          <c:x val="0.83956271668238514"/>
          <c:y val="1.4827119467406653E-2"/>
          <c:w val="0.15957410559228971"/>
          <c:h val="0.35399962172961669"/>
        </c:manualLayout>
      </c:layout>
      <c:overlay val="0"/>
      <c:txPr>
        <a:bodyPr/>
        <a:lstStyle/>
        <a:p>
          <a:pPr>
            <a:defRPr sz="1200" baseline="0"/>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33558891076114E-2"/>
          <c:y val="0.14330063618345193"/>
          <c:w val="0.87260191108923879"/>
          <c:h val="0.75644025978234197"/>
        </c:manualLayout>
      </c:layout>
      <c:scatterChart>
        <c:scatterStyle val="lineMarker"/>
        <c:varyColors val="0"/>
        <c:ser>
          <c:idx val="0"/>
          <c:order val="0"/>
          <c:tx>
            <c:strRef>
              <c:f>ORP.DO!$B$44</c:f>
              <c:strCache>
                <c:ptCount val="1"/>
                <c:pt idx="0">
                  <c:v>4/1/2015</c:v>
                </c:pt>
              </c:strCache>
            </c:strRef>
          </c:tx>
          <c:spPr>
            <a:ln w="19050" cap="rnd">
              <a:solidFill>
                <a:schemeClr val="accent1"/>
              </a:solidFill>
              <a:prstDash val="sysDash"/>
              <a:round/>
            </a:ln>
            <a:effectLst/>
          </c:spPr>
          <c:marker>
            <c:symbol val="square"/>
            <c:size val="5"/>
            <c:spPr>
              <a:solidFill>
                <a:schemeClr val="accent1"/>
              </a:solidFill>
              <a:ln w="9525">
                <a:solidFill>
                  <a:schemeClr val="accent1"/>
                </a:solidFill>
              </a:ln>
              <a:effectLst/>
            </c:spPr>
          </c:marker>
          <c:xVal>
            <c:numRef>
              <c:f>ORP.DO!$A$45:$A$51</c:f>
              <c:numCache>
                <c:formatCode>0%</c:formatCode>
                <c:ptCount val="7"/>
                <c:pt idx="0">
                  <c:v>0</c:v>
                </c:pt>
                <c:pt idx="1">
                  <c:v>6.4102564102564111E-2</c:v>
                </c:pt>
                <c:pt idx="2">
                  <c:v>0.14102564102564102</c:v>
                </c:pt>
                <c:pt idx="3">
                  <c:v>0.20512820512820515</c:v>
                </c:pt>
                <c:pt idx="4">
                  <c:v>0.23076923076923075</c:v>
                </c:pt>
                <c:pt idx="5">
                  <c:v>0.33333333333333331</c:v>
                </c:pt>
                <c:pt idx="6">
                  <c:v>0.66666666666666663</c:v>
                </c:pt>
              </c:numCache>
            </c:numRef>
          </c:xVal>
          <c:yVal>
            <c:numRef>
              <c:f>ORP.DO!$B$45:$B$51</c:f>
              <c:numCache>
                <c:formatCode>General</c:formatCode>
                <c:ptCount val="7"/>
                <c:pt idx="0">
                  <c:v>49.05</c:v>
                </c:pt>
                <c:pt idx="1">
                  <c:v>34.049999999999997</c:v>
                </c:pt>
                <c:pt idx="2">
                  <c:v>35.049999999999997</c:v>
                </c:pt>
                <c:pt idx="3">
                  <c:v>34</c:v>
                </c:pt>
                <c:pt idx="4">
                  <c:v>33.950000000000003</c:v>
                </c:pt>
                <c:pt idx="5">
                  <c:v>35.799999999999997</c:v>
                </c:pt>
                <c:pt idx="6">
                  <c:v>40.15</c:v>
                </c:pt>
              </c:numCache>
            </c:numRef>
          </c:yVal>
          <c:smooth val="0"/>
          <c:extLst>
            <c:ext xmlns:c16="http://schemas.microsoft.com/office/drawing/2014/chart" uri="{C3380CC4-5D6E-409C-BE32-E72D297353CC}">
              <c16:uniqueId val="{00000000-958C-4F7D-8B97-BC07EFAAB6C4}"/>
            </c:ext>
          </c:extLst>
        </c:ser>
        <c:ser>
          <c:idx val="1"/>
          <c:order val="1"/>
          <c:tx>
            <c:strRef>
              <c:f>ORP.DO!$C$44</c:f>
              <c:strCache>
                <c:ptCount val="1"/>
                <c:pt idx="0">
                  <c:v>4/8/2015</c:v>
                </c:pt>
              </c:strCache>
            </c:strRef>
          </c:tx>
          <c:spPr>
            <a:ln w="19050" cap="rnd">
              <a:solidFill>
                <a:schemeClr val="accent2"/>
              </a:solidFill>
              <a:prstDash val="sysDash"/>
              <a:round/>
            </a:ln>
            <a:effectLst/>
          </c:spPr>
          <c:marker>
            <c:symbol val="diamond"/>
            <c:size val="5"/>
            <c:spPr>
              <a:solidFill>
                <a:schemeClr val="accent2"/>
              </a:solidFill>
              <a:ln w="9525">
                <a:solidFill>
                  <a:schemeClr val="accent2"/>
                </a:solidFill>
              </a:ln>
              <a:effectLst/>
            </c:spPr>
          </c:marker>
          <c:xVal>
            <c:numRef>
              <c:f>ORP.DO!$A$45:$A$51</c:f>
              <c:numCache>
                <c:formatCode>0%</c:formatCode>
                <c:ptCount val="7"/>
                <c:pt idx="0">
                  <c:v>0</c:v>
                </c:pt>
                <c:pt idx="1">
                  <c:v>6.4102564102564111E-2</c:v>
                </c:pt>
                <c:pt idx="2">
                  <c:v>0.14102564102564102</c:v>
                </c:pt>
                <c:pt idx="3">
                  <c:v>0.20512820512820515</c:v>
                </c:pt>
                <c:pt idx="4">
                  <c:v>0.23076923076923075</c:v>
                </c:pt>
                <c:pt idx="5">
                  <c:v>0.33333333333333331</c:v>
                </c:pt>
                <c:pt idx="6">
                  <c:v>0.66666666666666663</c:v>
                </c:pt>
              </c:numCache>
            </c:numRef>
          </c:xVal>
          <c:yVal>
            <c:numRef>
              <c:f>ORP.DO!$C$45:$C$51</c:f>
              <c:numCache>
                <c:formatCode>General</c:formatCode>
                <c:ptCount val="7"/>
                <c:pt idx="0">
                  <c:v>-3.4499999999999993</c:v>
                </c:pt>
                <c:pt idx="1">
                  <c:v>-14.85</c:v>
                </c:pt>
                <c:pt idx="2">
                  <c:v>-12.4</c:v>
                </c:pt>
                <c:pt idx="3">
                  <c:v>5.4</c:v>
                </c:pt>
                <c:pt idx="4">
                  <c:v>23.05</c:v>
                </c:pt>
                <c:pt idx="5">
                  <c:v>48.1</c:v>
                </c:pt>
                <c:pt idx="6">
                  <c:v>66.900000000000006</c:v>
                </c:pt>
              </c:numCache>
            </c:numRef>
          </c:yVal>
          <c:smooth val="0"/>
          <c:extLst>
            <c:ext xmlns:c16="http://schemas.microsoft.com/office/drawing/2014/chart" uri="{C3380CC4-5D6E-409C-BE32-E72D297353CC}">
              <c16:uniqueId val="{00000001-958C-4F7D-8B97-BC07EFAAB6C4}"/>
            </c:ext>
          </c:extLst>
        </c:ser>
        <c:ser>
          <c:idx val="2"/>
          <c:order val="2"/>
          <c:tx>
            <c:strRef>
              <c:f>ORP.DO!$D$44</c:f>
              <c:strCache>
                <c:ptCount val="1"/>
                <c:pt idx="0">
                  <c:v>4/15/2015</c:v>
                </c:pt>
              </c:strCache>
            </c:strRef>
          </c:tx>
          <c:spPr>
            <a:ln w="19050" cap="rnd">
              <a:solidFill>
                <a:schemeClr val="accent3"/>
              </a:solidFill>
              <a:prstDash val="sysDash"/>
              <a:round/>
            </a:ln>
            <a:effectLst/>
          </c:spPr>
          <c:marker>
            <c:symbol val="triangle"/>
            <c:size val="5"/>
            <c:spPr>
              <a:solidFill>
                <a:schemeClr val="accent3"/>
              </a:solidFill>
              <a:ln w="9525">
                <a:solidFill>
                  <a:schemeClr val="accent3"/>
                </a:solidFill>
              </a:ln>
              <a:effectLst/>
            </c:spPr>
          </c:marker>
          <c:xVal>
            <c:numRef>
              <c:f>ORP.DO!$A$45:$A$51</c:f>
              <c:numCache>
                <c:formatCode>0%</c:formatCode>
                <c:ptCount val="7"/>
                <c:pt idx="0">
                  <c:v>0</c:v>
                </c:pt>
                <c:pt idx="1">
                  <c:v>6.4102564102564111E-2</c:v>
                </c:pt>
                <c:pt idx="2">
                  <c:v>0.14102564102564102</c:v>
                </c:pt>
                <c:pt idx="3">
                  <c:v>0.20512820512820515</c:v>
                </c:pt>
                <c:pt idx="4">
                  <c:v>0.23076923076923075</c:v>
                </c:pt>
                <c:pt idx="5">
                  <c:v>0.33333333333333331</c:v>
                </c:pt>
                <c:pt idx="6">
                  <c:v>0.66666666666666663</c:v>
                </c:pt>
              </c:numCache>
            </c:numRef>
          </c:xVal>
          <c:yVal>
            <c:numRef>
              <c:f>ORP.DO!$D$45:$D$51</c:f>
              <c:numCache>
                <c:formatCode>General</c:formatCode>
                <c:ptCount val="7"/>
                <c:pt idx="0">
                  <c:v>6.6499999999999986</c:v>
                </c:pt>
                <c:pt idx="1">
                  <c:v>-25.6</c:v>
                </c:pt>
                <c:pt idx="2">
                  <c:v>-21.45</c:v>
                </c:pt>
                <c:pt idx="3">
                  <c:v>-19.350000000000001</c:v>
                </c:pt>
                <c:pt idx="4">
                  <c:v>-10.8</c:v>
                </c:pt>
                <c:pt idx="5">
                  <c:v>0.70000000000000018</c:v>
                </c:pt>
                <c:pt idx="6">
                  <c:v>22.45</c:v>
                </c:pt>
              </c:numCache>
            </c:numRef>
          </c:yVal>
          <c:smooth val="0"/>
          <c:extLst>
            <c:ext xmlns:c16="http://schemas.microsoft.com/office/drawing/2014/chart" uri="{C3380CC4-5D6E-409C-BE32-E72D297353CC}">
              <c16:uniqueId val="{00000002-958C-4F7D-8B97-BC07EFAAB6C4}"/>
            </c:ext>
          </c:extLst>
        </c:ser>
        <c:ser>
          <c:idx val="5"/>
          <c:order val="4"/>
          <c:tx>
            <c:strRef>
              <c:f>ORP.DO!$E$44</c:f>
              <c:strCache>
                <c:ptCount val="1"/>
                <c:pt idx="0">
                  <c:v>4/30/2015</c:v>
                </c:pt>
              </c:strCache>
            </c:strRef>
          </c:tx>
          <c:spPr>
            <a:ln w="19050" cap="rnd">
              <a:solidFill>
                <a:schemeClr val="accent6"/>
              </a:solidFill>
              <a:prstDash val="sysDash"/>
              <a:round/>
            </a:ln>
            <a:effectLst/>
          </c:spPr>
          <c:marker>
            <c:symbol val="circle"/>
            <c:size val="5"/>
            <c:spPr>
              <a:solidFill>
                <a:schemeClr val="accent6"/>
              </a:solidFill>
              <a:ln w="9525">
                <a:solidFill>
                  <a:schemeClr val="accent6"/>
                </a:solidFill>
              </a:ln>
              <a:effectLst/>
            </c:spPr>
          </c:marker>
          <c:xVal>
            <c:numRef>
              <c:f>ORP.DO!$A$45:$A$51</c:f>
              <c:numCache>
                <c:formatCode>0%</c:formatCode>
                <c:ptCount val="7"/>
                <c:pt idx="0">
                  <c:v>0</c:v>
                </c:pt>
                <c:pt idx="1">
                  <c:v>6.4102564102564111E-2</c:v>
                </c:pt>
                <c:pt idx="2">
                  <c:v>0.14102564102564102</c:v>
                </c:pt>
                <c:pt idx="3">
                  <c:v>0.20512820512820515</c:v>
                </c:pt>
                <c:pt idx="4">
                  <c:v>0.23076923076923075</c:v>
                </c:pt>
                <c:pt idx="5">
                  <c:v>0.33333333333333331</c:v>
                </c:pt>
                <c:pt idx="6">
                  <c:v>0.66666666666666663</c:v>
                </c:pt>
              </c:numCache>
            </c:numRef>
          </c:xVal>
          <c:yVal>
            <c:numRef>
              <c:f>ORP.DO!$E$45:$E$51</c:f>
              <c:numCache>
                <c:formatCode>General</c:formatCode>
                <c:ptCount val="7"/>
                <c:pt idx="0">
                  <c:v>25.35</c:v>
                </c:pt>
                <c:pt idx="1">
                  <c:v>12.55</c:v>
                </c:pt>
                <c:pt idx="2">
                  <c:v>11.15</c:v>
                </c:pt>
                <c:pt idx="3">
                  <c:v>40.6</c:v>
                </c:pt>
                <c:pt idx="4">
                  <c:v>68.2</c:v>
                </c:pt>
                <c:pt idx="5">
                  <c:v>101.9</c:v>
                </c:pt>
                <c:pt idx="6">
                  <c:v>123.25</c:v>
                </c:pt>
              </c:numCache>
            </c:numRef>
          </c:yVal>
          <c:smooth val="0"/>
          <c:extLst>
            <c:ext xmlns:c16="http://schemas.microsoft.com/office/drawing/2014/chart" uri="{C3380CC4-5D6E-409C-BE32-E72D297353CC}">
              <c16:uniqueId val="{00000003-958C-4F7D-8B97-BC07EFAAB6C4}"/>
            </c:ext>
          </c:extLst>
        </c:ser>
        <c:ser>
          <c:idx val="6"/>
          <c:order val="5"/>
          <c:tx>
            <c:strRef>
              <c:f>ORP.DO!$F$44</c:f>
              <c:strCache>
                <c:ptCount val="1"/>
                <c:pt idx="0">
                  <c:v>5/6/2015</c:v>
                </c:pt>
              </c:strCache>
            </c:strRef>
          </c:tx>
          <c:spPr>
            <a:ln w="19050" cap="rnd">
              <a:solidFill>
                <a:schemeClr val="accent1">
                  <a:lumMod val="60000"/>
                </a:schemeClr>
              </a:solidFill>
              <a:prstDash val="sysDash"/>
              <a:round/>
            </a:ln>
            <a:effectLst/>
          </c:spPr>
          <c:marker>
            <c:symbol val="square"/>
            <c:size val="5"/>
            <c:spPr>
              <a:solidFill>
                <a:schemeClr val="accent1">
                  <a:lumMod val="60000"/>
                </a:schemeClr>
              </a:solidFill>
              <a:ln w="9525">
                <a:solidFill>
                  <a:schemeClr val="accent1">
                    <a:lumMod val="60000"/>
                  </a:schemeClr>
                </a:solidFill>
              </a:ln>
              <a:effectLst/>
            </c:spPr>
          </c:marker>
          <c:xVal>
            <c:numRef>
              <c:f>ORP.DO!$A$45:$A$51</c:f>
              <c:numCache>
                <c:formatCode>0%</c:formatCode>
                <c:ptCount val="7"/>
                <c:pt idx="0">
                  <c:v>0</c:v>
                </c:pt>
                <c:pt idx="1">
                  <c:v>6.4102564102564111E-2</c:v>
                </c:pt>
                <c:pt idx="2">
                  <c:v>0.14102564102564102</c:v>
                </c:pt>
                <c:pt idx="3">
                  <c:v>0.20512820512820515</c:v>
                </c:pt>
                <c:pt idx="4">
                  <c:v>0.23076923076923075</c:v>
                </c:pt>
                <c:pt idx="5">
                  <c:v>0.33333333333333331</c:v>
                </c:pt>
                <c:pt idx="6">
                  <c:v>0.66666666666666663</c:v>
                </c:pt>
              </c:numCache>
            </c:numRef>
          </c:xVal>
          <c:yVal>
            <c:numRef>
              <c:f>ORP.DO!$F$45:$F$51</c:f>
              <c:numCache>
                <c:formatCode>General</c:formatCode>
                <c:ptCount val="7"/>
                <c:pt idx="0">
                  <c:v>61.7</c:v>
                </c:pt>
                <c:pt idx="1">
                  <c:v>58.55</c:v>
                </c:pt>
                <c:pt idx="2">
                  <c:v>64.45</c:v>
                </c:pt>
                <c:pt idx="3">
                  <c:v>71.849999999999994</c:v>
                </c:pt>
                <c:pt idx="4">
                  <c:v>78.45</c:v>
                </c:pt>
                <c:pt idx="5">
                  <c:v>94.65</c:v>
                </c:pt>
                <c:pt idx="6">
                  <c:v>110.8</c:v>
                </c:pt>
              </c:numCache>
            </c:numRef>
          </c:yVal>
          <c:smooth val="0"/>
          <c:extLst>
            <c:ext xmlns:c16="http://schemas.microsoft.com/office/drawing/2014/chart" uri="{C3380CC4-5D6E-409C-BE32-E72D297353CC}">
              <c16:uniqueId val="{00000004-958C-4F7D-8B97-BC07EFAAB6C4}"/>
            </c:ext>
          </c:extLst>
        </c:ser>
        <c:ser>
          <c:idx val="7"/>
          <c:order val="6"/>
          <c:tx>
            <c:strRef>
              <c:f>ORP.DO!$G$44</c:f>
              <c:strCache>
                <c:ptCount val="1"/>
                <c:pt idx="0">
                  <c:v>5/13/2015</c:v>
                </c:pt>
              </c:strCache>
            </c:strRef>
          </c:tx>
          <c:spPr>
            <a:ln w="19050" cap="rnd">
              <a:solidFill>
                <a:schemeClr val="accent2">
                  <a:lumMod val="60000"/>
                </a:schemeClr>
              </a:solidFill>
              <a:prstDash val="sysDash"/>
              <a:round/>
            </a:ln>
            <a:effectLst/>
          </c:spPr>
          <c:marker>
            <c:symbol val="diamond"/>
            <c:size val="5"/>
            <c:spPr>
              <a:solidFill>
                <a:schemeClr val="accent2">
                  <a:lumMod val="60000"/>
                </a:schemeClr>
              </a:solidFill>
              <a:ln w="9525">
                <a:solidFill>
                  <a:schemeClr val="accent2">
                    <a:lumMod val="60000"/>
                  </a:schemeClr>
                </a:solidFill>
              </a:ln>
              <a:effectLst/>
            </c:spPr>
          </c:marker>
          <c:xVal>
            <c:numRef>
              <c:f>ORP.DO!$A$45:$A$51</c:f>
              <c:numCache>
                <c:formatCode>0%</c:formatCode>
                <c:ptCount val="7"/>
                <c:pt idx="0">
                  <c:v>0</c:v>
                </c:pt>
                <c:pt idx="1">
                  <c:v>6.4102564102564111E-2</c:v>
                </c:pt>
                <c:pt idx="2">
                  <c:v>0.14102564102564102</c:v>
                </c:pt>
                <c:pt idx="3">
                  <c:v>0.20512820512820515</c:v>
                </c:pt>
                <c:pt idx="4">
                  <c:v>0.23076923076923075</c:v>
                </c:pt>
                <c:pt idx="5">
                  <c:v>0.33333333333333331</c:v>
                </c:pt>
                <c:pt idx="6">
                  <c:v>0.66666666666666663</c:v>
                </c:pt>
              </c:numCache>
            </c:numRef>
          </c:xVal>
          <c:yVal>
            <c:numRef>
              <c:f>ORP.DO!$G$45:$G$51</c:f>
              <c:numCache>
                <c:formatCode>General</c:formatCode>
                <c:ptCount val="7"/>
                <c:pt idx="0">
                  <c:v>47.55</c:v>
                </c:pt>
                <c:pt idx="1">
                  <c:v>50.65</c:v>
                </c:pt>
                <c:pt idx="2">
                  <c:v>52.15</c:v>
                </c:pt>
                <c:pt idx="3">
                  <c:v>53.85</c:v>
                </c:pt>
                <c:pt idx="4">
                  <c:v>56.2</c:v>
                </c:pt>
                <c:pt idx="5">
                  <c:v>63.65</c:v>
                </c:pt>
                <c:pt idx="6">
                  <c:v>66.5</c:v>
                </c:pt>
              </c:numCache>
            </c:numRef>
          </c:yVal>
          <c:smooth val="0"/>
          <c:extLst>
            <c:ext xmlns:c16="http://schemas.microsoft.com/office/drawing/2014/chart" uri="{C3380CC4-5D6E-409C-BE32-E72D297353CC}">
              <c16:uniqueId val="{00000005-958C-4F7D-8B97-BC07EFAAB6C4}"/>
            </c:ext>
          </c:extLst>
        </c:ser>
        <c:ser>
          <c:idx val="9"/>
          <c:order val="7"/>
          <c:tx>
            <c:strRef>
              <c:f>ORP.DO!$I$44</c:f>
              <c:strCache>
                <c:ptCount val="1"/>
                <c:pt idx="0">
                  <c:v>6/3/2015</c:v>
                </c:pt>
              </c:strCache>
            </c:strRef>
          </c:tx>
          <c:spPr>
            <a:ln w="19050"/>
          </c:spPr>
          <c:marker>
            <c:symbol val="x"/>
            <c:size val="5"/>
            <c:spPr>
              <a:ln w="19050"/>
            </c:spPr>
          </c:marker>
          <c:xVal>
            <c:numRef>
              <c:f>ORP.DO!$A$45:$A$51</c:f>
              <c:numCache>
                <c:formatCode>0%</c:formatCode>
                <c:ptCount val="7"/>
                <c:pt idx="0">
                  <c:v>0</c:v>
                </c:pt>
                <c:pt idx="1">
                  <c:v>6.4102564102564111E-2</c:v>
                </c:pt>
                <c:pt idx="2">
                  <c:v>0.14102564102564102</c:v>
                </c:pt>
                <c:pt idx="3">
                  <c:v>0.20512820512820515</c:v>
                </c:pt>
                <c:pt idx="4">
                  <c:v>0.23076923076923075</c:v>
                </c:pt>
                <c:pt idx="5">
                  <c:v>0.33333333333333331</c:v>
                </c:pt>
                <c:pt idx="6">
                  <c:v>0.66666666666666663</c:v>
                </c:pt>
              </c:numCache>
            </c:numRef>
          </c:xVal>
          <c:yVal>
            <c:numRef>
              <c:f>ORP.DO!$I$45:$I$51</c:f>
              <c:numCache>
                <c:formatCode>General</c:formatCode>
                <c:ptCount val="7"/>
                <c:pt idx="0">
                  <c:v>-86.1</c:v>
                </c:pt>
                <c:pt idx="1">
                  <c:v>-101.4</c:v>
                </c:pt>
                <c:pt idx="2">
                  <c:v>-102.8</c:v>
                </c:pt>
                <c:pt idx="3">
                  <c:v>-90.5</c:v>
                </c:pt>
                <c:pt idx="4">
                  <c:v>-79.2</c:v>
                </c:pt>
                <c:pt idx="5">
                  <c:v>-34</c:v>
                </c:pt>
                <c:pt idx="6">
                  <c:v>68.5</c:v>
                </c:pt>
              </c:numCache>
            </c:numRef>
          </c:yVal>
          <c:smooth val="0"/>
          <c:extLst>
            <c:ext xmlns:c16="http://schemas.microsoft.com/office/drawing/2014/chart" uri="{C3380CC4-5D6E-409C-BE32-E72D297353CC}">
              <c16:uniqueId val="{00000006-958C-4F7D-8B97-BC07EFAAB6C4}"/>
            </c:ext>
          </c:extLst>
        </c:ser>
        <c:ser>
          <c:idx val="10"/>
          <c:order val="8"/>
          <c:tx>
            <c:strRef>
              <c:f>ORP.DO!$J$44</c:f>
              <c:strCache>
                <c:ptCount val="1"/>
                <c:pt idx="0">
                  <c:v>6/10/2015</c:v>
                </c:pt>
              </c:strCache>
            </c:strRef>
          </c:tx>
          <c:spPr>
            <a:ln w="19050"/>
          </c:spPr>
          <c:marker>
            <c:symbol val="star"/>
            <c:size val="5"/>
            <c:spPr>
              <a:ln w="19050"/>
            </c:spPr>
          </c:marker>
          <c:xVal>
            <c:numRef>
              <c:f>ORP.DO!$A$45:$A$51</c:f>
              <c:numCache>
                <c:formatCode>0%</c:formatCode>
                <c:ptCount val="7"/>
                <c:pt idx="0">
                  <c:v>0</c:v>
                </c:pt>
                <c:pt idx="1">
                  <c:v>6.4102564102564111E-2</c:v>
                </c:pt>
                <c:pt idx="2">
                  <c:v>0.14102564102564102</c:v>
                </c:pt>
                <c:pt idx="3">
                  <c:v>0.20512820512820515</c:v>
                </c:pt>
                <c:pt idx="4">
                  <c:v>0.23076923076923075</c:v>
                </c:pt>
                <c:pt idx="5">
                  <c:v>0.33333333333333331</c:v>
                </c:pt>
                <c:pt idx="6">
                  <c:v>0.66666666666666663</c:v>
                </c:pt>
              </c:numCache>
            </c:numRef>
          </c:xVal>
          <c:yVal>
            <c:numRef>
              <c:f>ORP.DO!$J$45:$J$51</c:f>
              <c:numCache>
                <c:formatCode>0</c:formatCode>
                <c:ptCount val="7"/>
                <c:pt idx="0">
                  <c:v>-119</c:v>
                </c:pt>
                <c:pt idx="1">
                  <c:v>-160</c:v>
                </c:pt>
                <c:pt idx="2">
                  <c:v>-85</c:v>
                </c:pt>
                <c:pt idx="3">
                  <c:v>-83</c:v>
                </c:pt>
                <c:pt idx="4">
                  <c:v>-92</c:v>
                </c:pt>
                <c:pt idx="5">
                  <c:v>-80</c:v>
                </c:pt>
                <c:pt idx="6">
                  <c:v>-36</c:v>
                </c:pt>
              </c:numCache>
            </c:numRef>
          </c:yVal>
          <c:smooth val="0"/>
          <c:extLst>
            <c:ext xmlns:c16="http://schemas.microsoft.com/office/drawing/2014/chart" uri="{C3380CC4-5D6E-409C-BE32-E72D297353CC}">
              <c16:uniqueId val="{00000007-958C-4F7D-8B97-BC07EFAAB6C4}"/>
            </c:ext>
          </c:extLst>
        </c:ser>
        <c:ser>
          <c:idx val="12"/>
          <c:order val="9"/>
          <c:tx>
            <c:strRef>
              <c:f>ORP.DO!$L$44</c:f>
              <c:strCache>
                <c:ptCount val="1"/>
                <c:pt idx="0">
                  <c:v>6/24/2015</c:v>
                </c:pt>
              </c:strCache>
            </c:strRef>
          </c:tx>
          <c:spPr>
            <a:ln w="19050"/>
          </c:spPr>
          <c:xVal>
            <c:numRef>
              <c:f>ORP.DO!$A$45:$A$51</c:f>
              <c:numCache>
                <c:formatCode>0%</c:formatCode>
                <c:ptCount val="7"/>
                <c:pt idx="0">
                  <c:v>0</c:v>
                </c:pt>
                <c:pt idx="1">
                  <c:v>6.4102564102564111E-2</c:v>
                </c:pt>
                <c:pt idx="2">
                  <c:v>0.14102564102564102</c:v>
                </c:pt>
                <c:pt idx="3">
                  <c:v>0.20512820512820515</c:v>
                </c:pt>
                <c:pt idx="4">
                  <c:v>0.23076923076923075</c:v>
                </c:pt>
                <c:pt idx="5">
                  <c:v>0.33333333333333331</c:v>
                </c:pt>
                <c:pt idx="6">
                  <c:v>0.66666666666666663</c:v>
                </c:pt>
              </c:numCache>
            </c:numRef>
          </c:xVal>
          <c:yVal>
            <c:numRef>
              <c:f>ORP.DO!$L$45:$L$51</c:f>
              <c:numCache>
                <c:formatCode>General</c:formatCode>
                <c:ptCount val="7"/>
                <c:pt idx="0">
                  <c:v>-106.45</c:v>
                </c:pt>
                <c:pt idx="1">
                  <c:v>-135.05000000000001</c:v>
                </c:pt>
                <c:pt idx="2">
                  <c:v>-139.15</c:v>
                </c:pt>
                <c:pt idx="3">
                  <c:v>-134.25</c:v>
                </c:pt>
                <c:pt idx="4">
                  <c:v>-135.80000000000001</c:v>
                </c:pt>
                <c:pt idx="5">
                  <c:v>-83.3</c:v>
                </c:pt>
                <c:pt idx="6">
                  <c:v>21.65</c:v>
                </c:pt>
              </c:numCache>
            </c:numRef>
          </c:yVal>
          <c:smooth val="0"/>
          <c:extLst>
            <c:ext xmlns:c16="http://schemas.microsoft.com/office/drawing/2014/chart" uri="{C3380CC4-5D6E-409C-BE32-E72D297353CC}">
              <c16:uniqueId val="{00000008-958C-4F7D-8B97-BC07EFAAB6C4}"/>
            </c:ext>
          </c:extLst>
        </c:ser>
        <c:ser>
          <c:idx val="13"/>
          <c:order val="10"/>
          <c:tx>
            <c:strRef>
              <c:f>ORP.DO!$M$44</c:f>
              <c:strCache>
                <c:ptCount val="1"/>
                <c:pt idx="0">
                  <c:v>7/1/2015</c:v>
                </c:pt>
              </c:strCache>
            </c:strRef>
          </c:tx>
          <c:spPr>
            <a:ln w="19050"/>
          </c:spPr>
          <c:xVal>
            <c:numRef>
              <c:f>ORP.DO!$A$45:$A$51</c:f>
              <c:numCache>
                <c:formatCode>0%</c:formatCode>
                <c:ptCount val="7"/>
                <c:pt idx="0">
                  <c:v>0</c:v>
                </c:pt>
                <c:pt idx="1">
                  <c:v>6.4102564102564111E-2</c:v>
                </c:pt>
                <c:pt idx="2">
                  <c:v>0.14102564102564102</c:v>
                </c:pt>
                <c:pt idx="3">
                  <c:v>0.20512820512820515</c:v>
                </c:pt>
                <c:pt idx="4">
                  <c:v>0.23076923076923075</c:v>
                </c:pt>
                <c:pt idx="5">
                  <c:v>0.33333333333333331</c:v>
                </c:pt>
                <c:pt idx="6">
                  <c:v>0.66666666666666663</c:v>
                </c:pt>
              </c:numCache>
            </c:numRef>
          </c:xVal>
          <c:yVal>
            <c:numRef>
              <c:f>ORP.DO!$M$45:$M$51</c:f>
              <c:numCache>
                <c:formatCode>General</c:formatCode>
                <c:ptCount val="7"/>
                <c:pt idx="0">
                  <c:v>-51.75</c:v>
                </c:pt>
                <c:pt idx="1">
                  <c:v>-67.05</c:v>
                </c:pt>
                <c:pt idx="2">
                  <c:v>-46.95</c:v>
                </c:pt>
                <c:pt idx="3">
                  <c:v>-35.75</c:v>
                </c:pt>
                <c:pt idx="4">
                  <c:v>-28.55</c:v>
                </c:pt>
                <c:pt idx="5">
                  <c:v>3.5</c:v>
                </c:pt>
                <c:pt idx="6">
                  <c:v>52.8</c:v>
                </c:pt>
              </c:numCache>
            </c:numRef>
          </c:yVal>
          <c:smooth val="0"/>
          <c:extLst>
            <c:ext xmlns:c16="http://schemas.microsoft.com/office/drawing/2014/chart" uri="{C3380CC4-5D6E-409C-BE32-E72D297353CC}">
              <c16:uniqueId val="{00000009-958C-4F7D-8B97-BC07EFAAB6C4}"/>
            </c:ext>
          </c:extLst>
        </c:ser>
        <c:ser>
          <c:idx val="14"/>
          <c:order val="11"/>
          <c:tx>
            <c:strRef>
              <c:f>ORP.DO!$N$44</c:f>
              <c:strCache>
                <c:ptCount val="1"/>
                <c:pt idx="0">
                  <c:v>7/8/2015</c:v>
                </c:pt>
              </c:strCache>
            </c:strRef>
          </c:tx>
          <c:spPr>
            <a:ln w="19050"/>
          </c:spPr>
          <c:xVal>
            <c:numRef>
              <c:f>ORP.DO!$A$45:$A$51</c:f>
              <c:numCache>
                <c:formatCode>0%</c:formatCode>
                <c:ptCount val="7"/>
                <c:pt idx="0">
                  <c:v>0</c:v>
                </c:pt>
                <c:pt idx="1">
                  <c:v>6.4102564102564111E-2</c:v>
                </c:pt>
                <c:pt idx="2">
                  <c:v>0.14102564102564102</c:v>
                </c:pt>
                <c:pt idx="3">
                  <c:v>0.20512820512820515</c:v>
                </c:pt>
                <c:pt idx="4">
                  <c:v>0.23076923076923075</c:v>
                </c:pt>
                <c:pt idx="5">
                  <c:v>0.33333333333333331</c:v>
                </c:pt>
                <c:pt idx="6">
                  <c:v>0.66666666666666663</c:v>
                </c:pt>
              </c:numCache>
            </c:numRef>
          </c:xVal>
          <c:yVal>
            <c:numRef>
              <c:f>ORP.DO!$N$45:$N$51</c:f>
              <c:numCache>
                <c:formatCode>General</c:formatCode>
                <c:ptCount val="7"/>
                <c:pt idx="0">
                  <c:v>-130.30000000000001</c:v>
                </c:pt>
                <c:pt idx="1">
                  <c:v>-139.1</c:v>
                </c:pt>
                <c:pt idx="2">
                  <c:v>-150</c:v>
                </c:pt>
                <c:pt idx="3">
                  <c:v>-140.19999999999999</c:v>
                </c:pt>
                <c:pt idx="4">
                  <c:v>-124</c:v>
                </c:pt>
                <c:pt idx="5">
                  <c:v>-56.5</c:v>
                </c:pt>
                <c:pt idx="6">
                  <c:v>6.3999999999999986</c:v>
                </c:pt>
              </c:numCache>
            </c:numRef>
          </c:yVal>
          <c:smooth val="0"/>
          <c:extLst>
            <c:ext xmlns:c16="http://schemas.microsoft.com/office/drawing/2014/chart" uri="{C3380CC4-5D6E-409C-BE32-E72D297353CC}">
              <c16:uniqueId val="{0000000A-958C-4F7D-8B97-BC07EFAAB6C4}"/>
            </c:ext>
          </c:extLst>
        </c:ser>
        <c:ser>
          <c:idx val="15"/>
          <c:order val="12"/>
          <c:tx>
            <c:strRef>
              <c:f>ORP.DO!$O$44</c:f>
              <c:strCache>
                <c:ptCount val="1"/>
                <c:pt idx="0">
                  <c:v>7/15/2015</c:v>
                </c:pt>
              </c:strCache>
            </c:strRef>
          </c:tx>
          <c:spPr>
            <a:ln w="19050"/>
          </c:spPr>
          <c:xVal>
            <c:numRef>
              <c:f>ORP.DO!$A$45:$A$51</c:f>
              <c:numCache>
                <c:formatCode>0%</c:formatCode>
                <c:ptCount val="7"/>
                <c:pt idx="0">
                  <c:v>0</c:v>
                </c:pt>
                <c:pt idx="1">
                  <c:v>6.4102564102564111E-2</c:v>
                </c:pt>
                <c:pt idx="2">
                  <c:v>0.14102564102564102</c:v>
                </c:pt>
                <c:pt idx="3">
                  <c:v>0.20512820512820515</c:v>
                </c:pt>
                <c:pt idx="4">
                  <c:v>0.23076923076923075</c:v>
                </c:pt>
                <c:pt idx="5">
                  <c:v>0.33333333333333331</c:v>
                </c:pt>
                <c:pt idx="6">
                  <c:v>0.66666666666666663</c:v>
                </c:pt>
              </c:numCache>
            </c:numRef>
          </c:xVal>
          <c:yVal>
            <c:numRef>
              <c:f>ORP.DO!$O$45:$O$51</c:f>
              <c:numCache>
                <c:formatCode>General</c:formatCode>
                <c:ptCount val="7"/>
                <c:pt idx="0">
                  <c:v>-141.19999999999999</c:v>
                </c:pt>
                <c:pt idx="1">
                  <c:v>-152</c:v>
                </c:pt>
                <c:pt idx="2">
                  <c:v>-128.4</c:v>
                </c:pt>
                <c:pt idx="3">
                  <c:v>-103.55</c:v>
                </c:pt>
                <c:pt idx="4">
                  <c:v>-111.45</c:v>
                </c:pt>
                <c:pt idx="5">
                  <c:v>-69.55</c:v>
                </c:pt>
                <c:pt idx="6">
                  <c:v>-0.84999999999999964</c:v>
                </c:pt>
              </c:numCache>
            </c:numRef>
          </c:yVal>
          <c:smooth val="0"/>
          <c:extLst>
            <c:ext xmlns:c16="http://schemas.microsoft.com/office/drawing/2014/chart" uri="{C3380CC4-5D6E-409C-BE32-E72D297353CC}">
              <c16:uniqueId val="{0000000B-958C-4F7D-8B97-BC07EFAAB6C4}"/>
            </c:ext>
          </c:extLst>
        </c:ser>
        <c:ser>
          <c:idx val="3"/>
          <c:order val="13"/>
          <c:tx>
            <c:strRef>
              <c:f>ORP.DO!$P$44</c:f>
              <c:strCache>
                <c:ptCount val="1"/>
                <c:pt idx="0">
                  <c:v>7/22/2015</c:v>
                </c:pt>
              </c:strCache>
            </c:strRef>
          </c:tx>
          <c:spPr>
            <a:ln w="19050"/>
          </c:spPr>
          <c:xVal>
            <c:numRef>
              <c:f>ORP.DO!$A$45:$A$51</c:f>
              <c:numCache>
                <c:formatCode>0%</c:formatCode>
                <c:ptCount val="7"/>
                <c:pt idx="0">
                  <c:v>0</c:v>
                </c:pt>
                <c:pt idx="1">
                  <c:v>6.4102564102564111E-2</c:v>
                </c:pt>
                <c:pt idx="2">
                  <c:v>0.14102564102564102</c:v>
                </c:pt>
                <c:pt idx="3">
                  <c:v>0.20512820512820515</c:v>
                </c:pt>
                <c:pt idx="4">
                  <c:v>0.23076923076923075</c:v>
                </c:pt>
                <c:pt idx="5">
                  <c:v>0.33333333333333331</c:v>
                </c:pt>
                <c:pt idx="6">
                  <c:v>0.66666666666666663</c:v>
                </c:pt>
              </c:numCache>
            </c:numRef>
          </c:xVal>
          <c:yVal>
            <c:numRef>
              <c:f>ORP.DO!$P$45:$P$51</c:f>
              <c:numCache>
                <c:formatCode>General</c:formatCode>
                <c:ptCount val="7"/>
                <c:pt idx="0">
                  <c:v>-109.4</c:v>
                </c:pt>
                <c:pt idx="1">
                  <c:v>-125.9</c:v>
                </c:pt>
                <c:pt idx="2">
                  <c:v>-107.3</c:v>
                </c:pt>
                <c:pt idx="3">
                  <c:v>-98.4</c:v>
                </c:pt>
                <c:pt idx="4">
                  <c:v>-86.55</c:v>
                </c:pt>
                <c:pt idx="5">
                  <c:v>-59.1</c:v>
                </c:pt>
                <c:pt idx="6">
                  <c:v>1.1499999999999986</c:v>
                </c:pt>
              </c:numCache>
            </c:numRef>
          </c:yVal>
          <c:smooth val="0"/>
          <c:extLst>
            <c:ext xmlns:c16="http://schemas.microsoft.com/office/drawing/2014/chart" uri="{C3380CC4-5D6E-409C-BE32-E72D297353CC}">
              <c16:uniqueId val="{0000000C-958C-4F7D-8B97-BC07EFAAB6C4}"/>
            </c:ext>
          </c:extLst>
        </c:ser>
        <c:ser>
          <c:idx val="17"/>
          <c:order val="14"/>
          <c:tx>
            <c:strRef>
              <c:f>ORP.DO!$Q$44</c:f>
              <c:strCache>
                <c:ptCount val="1"/>
                <c:pt idx="0">
                  <c:v>8/5/2015</c:v>
                </c:pt>
              </c:strCache>
            </c:strRef>
          </c:tx>
          <c:spPr>
            <a:ln w="12700"/>
          </c:spPr>
          <c:xVal>
            <c:numRef>
              <c:f>ORP.DO!$A$45:$A$51</c:f>
              <c:numCache>
                <c:formatCode>0%</c:formatCode>
                <c:ptCount val="7"/>
                <c:pt idx="0">
                  <c:v>0</c:v>
                </c:pt>
                <c:pt idx="1">
                  <c:v>6.4102564102564111E-2</c:v>
                </c:pt>
                <c:pt idx="2">
                  <c:v>0.14102564102564102</c:v>
                </c:pt>
                <c:pt idx="3">
                  <c:v>0.20512820512820515</c:v>
                </c:pt>
                <c:pt idx="4">
                  <c:v>0.23076923076923075</c:v>
                </c:pt>
                <c:pt idx="5">
                  <c:v>0.33333333333333331</c:v>
                </c:pt>
                <c:pt idx="6">
                  <c:v>0.66666666666666663</c:v>
                </c:pt>
              </c:numCache>
            </c:numRef>
          </c:xVal>
          <c:yVal>
            <c:numRef>
              <c:f>ORP.DO!$Q$45:$Q$51</c:f>
              <c:numCache>
                <c:formatCode>General</c:formatCode>
                <c:ptCount val="7"/>
                <c:pt idx="0">
                  <c:v>-105.55</c:v>
                </c:pt>
                <c:pt idx="1">
                  <c:v>-113.65</c:v>
                </c:pt>
                <c:pt idx="2">
                  <c:v>-103</c:v>
                </c:pt>
                <c:pt idx="3">
                  <c:v>-74.849999999999994</c:v>
                </c:pt>
                <c:pt idx="4">
                  <c:v>-56.55</c:v>
                </c:pt>
                <c:pt idx="5">
                  <c:v>-33.299999999999997</c:v>
                </c:pt>
                <c:pt idx="6">
                  <c:v>2.0999999999999996</c:v>
                </c:pt>
              </c:numCache>
            </c:numRef>
          </c:yVal>
          <c:smooth val="0"/>
          <c:extLst>
            <c:ext xmlns:c16="http://schemas.microsoft.com/office/drawing/2014/chart" uri="{C3380CC4-5D6E-409C-BE32-E72D297353CC}">
              <c16:uniqueId val="{0000000D-958C-4F7D-8B97-BC07EFAAB6C4}"/>
            </c:ext>
          </c:extLst>
        </c:ser>
        <c:dLbls>
          <c:showLegendKey val="0"/>
          <c:showVal val="0"/>
          <c:showCatName val="0"/>
          <c:showSerName val="0"/>
          <c:showPercent val="0"/>
          <c:showBubbleSize val="0"/>
        </c:dLbls>
        <c:axId val="1648359840"/>
        <c:axId val="1648360384"/>
        <c:extLst>
          <c:ext xmlns:c15="http://schemas.microsoft.com/office/drawing/2012/chart" uri="{02D57815-91ED-43cb-92C2-25804820EDAC}">
            <c15:filteredScatterSeries>
              <c15:ser>
                <c:idx val="4"/>
                <c:order val="3"/>
                <c:tx>
                  <c:strRef>
                    <c:extLst>
                      <c:ext uri="{02D57815-91ED-43cb-92C2-25804820EDAC}">
                        <c15:formulaRef>
                          <c15:sqref>ORP.DO!#REF!</c15:sqref>
                        </c15:formulaRef>
                      </c:ext>
                    </c:extLst>
                    <c:strCache>
                      <c:ptCount val="1"/>
                      <c:pt idx="0">
                        <c:v>4/22/2015</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extLst>
                      <c:ext uri="{02D57815-91ED-43cb-92C2-25804820EDAC}">
                        <c15:formulaRef>
                          <c15:sqref>ORP.DO!$A$45:$A$51</c15:sqref>
                        </c15:formulaRef>
                      </c:ext>
                    </c:extLst>
                    <c:numCache>
                      <c:formatCode>0%</c:formatCode>
                      <c:ptCount val="7"/>
                      <c:pt idx="0">
                        <c:v>0</c:v>
                      </c:pt>
                      <c:pt idx="1">
                        <c:v>6.4102564102564111E-2</c:v>
                      </c:pt>
                      <c:pt idx="2">
                        <c:v>0.14102564102564102</c:v>
                      </c:pt>
                      <c:pt idx="3">
                        <c:v>0.20512820512820515</c:v>
                      </c:pt>
                      <c:pt idx="4">
                        <c:v>0.23076923076923075</c:v>
                      </c:pt>
                      <c:pt idx="5">
                        <c:v>0.33333333333333331</c:v>
                      </c:pt>
                      <c:pt idx="6">
                        <c:v>0.66666666666666663</c:v>
                      </c:pt>
                    </c:numCache>
                  </c:numRef>
                </c:xVal>
                <c:yVal>
                  <c:numRef>
                    <c:extLst>
                      <c:ext uri="{02D57815-91ED-43cb-92C2-25804820EDAC}">
                        <c15:formulaRef>
                          <c15:sqref>ORP.DO!#REF!</c15:sqref>
                        </c15:formulaRef>
                      </c:ext>
                    </c:extLst>
                    <c:numCache>
                      <c:formatCode>General</c:formatCode>
                      <c:ptCount val="7"/>
                    </c:numCache>
                  </c:numRef>
                </c:yVal>
                <c:smooth val="0"/>
                <c:extLst>
                  <c:ext xmlns:c16="http://schemas.microsoft.com/office/drawing/2014/chart" uri="{C3380CC4-5D6E-409C-BE32-E72D297353CC}">
                    <c16:uniqueId val="{0000000E-958C-4F7D-8B97-BC07EFAAB6C4}"/>
                  </c:ext>
                </c:extLst>
              </c15:ser>
            </c15:filteredScatterSeries>
          </c:ext>
        </c:extLst>
      </c:scatterChart>
      <c:valAx>
        <c:axId val="1648359840"/>
        <c:scaling>
          <c:orientation val="minMax"/>
          <c:max val="0.70000000000000007"/>
          <c:min val="0"/>
        </c:scaling>
        <c:delete val="0"/>
        <c:axPos val="b"/>
        <c:majorGridlines>
          <c:spPr>
            <a:ln w="9525" cap="flat" cmpd="sng" algn="ctr">
              <a:solidFill>
                <a:schemeClr val="tx1">
                  <a:lumMod val="15000"/>
                  <a:lumOff val="85000"/>
                </a:schemeClr>
              </a:solidFill>
              <a:round/>
            </a:ln>
            <a:effectLst/>
          </c:spPr>
        </c:majorGridlines>
        <c:title>
          <c:tx>
            <c:rich>
              <a:bodyPr/>
              <a:lstStyle/>
              <a:p>
                <a:pPr>
                  <a:defRPr sz="1200">
                    <a:solidFill>
                      <a:schemeClr val="tx1">
                        <a:lumMod val="50000"/>
                        <a:lumOff val="50000"/>
                      </a:schemeClr>
                    </a:solidFill>
                  </a:defRPr>
                </a:pPr>
                <a:r>
                  <a:rPr lang="en-US" sz="1200">
                    <a:solidFill>
                      <a:schemeClr val="tx1">
                        <a:lumMod val="65000"/>
                        <a:lumOff val="35000"/>
                      </a:schemeClr>
                    </a:solidFill>
                  </a:rPr>
                  <a:t>Percentage</a:t>
                </a:r>
                <a:r>
                  <a:rPr lang="en-US" sz="1200" baseline="0">
                    <a:solidFill>
                      <a:schemeClr val="tx1">
                        <a:lumMod val="65000"/>
                        <a:lumOff val="35000"/>
                      </a:schemeClr>
                    </a:solidFill>
                  </a:rPr>
                  <a:t> of Tank Length</a:t>
                </a:r>
                <a:endParaRPr lang="en-US" sz="1200">
                  <a:solidFill>
                    <a:schemeClr val="tx1">
                      <a:lumMod val="65000"/>
                      <a:lumOff val="35000"/>
                    </a:schemeClr>
                  </a:solidFill>
                </a:endParaRPr>
              </a:p>
            </c:rich>
          </c:tx>
          <c:layout>
            <c:manualLayout>
              <c:xMode val="edge"/>
              <c:yMode val="edge"/>
              <c:x val="0.39396621447920932"/>
              <c:y val="0.96359266663628218"/>
            </c:manualLayout>
          </c:layout>
          <c:overlay val="0"/>
        </c:title>
        <c:numFmt formatCode="0%"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648360384"/>
        <c:crosses val="autoZero"/>
        <c:crossBetween val="midCat"/>
      </c:valAx>
      <c:valAx>
        <c:axId val="1648360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ORP (mV)</a:t>
                </a:r>
              </a:p>
            </c:rich>
          </c:tx>
          <c:layout>
            <c:manualLayout>
              <c:xMode val="edge"/>
              <c:yMode val="edge"/>
              <c:x val="7.716049382716049E-3"/>
              <c:y val="0.45531845556342493"/>
            </c:manualLayout>
          </c:layout>
          <c:overlay val="0"/>
          <c:spPr>
            <a:noFill/>
            <a:ln>
              <a:noFill/>
            </a:ln>
            <a:effectLst/>
          </c:spPr>
        </c:title>
        <c:numFmt formatCode="General" sourceLinked="1"/>
        <c:majorTickMark val="out"/>
        <c:minorTickMark val="out"/>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648359840"/>
        <c:crosses val="autoZero"/>
        <c:crossBetween val="midCat"/>
      </c:valAx>
      <c:spPr>
        <a:noFill/>
        <a:ln>
          <a:noFill/>
        </a:ln>
        <a:effectLst/>
      </c:spPr>
    </c:plotArea>
    <c:legend>
      <c:legendPos val="r"/>
      <c:layout>
        <c:manualLayout>
          <c:xMode val="edge"/>
          <c:yMode val="edge"/>
          <c:x val="5.1265686515748018E-2"/>
          <c:y val="1.6253523865072422E-2"/>
          <c:w val="0.921729553360075"/>
          <c:h val="7.2944885751069194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8741503465912919E-2"/>
          <c:y val="0.11498731342394607"/>
          <c:w val="0.87685005720438791"/>
          <c:h val="0.74060392739924852"/>
        </c:manualLayout>
      </c:layout>
      <c:scatterChart>
        <c:scatterStyle val="smoothMarker"/>
        <c:varyColors val="0"/>
        <c:ser>
          <c:idx val="0"/>
          <c:order val="0"/>
          <c:tx>
            <c:v>Tank 5 Eff_Ammonia</c:v>
          </c:tx>
          <c:spPr>
            <a:ln w="25400">
              <a:solidFill>
                <a:srgbClr val="666699"/>
              </a:solidFill>
              <a:prstDash val="sysDash"/>
            </a:ln>
          </c:spPr>
          <c:xVal>
            <c:numRef>
              <c:f>'Special sampling'!$G$7:$G$655</c:f>
              <c:numCache>
                <c:formatCode>[$-F800]dddd\,\ mmmm\ dd\,\ yyyy</c:formatCode>
                <c:ptCount val="649"/>
                <c:pt idx="0">
                  <c:v>42268.445138888892</c:v>
                </c:pt>
                <c:pt idx="1">
                  <c:v>42269.445138888892</c:v>
                </c:pt>
                <c:pt idx="2">
                  <c:v>42270.445138888892</c:v>
                </c:pt>
                <c:pt idx="3">
                  <c:v>42271.445138888892</c:v>
                </c:pt>
                <c:pt idx="4">
                  <c:v>42272.445138888892</c:v>
                </c:pt>
                <c:pt idx="5">
                  <c:v>42273.445138888892</c:v>
                </c:pt>
                <c:pt idx="6">
                  <c:v>42274.445138888892</c:v>
                </c:pt>
                <c:pt idx="7">
                  <c:v>42275.445138888892</c:v>
                </c:pt>
                <c:pt idx="8">
                  <c:v>42276.445138888892</c:v>
                </c:pt>
                <c:pt idx="9">
                  <c:v>42277.445138888892</c:v>
                </c:pt>
                <c:pt idx="10">
                  <c:v>42278.445138888892</c:v>
                </c:pt>
                <c:pt idx="11">
                  <c:v>42279.47152777778</c:v>
                </c:pt>
                <c:pt idx="12">
                  <c:v>42280.47152777778</c:v>
                </c:pt>
                <c:pt idx="13">
                  <c:v>42281.47152777778</c:v>
                </c:pt>
                <c:pt idx="14">
                  <c:v>42282.477083333331</c:v>
                </c:pt>
                <c:pt idx="15">
                  <c:v>42283.479166666664</c:v>
                </c:pt>
                <c:pt idx="16">
                  <c:v>42284.481944444444</c:v>
                </c:pt>
                <c:pt idx="17">
                  <c:v>42285.484027777777</c:v>
                </c:pt>
                <c:pt idx="18">
                  <c:v>42286.486111111109</c:v>
                </c:pt>
                <c:pt idx="19">
                  <c:v>42287.486111111109</c:v>
                </c:pt>
                <c:pt idx="20">
                  <c:v>42288.486111111109</c:v>
                </c:pt>
                <c:pt idx="21">
                  <c:v>42289.493055555555</c:v>
                </c:pt>
                <c:pt idx="22">
                  <c:v>42290.493750000001</c:v>
                </c:pt>
                <c:pt idx="23">
                  <c:v>42291.496527777781</c:v>
                </c:pt>
                <c:pt idx="24">
                  <c:v>42292.496527777781</c:v>
                </c:pt>
                <c:pt idx="25">
                  <c:v>42293.496527777781</c:v>
                </c:pt>
                <c:pt idx="26">
                  <c:v>42294.496527777781</c:v>
                </c:pt>
                <c:pt idx="27">
                  <c:v>42295.496527777781</c:v>
                </c:pt>
                <c:pt idx="28">
                  <c:v>42296.496527777781</c:v>
                </c:pt>
                <c:pt idx="29">
                  <c:v>42297.496527777781</c:v>
                </c:pt>
                <c:pt idx="30">
                  <c:v>42298.496527777781</c:v>
                </c:pt>
                <c:pt idx="31">
                  <c:v>42299.496527777781</c:v>
                </c:pt>
                <c:pt idx="32">
                  <c:v>42300.496527777781</c:v>
                </c:pt>
                <c:pt idx="33">
                  <c:v>42301.496527777781</c:v>
                </c:pt>
                <c:pt idx="34">
                  <c:v>42302.496527777781</c:v>
                </c:pt>
                <c:pt idx="35">
                  <c:v>42303.496527777781</c:v>
                </c:pt>
                <c:pt idx="36">
                  <c:v>42304.496527777781</c:v>
                </c:pt>
                <c:pt idx="37">
                  <c:v>42305.496527777781</c:v>
                </c:pt>
                <c:pt idx="38">
                  <c:v>42306.496527777781</c:v>
                </c:pt>
                <c:pt idx="39">
                  <c:v>42307.496527777781</c:v>
                </c:pt>
                <c:pt idx="40">
                  <c:v>42308.496527777781</c:v>
                </c:pt>
                <c:pt idx="41">
                  <c:v>42309.496527777781</c:v>
                </c:pt>
                <c:pt idx="42">
                  <c:v>42310.496527777781</c:v>
                </c:pt>
                <c:pt idx="43">
                  <c:v>42311.496527777781</c:v>
                </c:pt>
                <c:pt idx="44">
                  <c:v>42312.496527777781</c:v>
                </c:pt>
                <c:pt idx="45">
                  <c:v>42313.496527777781</c:v>
                </c:pt>
                <c:pt idx="46">
                  <c:v>42314.496527777781</c:v>
                </c:pt>
                <c:pt idx="47">
                  <c:v>42315.496527777781</c:v>
                </c:pt>
                <c:pt idx="48">
                  <c:v>42316.496527777781</c:v>
                </c:pt>
                <c:pt idx="49">
                  <c:v>42317.496527777781</c:v>
                </c:pt>
                <c:pt idx="50">
                  <c:v>42318.496527777781</c:v>
                </c:pt>
                <c:pt idx="51">
                  <c:v>42319.496527777781</c:v>
                </c:pt>
                <c:pt idx="52">
                  <c:v>42320.496527777781</c:v>
                </c:pt>
                <c:pt idx="53">
                  <c:v>42321.496527777781</c:v>
                </c:pt>
                <c:pt idx="54">
                  <c:v>42322.496527777781</c:v>
                </c:pt>
                <c:pt idx="55">
                  <c:v>42323.496527777781</c:v>
                </c:pt>
                <c:pt idx="56">
                  <c:v>42324.496527777781</c:v>
                </c:pt>
                <c:pt idx="57">
                  <c:v>42325.496527777781</c:v>
                </c:pt>
                <c:pt idx="58">
                  <c:v>42326.496527777781</c:v>
                </c:pt>
                <c:pt idx="59">
                  <c:v>42327.496527777781</c:v>
                </c:pt>
                <c:pt idx="60">
                  <c:v>42328.496527777781</c:v>
                </c:pt>
                <c:pt idx="61">
                  <c:v>42329.496527777781</c:v>
                </c:pt>
                <c:pt idx="62">
                  <c:v>42330.496527777781</c:v>
                </c:pt>
                <c:pt idx="63">
                  <c:v>42331.496527777781</c:v>
                </c:pt>
                <c:pt idx="64">
                  <c:v>42332.496527777781</c:v>
                </c:pt>
                <c:pt idx="65">
                  <c:v>42333.496527777781</c:v>
                </c:pt>
                <c:pt idx="66">
                  <c:v>42334.496527777781</c:v>
                </c:pt>
                <c:pt idx="67">
                  <c:v>42335.496527777781</c:v>
                </c:pt>
                <c:pt idx="68">
                  <c:v>42336.496527777781</c:v>
                </c:pt>
                <c:pt idx="69">
                  <c:v>42337.496527777781</c:v>
                </c:pt>
                <c:pt idx="70">
                  <c:v>42338.496527777781</c:v>
                </c:pt>
                <c:pt idx="71">
                  <c:v>42339.496527777781</c:v>
                </c:pt>
                <c:pt idx="72">
                  <c:v>42340.496527777781</c:v>
                </c:pt>
                <c:pt idx="73">
                  <c:v>42341.496527777781</c:v>
                </c:pt>
                <c:pt idx="74">
                  <c:v>42342.496527777781</c:v>
                </c:pt>
                <c:pt idx="75">
                  <c:v>42343.496527777781</c:v>
                </c:pt>
                <c:pt idx="76">
                  <c:v>42344.496527777781</c:v>
                </c:pt>
                <c:pt idx="77">
                  <c:v>42345.496527777781</c:v>
                </c:pt>
                <c:pt idx="78">
                  <c:v>42346.496527777781</c:v>
                </c:pt>
                <c:pt idx="79">
                  <c:v>42347.496527777781</c:v>
                </c:pt>
                <c:pt idx="80">
                  <c:v>42348.496527777781</c:v>
                </c:pt>
                <c:pt idx="81">
                  <c:v>42349.496527777781</c:v>
                </c:pt>
                <c:pt idx="82">
                  <c:v>42350.496527777781</c:v>
                </c:pt>
                <c:pt idx="83">
                  <c:v>42351.496527777781</c:v>
                </c:pt>
                <c:pt idx="84">
                  <c:v>42352.496527777781</c:v>
                </c:pt>
                <c:pt idx="85">
                  <c:v>42353.496527777781</c:v>
                </c:pt>
                <c:pt idx="86">
                  <c:v>42354.496527777781</c:v>
                </c:pt>
                <c:pt idx="87">
                  <c:v>42355.496527777781</c:v>
                </c:pt>
                <c:pt idx="88">
                  <c:v>42356.496527777781</c:v>
                </c:pt>
                <c:pt idx="89">
                  <c:v>42357.496527777781</c:v>
                </c:pt>
                <c:pt idx="90">
                  <c:v>42358.496527777781</c:v>
                </c:pt>
                <c:pt idx="91">
                  <c:v>42359.496527777781</c:v>
                </c:pt>
                <c:pt idx="92">
                  <c:v>42360.496527777781</c:v>
                </c:pt>
                <c:pt idx="93">
                  <c:v>42361.496527777781</c:v>
                </c:pt>
                <c:pt idx="94">
                  <c:v>42362.496527777781</c:v>
                </c:pt>
                <c:pt idx="95">
                  <c:v>42363.496527777781</c:v>
                </c:pt>
                <c:pt idx="96">
                  <c:v>42364.496527777781</c:v>
                </c:pt>
                <c:pt idx="97">
                  <c:v>42365.496527777781</c:v>
                </c:pt>
                <c:pt idx="98">
                  <c:v>42366.496527777781</c:v>
                </c:pt>
                <c:pt idx="99">
                  <c:v>42367.496527777781</c:v>
                </c:pt>
                <c:pt idx="100">
                  <c:v>42368.496527777781</c:v>
                </c:pt>
                <c:pt idx="101">
                  <c:v>42369.496527777781</c:v>
                </c:pt>
                <c:pt idx="102">
                  <c:v>42370.496527777781</c:v>
                </c:pt>
                <c:pt idx="103">
                  <c:v>42371.496527777781</c:v>
                </c:pt>
                <c:pt idx="104">
                  <c:v>42372.496527777781</c:v>
                </c:pt>
                <c:pt idx="105">
                  <c:v>42373.496527777781</c:v>
                </c:pt>
                <c:pt idx="106">
                  <c:v>42374.496527777781</c:v>
                </c:pt>
                <c:pt idx="107">
                  <c:v>42375.496527777781</c:v>
                </c:pt>
                <c:pt idx="108">
                  <c:v>42376.496527777781</c:v>
                </c:pt>
                <c:pt idx="109">
                  <c:v>42377.496527777781</c:v>
                </c:pt>
                <c:pt idx="110">
                  <c:v>42378.496527777781</c:v>
                </c:pt>
                <c:pt idx="111">
                  <c:v>42379.496527777781</c:v>
                </c:pt>
                <c:pt idx="112">
                  <c:v>42380.496527777781</c:v>
                </c:pt>
                <c:pt idx="113">
                  <c:v>42381.496527777781</c:v>
                </c:pt>
                <c:pt idx="114">
                  <c:v>42382.496527777781</c:v>
                </c:pt>
                <c:pt idx="115">
                  <c:v>42383.496527777781</c:v>
                </c:pt>
                <c:pt idx="116">
                  <c:v>42384.496527777781</c:v>
                </c:pt>
                <c:pt idx="117">
                  <c:v>42385.496527777781</c:v>
                </c:pt>
                <c:pt idx="118">
                  <c:v>42386.496527777781</c:v>
                </c:pt>
                <c:pt idx="119">
                  <c:v>42387.496527777781</c:v>
                </c:pt>
                <c:pt idx="120">
                  <c:v>42388.496527777781</c:v>
                </c:pt>
                <c:pt idx="121">
                  <c:v>42389.496527777781</c:v>
                </c:pt>
                <c:pt idx="122">
                  <c:v>42390.496527777781</c:v>
                </c:pt>
                <c:pt idx="123">
                  <c:v>42391.496527777781</c:v>
                </c:pt>
                <c:pt idx="124">
                  <c:v>42392.496527777781</c:v>
                </c:pt>
                <c:pt idx="125">
                  <c:v>42393.496527777781</c:v>
                </c:pt>
                <c:pt idx="126">
                  <c:v>42394.496527777781</c:v>
                </c:pt>
                <c:pt idx="127">
                  <c:v>42395.496527777781</c:v>
                </c:pt>
                <c:pt idx="128">
                  <c:v>42396.496527777781</c:v>
                </c:pt>
                <c:pt idx="129">
                  <c:v>42397.496527777781</c:v>
                </c:pt>
                <c:pt idx="130">
                  <c:v>42398.496527777781</c:v>
                </c:pt>
                <c:pt idx="131">
                  <c:v>42399.496527777781</c:v>
                </c:pt>
                <c:pt idx="132">
                  <c:v>42400.496527777781</c:v>
                </c:pt>
                <c:pt idx="133">
                  <c:v>42401.496527777781</c:v>
                </c:pt>
                <c:pt idx="134">
                  <c:v>42402.496527777781</c:v>
                </c:pt>
                <c:pt idx="135">
                  <c:v>42403.496527777781</c:v>
                </c:pt>
                <c:pt idx="136">
                  <c:v>42404.496527777781</c:v>
                </c:pt>
                <c:pt idx="137">
                  <c:v>42405.496527777781</c:v>
                </c:pt>
                <c:pt idx="138">
                  <c:v>42406.496527777781</c:v>
                </c:pt>
                <c:pt idx="139">
                  <c:v>42407.496527777781</c:v>
                </c:pt>
                <c:pt idx="140">
                  <c:v>42408.496527777781</c:v>
                </c:pt>
                <c:pt idx="141">
                  <c:v>42409.496527777781</c:v>
                </c:pt>
                <c:pt idx="142">
                  <c:v>42410.496527777781</c:v>
                </c:pt>
                <c:pt idx="143">
                  <c:v>42411.496527777781</c:v>
                </c:pt>
                <c:pt idx="144">
                  <c:v>42412.496527777781</c:v>
                </c:pt>
                <c:pt idx="145">
                  <c:v>42413.496527777781</c:v>
                </c:pt>
                <c:pt idx="146">
                  <c:v>42414.496527777781</c:v>
                </c:pt>
                <c:pt idx="147">
                  <c:v>42415.496527777781</c:v>
                </c:pt>
                <c:pt idx="148">
                  <c:v>42416.496527777781</c:v>
                </c:pt>
                <c:pt idx="149">
                  <c:v>42417.496527777781</c:v>
                </c:pt>
                <c:pt idx="150">
                  <c:v>42418.496527777781</c:v>
                </c:pt>
                <c:pt idx="151">
                  <c:v>42419.496527777781</c:v>
                </c:pt>
                <c:pt idx="152">
                  <c:v>42420.496527777781</c:v>
                </c:pt>
                <c:pt idx="153">
                  <c:v>42421.496527777781</c:v>
                </c:pt>
                <c:pt idx="154">
                  <c:v>42422.496527777781</c:v>
                </c:pt>
                <c:pt idx="155">
                  <c:v>42423.496527777781</c:v>
                </c:pt>
                <c:pt idx="156">
                  <c:v>42424.496527777781</c:v>
                </c:pt>
                <c:pt idx="157">
                  <c:v>42425.496527777781</c:v>
                </c:pt>
                <c:pt idx="158">
                  <c:v>42426.496527777781</c:v>
                </c:pt>
                <c:pt idx="159">
                  <c:v>42427.496527777781</c:v>
                </c:pt>
                <c:pt idx="160">
                  <c:v>42428.496527777781</c:v>
                </c:pt>
                <c:pt idx="161">
                  <c:v>42429.496527777781</c:v>
                </c:pt>
                <c:pt idx="162">
                  <c:v>42430.496527777781</c:v>
                </c:pt>
                <c:pt idx="163">
                  <c:v>42431.496527777781</c:v>
                </c:pt>
                <c:pt idx="164">
                  <c:v>42432.496527777781</c:v>
                </c:pt>
                <c:pt idx="165">
                  <c:v>42433.496527777781</c:v>
                </c:pt>
                <c:pt idx="166">
                  <c:v>42434.496527777781</c:v>
                </c:pt>
                <c:pt idx="167">
                  <c:v>42435.496527777781</c:v>
                </c:pt>
                <c:pt idx="168">
                  <c:v>42436.496527777781</c:v>
                </c:pt>
                <c:pt idx="169">
                  <c:v>42437.496527777781</c:v>
                </c:pt>
                <c:pt idx="170">
                  <c:v>42438.496527777781</c:v>
                </c:pt>
                <c:pt idx="171">
                  <c:v>42439.496527777781</c:v>
                </c:pt>
                <c:pt idx="172">
                  <c:v>42440.496527777781</c:v>
                </c:pt>
                <c:pt idx="173">
                  <c:v>42441.496527777781</c:v>
                </c:pt>
                <c:pt idx="174">
                  <c:v>42442.496527777781</c:v>
                </c:pt>
                <c:pt idx="175">
                  <c:v>42443.496527777781</c:v>
                </c:pt>
                <c:pt idx="176">
                  <c:v>42444.496527777781</c:v>
                </c:pt>
                <c:pt idx="177">
                  <c:v>42445.496527777781</c:v>
                </c:pt>
                <c:pt idx="178">
                  <c:v>42446.496527777781</c:v>
                </c:pt>
                <c:pt idx="179">
                  <c:v>42447.496527777781</c:v>
                </c:pt>
                <c:pt idx="180">
                  <c:v>42448.496527777781</c:v>
                </c:pt>
                <c:pt idx="181">
                  <c:v>42449.496527777781</c:v>
                </c:pt>
                <c:pt idx="182">
                  <c:v>42450.496527777781</c:v>
                </c:pt>
                <c:pt idx="183">
                  <c:v>42451.496527777781</c:v>
                </c:pt>
                <c:pt idx="184">
                  <c:v>42452.496527777781</c:v>
                </c:pt>
                <c:pt idx="185">
                  <c:v>42453.496527777781</c:v>
                </c:pt>
                <c:pt idx="186">
                  <c:v>42454.496527777781</c:v>
                </c:pt>
                <c:pt idx="187">
                  <c:v>42455.496527777781</c:v>
                </c:pt>
                <c:pt idx="188">
                  <c:v>42456.496527777781</c:v>
                </c:pt>
                <c:pt idx="189">
                  <c:v>42457.496527777781</c:v>
                </c:pt>
                <c:pt idx="190">
                  <c:v>42458.496527777781</c:v>
                </c:pt>
                <c:pt idx="191">
                  <c:v>42459.496527777781</c:v>
                </c:pt>
                <c:pt idx="192">
                  <c:v>42460.496527777781</c:v>
                </c:pt>
                <c:pt idx="193">
                  <c:v>42461.496527777781</c:v>
                </c:pt>
                <c:pt idx="194">
                  <c:v>42462.496527777781</c:v>
                </c:pt>
                <c:pt idx="195">
                  <c:v>42463.496527777781</c:v>
                </c:pt>
                <c:pt idx="196">
                  <c:v>42464.496527777781</c:v>
                </c:pt>
                <c:pt idx="197">
                  <c:v>42465.496527777781</c:v>
                </c:pt>
                <c:pt idx="198">
                  <c:v>42466.496527777781</c:v>
                </c:pt>
                <c:pt idx="199">
                  <c:v>42467.496527777781</c:v>
                </c:pt>
                <c:pt idx="200">
                  <c:v>42468.496527777781</c:v>
                </c:pt>
                <c:pt idx="201">
                  <c:v>42469.496527777781</c:v>
                </c:pt>
                <c:pt idx="202">
                  <c:v>42470.496527777781</c:v>
                </c:pt>
                <c:pt idx="203">
                  <c:v>42471.496527777781</c:v>
                </c:pt>
                <c:pt idx="204">
                  <c:v>42472.496527777781</c:v>
                </c:pt>
                <c:pt idx="205">
                  <c:v>42473.496527777781</c:v>
                </c:pt>
                <c:pt idx="206">
                  <c:v>42474.496527777781</c:v>
                </c:pt>
                <c:pt idx="207">
                  <c:v>42475.496527777781</c:v>
                </c:pt>
                <c:pt idx="208">
                  <c:v>42476.496527777781</c:v>
                </c:pt>
                <c:pt idx="209">
                  <c:v>42477.496527777781</c:v>
                </c:pt>
                <c:pt idx="210">
                  <c:v>42478.496527777781</c:v>
                </c:pt>
                <c:pt idx="211">
                  <c:v>42479.496527777781</c:v>
                </c:pt>
                <c:pt idx="212">
                  <c:v>42480.496527777781</c:v>
                </c:pt>
                <c:pt idx="213">
                  <c:v>42481.496527777781</c:v>
                </c:pt>
                <c:pt idx="214">
                  <c:v>42482.496527777781</c:v>
                </c:pt>
                <c:pt idx="215">
                  <c:v>42483.496527777781</c:v>
                </c:pt>
                <c:pt idx="216">
                  <c:v>42484.496527777781</c:v>
                </c:pt>
                <c:pt idx="217">
                  <c:v>42485.496527777781</c:v>
                </c:pt>
                <c:pt idx="218">
                  <c:v>42486.496527777781</c:v>
                </c:pt>
                <c:pt idx="219">
                  <c:v>42487.496527777781</c:v>
                </c:pt>
                <c:pt idx="220">
                  <c:v>42488.496527777781</c:v>
                </c:pt>
                <c:pt idx="221">
                  <c:v>42489.496527777781</c:v>
                </c:pt>
                <c:pt idx="222">
                  <c:v>42490.496527777781</c:v>
                </c:pt>
                <c:pt idx="223">
                  <c:v>42491.496527777781</c:v>
                </c:pt>
                <c:pt idx="224">
                  <c:v>42492.496527777781</c:v>
                </c:pt>
                <c:pt idx="225">
                  <c:v>42493.496527777781</c:v>
                </c:pt>
                <c:pt idx="226">
                  <c:v>42494.496527777781</c:v>
                </c:pt>
                <c:pt idx="227">
                  <c:v>42495.496527777781</c:v>
                </c:pt>
                <c:pt idx="228">
                  <c:v>42496.496527777781</c:v>
                </c:pt>
                <c:pt idx="229">
                  <c:v>42497.496527777781</c:v>
                </c:pt>
                <c:pt idx="230">
                  <c:v>42498.496527777781</c:v>
                </c:pt>
                <c:pt idx="231">
                  <c:v>42499.496527777781</c:v>
                </c:pt>
                <c:pt idx="232">
                  <c:v>42500.496527777781</c:v>
                </c:pt>
                <c:pt idx="233">
                  <c:v>42501.496527777781</c:v>
                </c:pt>
                <c:pt idx="234">
                  <c:v>42502.496527777781</c:v>
                </c:pt>
                <c:pt idx="235">
                  <c:v>42503.496527777781</c:v>
                </c:pt>
                <c:pt idx="236">
                  <c:v>42504.496527777781</c:v>
                </c:pt>
                <c:pt idx="237">
                  <c:v>42505.496527777781</c:v>
                </c:pt>
                <c:pt idx="238">
                  <c:v>42506.496527777781</c:v>
                </c:pt>
                <c:pt idx="239">
                  <c:v>42507.496527777781</c:v>
                </c:pt>
                <c:pt idx="240">
                  <c:v>42508.496527777781</c:v>
                </c:pt>
                <c:pt idx="241">
                  <c:v>42509.496527777781</c:v>
                </c:pt>
                <c:pt idx="242">
                  <c:v>42510.496527777781</c:v>
                </c:pt>
                <c:pt idx="243">
                  <c:v>42511.496527777781</c:v>
                </c:pt>
                <c:pt idx="244">
                  <c:v>42512.496527777781</c:v>
                </c:pt>
                <c:pt idx="245">
                  <c:v>42513.496527777781</c:v>
                </c:pt>
                <c:pt idx="246">
                  <c:v>42514.496527777781</c:v>
                </c:pt>
                <c:pt idx="247">
                  <c:v>42515.496527777781</c:v>
                </c:pt>
                <c:pt idx="248">
                  <c:v>42516.496527777781</c:v>
                </c:pt>
                <c:pt idx="249">
                  <c:v>42517.496527777781</c:v>
                </c:pt>
                <c:pt idx="250">
                  <c:v>42518.496527777781</c:v>
                </c:pt>
                <c:pt idx="251">
                  <c:v>42519.496527777781</c:v>
                </c:pt>
                <c:pt idx="252">
                  <c:v>42520.496527777781</c:v>
                </c:pt>
                <c:pt idx="253">
                  <c:v>42521.496527777781</c:v>
                </c:pt>
                <c:pt idx="254">
                  <c:v>42522.496527777781</c:v>
                </c:pt>
                <c:pt idx="255">
                  <c:v>42523.496527777781</c:v>
                </c:pt>
                <c:pt idx="256">
                  <c:v>42524.496527777781</c:v>
                </c:pt>
                <c:pt idx="257">
                  <c:v>42525.496527777781</c:v>
                </c:pt>
                <c:pt idx="258">
                  <c:v>42526.496527777781</c:v>
                </c:pt>
                <c:pt idx="259">
                  <c:v>42527.496527777781</c:v>
                </c:pt>
                <c:pt idx="260">
                  <c:v>42528.496527777781</c:v>
                </c:pt>
                <c:pt idx="261">
                  <c:v>42529.496527777781</c:v>
                </c:pt>
                <c:pt idx="262">
                  <c:v>42530.496527777781</c:v>
                </c:pt>
                <c:pt idx="263">
                  <c:v>42531.496527777781</c:v>
                </c:pt>
                <c:pt idx="264">
                  <c:v>42532.496527777781</c:v>
                </c:pt>
                <c:pt idx="265">
                  <c:v>42533.496527777781</c:v>
                </c:pt>
                <c:pt idx="266">
                  <c:v>42534.496527777781</c:v>
                </c:pt>
                <c:pt idx="267">
                  <c:v>42535.496527777781</c:v>
                </c:pt>
                <c:pt idx="268">
                  <c:v>42536.496527777781</c:v>
                </c:pt>
                <c:pt idx="269">
                  <c:v>42537.496527777781</c:v>
                </c:pt>
                <c:pt idx="270">
                  <c:v>42538.496527777781</c:v>
                </c:pt>
                <c:pt idx="271">
                  <c:v>42539.496527777781</c:v>
                </c:pt>
                <c:pt idx="272">
                  <c:v>42540.496527777781</c:v>
                </c:pt>
                <c:pt idx="273">
                  <c:v>42541.496527777781</c:v>
                </c:pt>
                <c:pt idx="274">
                  <c:v>42542.496527777781</c:v>
                </c:pt>
                <c:pt idx="275">
                  <c:v>42543.496527777781</c:v>
                </c:pt>
                <c:pt idx="276">
                  <c:v>42544.496527777781</c:v>
                </c:pt>
                <c:pt idx="277">
                  <c:v>42545.496527777781</c:v>
                </c:pt>
                <c:pt idx="278">
                  <c:v>42546.496527777781</c:v>
                </c:pt>
                <c:pt idx="279">
                  <c:v>42547.496527777781</c:v>
                </c:pt>
                <c:pt idx="280">
                  <c:v>42548.496527777781</c:v>
                </c:pt>
                <c:pt idx="281">
                  <c:v>42549.496527777781</c:v>
                </c:pt>
                <c:pt idx="282">
                  <c:v>42550.496527777781</c:v>
                </c:pt>
                <c:pt idx="283">
                  <c:v>42551.496527777781</c:v>
                </c:pt>
                <c:pt idx="284">
                  <c:v>42552.496527777781</c:v>
                </c:pt>
                <c:pt idx="285">
                  <c:v>42553.496527777781</c:v>
                </c:pt>
                <c:pt idx="286">
                  <c:v>42554.496527777781</c:v>
                </c:pt>
                <c:pt idx="287">
                  <c:v>42555.496527777781</c:v>
                </c:pt>
                <c:pt idx="288">
                  <c:v>42556.496527777781</c:v>
                </c:pt>
                <c:pt idx="289">
                  <c:v>42557.496527777781</c:v>
                </c:pt>
                <c:pt idx="290">
                  <c:v>42558.496527777781</c:v>
                </c:pt>
                <c:pt idx="291">
                  <c:v>42559.496527777781</c:v>
                </c:pt>
                <c:pt idx="292">
                  <c:v>42560.496527777781</c:v>
                </c:pt>
                <c:pt idx="293">
                  <c:v>42561.496527777781</c:v>
                </c:pt>
                <c:pt idx="294">
                  <c:v>42562.496527777781</c:v>
                </c:pt>
                <c:pt idx="295">
                  <c:v>42563.496527777781</c:v>
                </c:pt>
                <c:pt idx="296">
                  <c:v>42564.496527777781</c:v>
                </c:pt>
                <c:pt idx="297">
                  <c:v>42565.496527777781</c:v>
                </c:pt>
                <c:pt idx="298">
                  <c:v>42566.496527777781</c:v>
                </c:pt>
                <c:pt idx="299">
                  <c:v>42567.496527777781</c:v>
                </c:pt>
                <c:pt idx="300">
                  <c:v>42568.496527777781</c:v>
                </c:pt>
                <c:pt idx="301">
                  <c:v>42569.496527777781</c:v>
                </c:pt>
                <c:pt idx="302">
                  <c:v>42570.496527777781</c:v>
                </c:pt>
                <c:pt idx="303">
                  <c:v>42571.496527777781</c:v>
                </c:pt>
                <c:pt idx="304">
                  <c:v>42572.496527777781</c:v>
                </c:pt>
                <c:pt idx="305">
                  <c:v>42573.496527777781</c:v>
                </c:pt>
                <c:pt idx="306">
                  <c:v>42574.496527777781</c:v>
                </c:pt>
                <c:pt idx="307">
                  <c:v>42575.496527777781</c:v>
                </c:pt>
                <c:pt idx="308">
                  <c:v>42576.496527777781</c:v>
                </c:pt>
                <c:pt idx="309">
                  <c:v>42577.496527777781</c:v>
                </c:pt>
                <c:pt idx="310">
                  <c:v>42578.496527777781</c:v>
                </c:pt>
                <c:pt idx="311">
                  <c:v>42579.496527777781</c:v>
                </c:pt>
                <c:pt idx="312">
                  <c:v>42580.496527777781</c:v>
                </c:pt>
                <c:pt idx="313">
                  <c:v>42581.496527777781</c:v>
                </c:pt>
                <c:pt idx="314">
                  <c:v>42582.496527777781</c:v>
                </c:pt>
                <c:pt idx="315">
                  <c:v>42583.496527777781</c:v>
                </c:pt>
                <c:pt idx="316">
                  <c:v>42584.496527777781</c:v>
                </c:pt>
                <c:pt idx="317">
                  <c:v>42585.496527777781</c:v>
                </c:pt>
                <c:pt idx="318">
                  <c:v>42586.496527777781</c:v>
                </c:pt>
                <c:pt idx="319">
                  <c:v>42587.496527777781</c:v>
                </c:pt>
                <c:pt idx="320">
                  <c:v>42588.496527777781</c:v>
                </c:pt>
                <c:pt idx="321">
                  <c:v>42589.496527777781</c:v>
                </c:pt>
                <c:pt idx="322">
                  <c:v>42590.496527777781</c:v>
                </c:pt>
                <c:pt idx="323">
                  <c:v>42591.496527777781</c:v>
                </c:pt>
                <c:pt idx="324">
                  <c:v>42592.496527777781</c:v>
                </c:pt>
                <c:pt idx="325">
                  <c:v>42593.496527777781</c:v>
                </c:pt>
                <c:pt idx="326">
                  <c:v>42594.496527777781</c:v>
                </c:pt>
                <c:pt idx="327">
                  <c:v>42595.496527777781</c:v>
                </c:pt>
                <c:pt idx="328">
                  <c:v>42596.496527777781</c:v>
                </c:pt>
                <c:pt idx="329">
                  <c:v>42597.496527777781</c:v>
                </c:pt>
                <c:pt idx="330">
                  <c:v>42598.496527777781</c:v>
                </c:pt>
                <c:pt idx="331">
                  <c:v>42599.496527777781</c:v>
                </c:pt>
                <c:pt idx="332">
                  <c:v>42600.496527777781</c:v>
                </c:pt>
                <c:pt idx="333">
                  <c:v>42601.496527777781</c:v>
                </c:pt>
                <c:pt idx="334">
                  <c:v>42602.496527777781</c:v>
                </c:pt>
                <c:pt idx="335">
                  <c:v>42603.496527777781</c:v>
                </c:pt>
                <c:pt idx="336">
                  <c:v>42604.496527777781</c:v>
                </c:pt>
                <c:pt idx="337">
                  <c:v>42605.496527777781</c:v>
                </c:pt>
                <c:pt idx="338">
                  <c:v>42606.496527777781</c:v>
                </c:pt>
                <c:pt idx="339">
                  <c:v>42607.496527777781</c:v>
                </c:pt>
                <c:pt idx="340">
                  <c:v>42608.496527777781</c:v>
                </c:pt>
                <c:pt idx="341">
                  <c:v>42609.496527777781</c:v>
                </c:pt>
                <c:pt idx="342">
                  <c:v>42610.496527777781</c:v>
                </c:pt>
                <c:pt idx="343">
                  <c:v>42611.496527777781</c:v>
                </c:pt>
                <c:pt idx="344">
                  <c:v>42612.496527777781</c:v>
                </c:pt>
                <c:pt idx="345">
                  <c:v>42613.496527777781</c:v>
                </c:pt>
                <c:pt idx="346">
                  <c:v>42614.496527777781</c:v>
                </c:pt>
                <c:pt idx="347">
                  <c:v>42615.496527777781</c:v>
                </c:pt>
                <c:pt idx="348">
                  <c:v>42616.496527777781</c:v>
                </c:pt>
                <c:pt idx="349">
                  <c:v>42617.496527777781</c:v>
                </c:pt>
                <c:pt idx="350">
                  <c:v>42618.496527777781</c:v>
                </c:pt>
                <c:pt idx="351">
                  <c:v>42619.496527777781</c:v>
                </c:pt>
                <c:pt idx="352">
                  <c:v>42620.496527777781</c:v>
                </c:pt>
                <c:pt idx="353">
                  <c:v>42621.496527777781</c:v>
                </c:pt>
                <c:pt idx="354">
                  <c:v>42622.496527777781</c:v>
                </c:pt>
                <c:pt idx="355">
                  <c:v>42623.496527777781</c:v>
                </c:pt>
                <c:pt idx="356">
                  <c:v>42624.496527777781</c:v>
                </c:pt>
                <c:pt idx="357">
                  <c:v>42625.496527777781</c:v>
                </c:pt>
                <c:pt idx="358">
                  <c:v>42626.496527777781</c:v>
                </c:pt>
                <c:pt idx="359">
                  <c:v>42627.496527777781</c:v>
                </c:pt>
                <c:pt idx="360">
                  <c:v>42628.496527777781</c:v>
                </c:pt>
                <c:pt idx="361">
                  <c:v>42629.496527777781</c:v>
                </c:pt>
                <c:pt idx="362">
                  <c:v>42630.496527777781</c:v>
                </c:pt>
                <c:pt idx="363">
                  <c:v>42631.496527777781</c:v>
                </c:pt>
                <c:pt idx="364">
                  <c:v>42632.496527777781</c:v>
                </c:pt>
                <c:pt idx="365">
                  <c:v>42633.496527777781</c:v>
                </c:pt>
                <c:pt idx="366">
                  <c:v>42634.496527777781</c:v>
                </c:pt>
                <c:pt idx="367">
                  <c:v>42635.496527777781</c:v>
                </c:pt>
                <c:pt idx="368">
                  <c:v>42636.496527777781</c:v>
                </c:pt>
                <c:pt idx="369">
                  <c:v>42637.496527777781</c:v>
                </c:pt>
                <c:pt idx="370">
                  <c:v>42638.496527777781</c:v>
                </c:pt>
                <c:pt idx="371">
                  <c:v>42639.496527777781</c:v>
                </c:pt>
                <c:pt idx="372">
                  <c:v>42640.496527777781</c:v>
                </c:pt>
                <c:pt idx="373">
                  <c:v>42641.496527777781</c:v>
                </c:pt>
                <c:pt idx="374">
                  <c:v>42642.496527777781</c:v>
                </c:pt>
                <c:pt idx="375">
                  <c:v>42643.496527777781</c:v>
                </c:pt>
                <c:pt idx="376">
                  <c:v>42644.496527777781</c:v>
                </c:pt>
                <c:pt idx="377">
                  <c:v>42645.496527777781</c:v>
                </c:pt>
                <c:pt idx="378">
                  <c:v>42646.496527777781</c:v>
                </c:pt>
                <c:pt idx="379">
                  <c:v>42647.496527777781</c:v>
                </c:pt>
                <c:pt idx="380">
                  <c:v>42648.496527777781</c:v>
                </c:pt>
                <c:pt idx="381">
                  <c:v>42649.496527777781</c:v>
                </c:pt>
                <c:pt idx="382">
                  <c:v>42650.496527777781</c:v>
                </c:pt>
                <c:pt idx="383">
                  <c:v>42651.496527777781</c:v>
                </c:pt>
                <c:pt idx="384">
                  <c:v>42652.496527777781</c:v>
                </c:pt>
                <c:pt idx="385">
                  <c:v>42653.496527777781</c:v>
                </c:pt>
                <c:pt idx="386">
                  <c:v>42654.496527777781</c:v>
                </c:pt>
                <c:pt idx="387">
                  <c:v>42655.496527777781</c:v>
                </c:pt>
                <c:pt idx="388">
                  <c:v>42656.496527777781</c:v>
                </c:pt>
                <c:pt idx="389">
                  <c:v>42657.496527777781</c:v>
                </c:pt>
                <c:pt idx="390">
                  <c:v>42658.496527777781</c:v>
                </c:pt>
                <c:pt idx="391">
                  <c:v>42659.496527777781</c:v>
                </c:pt>
                <c:pt idx="392">
                  <c:v>42660.496527777781</c:v>
                </c:pt>
                <c:pt idx="393">
                  <c:v>42661.496527777781</c:v>
                </c:pt>
                <c:pt idx="394">
                  <c:v>42662.496527777781</c:v>
                </c:pt>
                <c:pt idx="395">
                  <c:v>42663.496527777781</c:v>
                </c:pt>
                <c:pt idx="396">
                  <c:v>42664.496527777781</c:v>
                </c:pt>
                <c:pt idx="397">
                  <c:v>42665.496527777781</c:v>
                </c:pt>
                <c:pt idx="398">
                  <c:v>42666.496527777781</c:v>
                </c:pt>
                <c:pt idx="399">
                  <c:v>42667.496527777781</c:v>
                </c:pt>
                <c:pt idx="400">
                  <c:v>42668.496527777781</c:v>
                </c:pt>
                <c:pt idx="401">
                  <c:v>42669.496527777781</c:v>
                </c:pt>
                <c:pt idx="402">
                  <c:v>42670.496527777781</c:v>
                </c:pt>
                <c:pt idx="403">
                  <c:v>42671.496527777781</c:v>
                </c:pt>
                <c:pt idx="404">
                  <c:v>42672.496527777781</c:v>
                </c:pt>
                <c:pt idx="405">
                  <c:v>42673.496527777781</c:v>
                </c:pt>
                <c:pt idx="406">
                  <c:v>42674.496527777781</c:v>
                </c:pt>
                <c:pt idx="407">
                  <c:v>42675.496527777781</c:v>
                </c:pt>
                <c:pt idx="408">
                  <c:v>42676.496527777781</c:v>
                </c:pt>
                <c:pt idx="409">
                  <c:v>42677.496527777781</c:v>
                </c:pt>
                <c:pt idx="410">
                  <c:v>42678.496527777781</c:v>
                </c:pt>
                <c:pt idx="411">
                  <c:v>42679.496527777781</c:v>
                </c:pt>
                <c:pt idx="412">
                  <c:v>42680.496527777781</c:v>
                </c:pt>
                <c:pt idx="413">
                  <c:v>42681.496527777781</c:v>
                </c:pt>
                <c:pt idx="414">
                  <c:v>42682.496527777781</c:v>
                </c:pt>
                <c:pt idx="415">
                  <c:v>42683.496527777781</c:v>
                </c:pt>
                <c:pt idx="416">
                  <c:v>42684.496527777781</c:v>
                </c:pt>
                <c:pt idx="417">
                  <c:v>42685.496527777781</c:v>
                </c:pt>
                <c:pt idx="418">
                  <c:v>42686.496527777781</c:v>
                </c:pt>
                <c:pt idx="419">
                  <c:v>42687.496527777781</c:v>
                </c:pt>
                <c:pt idx="420">
                  <c:v>42688.496527777781</c:v>
                </c:pt>
                <c:pt idx="421">
                  <c:v>42689.496527777781</c:v>
                </c:pt>
                <c:pt idx="422">
                  <c:v>42690.496527777781</c:v>
                </c:pt>
                <c:pt idx="423">
                  <c:v>42691.496527777781</c:v>
                </c:pt>
                <c:pt idx="424">
                  <c:v>42692.496527777781</c:v>
                </c:pt>
                <c:pt idx="425">
                  <c:v>42693.496527777781</c:v>
                </c:pt>
                <c:pt idx="426">
                  <c:v>42694.496527777781</c:v>
                </c:pt>
                <c:pt idx="427">
                  <c:v>42695.496527777781</c:v>
                </c:pt>
                <c:pt idx="428">
                  <c:v>42696.496527777781</c:v>
                </c:pt>
                <c:pt idx="429">
                  <c:v>42697.496527777781</c:v>
                </c:pt>
                <c:pt idx="430">
                  <c:v>42698.496527777781</c:v>
                </c:pt>
                <c:pt idx="431">
                  <c:v>42699.496527777781</c:v>
                </c:pt>
                <c:pt idx="432">
                  <c:v>42700.496527777781</c:v>
                </c:pt>
                <c:pt idx="433">
                  <c:v>42701.496527777781</c:v>
                </c:pt>
                <c:pt idx="434">
                  <c:v>42702.496527777781</c:v>
                </c:pt>
                <c:pt idx="435">
                  <c:v>42703.496527777781</c:v>
                </c:pt>
                <c:pt idx="436">
                  <c:v>42704.496527777781</c:v>
                </c:pt>
                <c:pt idx="437">
                  <c:v>42705.496527777781</c:v>
                </c:pt>
                <c:pt idx="438">
                  <c:v>42706.496527777781</c:v>
                </c:pt>
                <c:pt idx="439">
                  <c:v>42707.496527777781</c:v>
                </c:pt>
                <c:pt idx="440">
                  <c:v>42708.496527777781</c:v>
                </c:pt>
                <c:pt idx="441">
                  <c:v>42709.496527777781</c:v>
                </c:pt>
                <c:pt idx="442">
                  <c:v>42710.496527777781</c:v>
                </c:pt>
                <c:pt idx="443">
                  <c:v>42711.496527777781</c:v>
                </c:pt>
                <c:pt idx="444">
                  <c:v>42712.496527777781</c:v>
                </c:pt>
                <c:pt idx="445">
                  <c:v>42713.496527777781</c:v>
                </c:pt>
                <c:pt idx="446">
                  <c:v>42714.496527777781</c:v>
                </c:pt>
                <c:pt idx="447">
                  <c:v>42715.496527777781</c:v>
                </c:pt>
                <c:pt idx="448">
                  <c:v>42716.496527777781</c:v>
                </c:pt>
                <c:pt idx="449">
                  <c:v>42717.496527777781</c:v>
                </c:pt>
                <c:pt idx="450">
                  <c:v>42718.496527777781</c:v>
                </c:pt>
                <c:pt idx="451">
                  <c:v>42719.496527777781</c:v>
                </c:pt>
                <c:pt idx="452">
                  <c:v>42720.496527777781</c:v>
                </c:pt>
                <c:pt idx="453">
                  <c:v>42721.496527777781</c:v>
                </c:pt>
                <c:pt idx="454">
                  <c:v>42722.496527777781</c:v>
                </c:pt>
                <c:pt idx="455">
                  <c:v>42723.496527777781</c:v>
                </c:pt>
                <c:pt idx="456">
                  <c:v>42724.496527777781</c:v>
                </c:pt>
                <c:pt idx="457">
                  <c:v>42725.496527777781</c:v>
                </c:pt>
                <c:pt idx="458">
                  <c:v>42726.496527777781</c:v>
                </c:pt>
                <c:pt idx="459">
                  <c:v>42727.496527777781</c:v>
                </c:pt>
                <c:pt idx="460">
                  <c:v>42728.496527777781</c:v>
                </c:pt>
                <c:pt idx="461">
                  <c:v>42729.496527777781</c:v>
                </c:pt>
                <c:pt idx="462">
                  <c:v>42730.496527777781</c:v>
                </c:pt>
                <c:pt idx="463">
                  <c:v>42731.496527777781</c:v>
                </c:pt>
                <c:pt idx="464">
                  <c:v>42732.496527777781</c:v>
                </c:pt>
                <c:pt idx="465">
                  <c:v>42733.496527777781</c:v>
                </c:pt>
                <c:pt idx="466">
                  <c:v>42734.496527777781</c:v>
                </c:pt>
                <c:pt idx="467">
                  <c:v>42735.496527777781</c:v>
                </c:pt>
                <c:pt idx="468">
                  <c:v>42736.496527777781</c:v>
                </c:pt>
                <c:pt idx="469">
                  <c:v>42737.496527777781</c:v>
                </c:pt>
                <c:pt idx="470">
                  <c:v>42738.496527777781</c:v>
                </c:pt>
                <c:pt idx="471">
                  <c:v>42739.496527777781</c:v>
                </c:pt>
                <c:pt idx="472">
                  <c:v>42740.496527777781</c:v>
                </c:pt>
                <c:pt idx="473">
                  <c:v>42741.496527777781</c:v>
                </c:pt>
                <c:pt idx="474">
                  <c:v>42742.496527777781</c:v>
                </c:pt>
                <c:pt idx="475">
                  <c:v>42743.496527777781</c:v>
                </c:pt>
                <c:pt idx="476">
                  <c:v>42744.496527777781</c:v>
                </c:pt>
                <c:pt idx="477">
                  <c:v>42745.496527777781</c:v>
                </c:pt>
                <c:pt idx="478">
                  <c:v>42746.496527777781</c:v>
                </c:pt>
                <c:pt idx="479">
                  <c:v>42747.496527777781</c:v>
                </c:pt>
                <c:pt idx="480">
                  <c:v>42748.496527777781</c:v>
                </c:pt>
                <c:pt idx="481">
                  <c:v>42749.496527777781</c:v>
                </c:pt>
                <c:pt idx="482">
                  <c:v>42750.496527777781</c:v>
                </c:pt>
                <c:pt idx="483">
                  <c:v>42751.496527777781</c:v>
                </c:pt>
                <c:pt idx="484">
                  <c:v>42752.496527777781</c:v>
                </c:pt>
                <c:pt idx="485">
                  <c:v>42753.496527777781</c:v>
                </c:pt>
                <c:pt idx="486">
                  <c:v>42754.496527777781</c:v>
                </c:pt>
                <c:pt idx="487">
                  <c:v>42755.496527777781</c:v>
                </c:pt>
                <c:pt idx="488">
                  <c:v>42756.496527777781</c:v>
                </c:pt>
                <c:pt idx="489">
                  <c:v>42757.496527777781</c:v>
                </c:pt>
                <c:pt idx="490">
                  <c:v>42758.496527777781</c:v>
                </c:pt>
                <c:pt idx="491">
                  <c:v>42759.496527777781</c:v>
                </c:pt>
                <c:pt idx="492">
                  <c:v>42760.496527777781</c:v>
                </c:pt>
                <c:pt idx="493">
                  <c:v>42761.496527777781</c:v>
                </c:pt>
                <c:pt idx="494">
                  <c:v>42762.496527777781</c:v>
                </c:pt>
                <c:pt idx="495">
                  <c:v>42763.496527777781</c:v>
                </c:pt>
                <c:pt idx="496">
                  <c:v>42764.496527777781</c:v>
                </c:pt>
                <c:pt idx="497">
                  <c:v>42765.496527777781</c:v>
                </c:pt>
                <c:pt idx="498">
                  <c:v>42766.496527777781</c:v>
                </c:pt>
                <c:pt idx="499">
                  <c:v>42767.496527777781</c:v>
                </c:pt>
                <c:pt idx="500">
                  <c:v>42768.496527777781</c:v>
                </c:pt>
                <c:pt idx="501">
                  <c:v>42769.496527777781</c:v>
                </c:pt>
                <c:pt idx="502">
                  <c:v>42770.496527777781</c:v>
                </c:pt>
                <c:pt idx="503">
                  <c:v>42771.496527777781</c:v>
                </c:pt>
                <c:pt idx="504">
                  <c:v>42772.496527777781</c:v>
                </c:pt>
                <c:pt idx="505">
                  <c:v>42773.496527777781</c:v>
                </c:pt>
                <c:pt idx="506">
                  <c:v>42774.496527777781</c:v>
                </c:pt>
                <c:pt idx="507">
                  <c:v>42775.496527777781</c:v>
                </c:pt>
                <c:pt idx="508">
                  <c:v>42776.496527777781</c:v>
                </c:pt>
                <c:pt idx="509">
                  <c:v>42777.496527777781</c:v>
                </c:pt>
                <c:pt idx="510">
                  <c:v>42778.496527777781</c:v>
                </c:pt>
                <c:pt idx="511">
                  <c:v>42779.496527777781</c:v>
                </c:pt>
                <c:pt idx="512">
                  <c:v>42780.496527777781</c:v>
                </c:pt>
                <c:pt idx="513">
                  <c:v>42781.496527777781</c:v>
                </c:pt>
                <c:pt idx="514">
                  <c:v>42782.496527777781</c:v>
                </c:pt>
                <c:pt idx="515">
                  <c:v>42783.496527777781</c:v>
                </c:pt>
                <c:pt idx="516">
                  <c:v>42784.496527777781</c:v>
                </c:pt>
                <c:pt idx="517">
                  <c:v>42785.496527777781</c:v>
                </c:pt>
                <c:pt idx="518">
                  <c:v>42786.496527777781</c:v>
                </c:pt>
                <c:pt idx="519">
                  <c:v>42787.496527777781</c:v>
                </c:pt>
                <c:pt idx="520">
                  <c:v>42788.496527777781</c:v>
                </c:pt>
                <c:pt idx="521">
                  <c:v>42789.496527777781</c:v>
                </c:pt>
                <c:pt idx="522">
                  <c:v>42790.496527777781</c:v>
                </c:pt>
                <c:pt idx="523">
                  <c:v>42791.496527777781</c:v>
                </c:pt>
                <c:pt idx="524">
                  <c:v>42792.496527777781</c:v>
                </c:pt>
                <c:pt idx="525">
                  <c:v>42793.496527777781</c:v>
                </c:pt>
                <c:pt idx="526">
                  <c:v>42794.496527777781</c:v>
                </c:pt>
                <c:pt idx="527">
                  <c:v>42795.496527777781</c:v>
                </c:pt>
                <c:pt idx="528">
                  <c:v>42796.496527777781</c:v>
                </c:pt>
                <c:pt idx="529">
                  <c:v>42797.496527777781</c:v>
                </c:pt>
                <c:pt idx="530">
                  <c:v>42798.496527777781</c:v>
                </c:pt>
                <c:pt idx="531">
                  <c:v>42799.496527777781</c:v>
                </c:pt>
                <c:pt idx="532">
                  <c:v>42800.496527777781</c:v>
                </c:pt>
                <c:pt idx="533">
                  <c:v>42801.496527777781</c:v>
                </c:pt>
                <c:pt idx="534">
                  <c:v>42802.496527777781</c:v>
                </c:pt>
                <c:pt idx="535">
                  <c:v>42803.496527777781</c:v>
                </c:pt>
                <c:pt idx="536">
                  <c:v>42804.496527777781</c:v>
                </c:pt>
                <c:pt idx="537">
                  <c:v>42805.496527777781</c:v>
                </c:pt>
                <c:pt idx="538">
                  <c:v>42806.496527777781</c:v>
                </c:pt>
                <c:pt idx="539">
                  <c:v>42807.496527777781</c:v>
                </c:pt>
                <c:pt idx="540">
                  <c:v>42808.496527777781</c:v>
                </c:pt>
                <c:pt idx="541">
                  <c:v>42809.496527777781</c:v>
                </c:pt>
                <c:pt idx="542">
                  <c:v>42810.496527777781</c:v>
                </c:pt>
                <c:pt idx="543">
                  <c:v>42811.496527777781</c:v>
                </c:pt>
                <c:pt idx="544">
                  <c:v>42812.496527777781</c:v>
                </c:pt>
                <c:pt idx="545">
                  <c:v>42813.496527777781</c:v>
                </c:pt>
                <c:pt idx="546">
                  <c:v>42814.496527777781</c:v>
                </c:pt>
                <c:pt idx="547">
                  <c:v>42815.496527777781</c:v>
                </c:pt>
                <c:pt idx="548">
                  <c:v>42816.496527777781</c:v>
                </c:pt>
                <c:pt idx="549">
                  <c:v>42817.496527777781</c:v>
                </c:pt>
                <c:pt idx="550">
                  <c:v>42818.496527777781</c:v>
                </c:pt>
                <c:pt idx="551">
                  <c:v>42819.496527777781</c:v>
                </c:pt>
                <c:pt idx="552">
                  <c:v>42820.496527777781</c:v>
                </c:pt>
                <c:pt idx="553">
                  <c:v>42821.496527777781</c:v>
                </c:pt>
                <c:pt idx="554">
                  <c:v>42822.496527777781</c:v>
                </c:pt>
                <c:pt idx="555">
                  <c:v>42823.496527777781</c:v>
                </c:pt>
                <c:pt idx="556">
                  <c:v>42824.496527777781</c:v>
                </c:pt>
                <c:pt idx="557">
                  <c:v>42825.496527777781</c:v>
                </c:pt>
                <c:pt idx="558">
                  <c:v>42826.496527777781</c:v>
                </c:pt>
                <c:pt idx="559">
                  <c:v>42827.496527777781</c:v>
                </c:pt>
                <c:pt idx="560">
                  <c:v>42828.496527777781</c:v>
                </c:pt>
                <c:pt idx="561">
                  <c:v>42829.496527777781</c:v>
                </c:pt>
                <c:pt idx="562">
                  <c:v>42830.496527777781</c:v>
                </c:pt>
                <c:pt idx="563">
                  <c:v>42831.496527777781</c:v>
                </c:pt>
                <c:pt idx="564">
                  <c:v>42832.496527777781</c:v>
                </c:pt>
                <c:pt idx="565">
                  <c:v>42833.496527777781</c:v>
                </c:pt>
                <c:pt idx="566">
                  <c:v>42834.496527777781</c:v>
                </c:pt>
                <c:pt idx="567">
                  <c:v>42835.496527777781</c:v>
                </c:pt>
                <c:pt idx="568">
                  <c:v>42836.496527777781</c:v>
                </c:pt>
                <c:pt idx="569">
                  <c:v>42837.496527777781</c:v>
                </c:pt>
                <c:pt idx="570">
                  <c:v>42838.496527777781</c:v>
                </c:pt>
                <c:pt idx="571">
                  <c:v>42839.496527777781</c:v>
                </c:pt>
                <c:pt idx="572">
                  <c:v>42840.496527777781</c:v>
                </c:pt>
                <c:pt idx="573">
                  <c:v>42841.496527777781</c:v>
                </c:pt>
                <c:pt idx="574">
                  <c:v>42842.496527777781</c:v>
                </c:pt>
                <c:pt idx="575">
                  <c:v>42843.496527777781</c:v>
                </c:pt>
                <c:pt idx="576">
                  <c:v>42844.496527777781</c:v>
                </c:pt>
                <c:pt idx="577">
                  <c:v>42845.496527777781</c:v>
                </c:pt>
                <c:pt idx="578">
                  <c:v>42846.496527777781</c:v>
                </c:pt>
                <c:pt idx="579">
                  <c:v>42847.496527777781</c:v>
                </c:pt>
                <c:pt idx="580">
                  <c:v>42848.496527777781</c:v>
                </c:pt>
                <c:pt idx="581">
                  <c:v>42849.496527777781</c:v>
                </c:pt>
                <c:pt idx="582">
                  <c:v>42850.496527777781</c:v>
                </c:pt>
                <c:pt idx="583">
                  <c:v>42851.496527777781</c:v>
                </c:pt>
                <c:pt idx="584">
                  <c:v>42852.496527777781</c:v>
                </c:pt>
                <c:pt idx="585">
                  <c:v>42853.496527777781</c:v>
                </c:pt>
                <c:pt idx="586">
                  <c:v>42854.496527777781</c:v>
                </c:pt>
                <c:pt idx="587">
                  <c:v>42855.496527777781</c:v>
                </c:pt>
                <c:pt idx="588">
                  <c:v>42856.496527777781</c:v>
                </c:pt>
                <c:pt idx="589">
                  <c:v>42857.496527777781</c:v>
                </c:pt>
                <c:pt idx="590">
                  <c:v>42858.496527777781</c:v>
                </c:pt>
                <c:pt idx="591">
                  <c:v>42859.496527777781</c:v>
                </c:pt>
                <c:pt idx="592">
                  <c:v>42860.496527777781</c:v>
                </c:pt>
                <c:pt idx="593">
                  <c:v>42861.496527777781</c:v>
                </c:pt>
                <c:pt idx="594">
                  <c:v>42862.496527777781</c:v>
                </c:pt>
                <c:pt idx="595">
                  <c:v>42863.496527777781</c:v>
                </c:pt>
                <c:pt idx="596">
                  <c:v>42864.496527777781</c:v>
                </c:pt>
                <c:pt idx="597">
                  <c:v>42865.496527777781</c:v>
                </c:pt>
                <c:pt idx="598">
                  <c:v>42866.496527777781</c:v>
                </c:pt>
                <c:pt idx="599">
                  <c:v>42867.496527777781</c:v>
                </c:pt>
                <c:pt idx="600">
                  <c:v>42868.496527777781</c:v>
                </c:pt>
                <c:pt idx="601">
                  <c:v>42869.496527777781</c:v>
                </c:pt>
                <c:pt idx="602">
                  <c:v>42870.496527777781</c:v>
                </c:pt>
                <c:pt idx="603">
                  <c:v>42871.496527777781</c:v>
                </c:pt>
                <c:pt idx="604">
                  <c:v>42872.496527777781</c:v>
                </c:pt>
                <c:pt idx="605">
                  <c:v>42873.496527777781</c:v>
                </c:pt>
                <c:pt idx="606">
                  <c:v>42874.496527777781</c:v>
                </c:pt>
                <c:pt idx="607">
                  <c:v>42875.496527777781</c:v>
                </c:pt>
                <c:pt idx="608">
                  <c:v>42876.496527777781</c:v>
                </c:pt>
                <c:pt idx="609">
                  <c:v>42877.496527777781</c:v>
                </c:pt>
                <c:pt idx="610">
                  <c:v>42878.496527777781</c:v>
                </c:pt>
                <c:pt idx="611">
                  <c:v>42879.496527777781</c:v>
                </c:pt>
                <c:pt idx="612">
                  <c:v>42880.496527777781</c:v>
                </c:pt>
                <c:pt idx="613">
                  <c:v>42881.496527777781</c:v>
                </c:pt>
                <c:pt idx="614">
                  <c:v>42882.496527777781</c:v>
                </c:pt>
                <c:pt idx="615">
                  <c:v>42883.496527777781</c:v>
                </c:pt>
                <c:pt idx="616">
                  <c:v>42884.496527777781</c:v>
                </c:pt>
                <c:pt idx="617">
                  <c:v>42885.496527777781</c:v>
                </c:pt>
                <c:pt idx="618">
                  <c:v>42886.496527777781</c:v>
                </c:pt>
                <c:pt idx="619">
                  <c:v>42887.496527777781</c:v>
                </c:pt>
                <c:pt idx="620">
                  <c:v>42888.496527777781</c:v>
                </c:pt>
                <c:pt idx="621">
                  <c:v>42889.496527777781</c:v>
                </c:pt>
                <c:pt idx="622">
                  <c:v>42890.496527777781</c:v>
                </c:pt>
                <c:pt idx="623">
                  <c:v>42891.496527777781</c:v>
                </c:pt>
                <c:pt idx="624">
                  <c:v>42892.496527777781</c:v>
                </c:pt>
                <c:pt idx="625">
                  <c:v>42893.496527777781</c:v>
                </c:pt>
                <c:pt idx="626">
                  <c:v>42894.496527777781</c:v>
                </c:pt>
                <c:pt idx="627">
                  <c:v>42895.496527777781</c:v>
                </c:pt>
                <c:pt idx="628">
                  <c:v>42896.496527777781</c:v>
                </c:pt>
                <c:pt idx="629">
                  <c:v>42897.496527777781</c:v>
                </c:pt>
                <c:pt idx="630">
                  <c:v>42898.496527777781</c:v>
                </c:pt>
                <c:pt idx="631">
                  <c:v>42899.496527777781</c:v>
                </c:pt>
                <c:pt idx="632">
                  <c:v>42900.496527777781</c:v>
                </c:pt>
                <c:pt idx="633">
                  <c:v>42901.496527777781</c:v>
                </c:pt>
                <c:pt idx="634">
                  <c:v>42902.496527777781</c:v>
                </c:pt>
                <c:pt idx="635">
                  <c:v>42903.496527777781</c:v>
                </c:pt>
                <c:pt idx="636">
                  <c:v>42904.496527777781</c:v>
                </c:pt>
                <c:pt idx="637">
                  <c:v>42905.496527777781</c:v>
                </c:pt>
                <c:pt idx="638">
                  <c:v>42906.496527777781</c:v>
                </c:pt>
                <c:pt idx="639">
                  <c:v>42907.496527777781</c:v>
                </c:pt>
                <c:pt idx="640">
                  <c:v>42908.496527777781</c:v>
                </c:pt>
                <c:pt idx="641">
                  <c:v>42909.496527777781</c:v>
                </c:pt>
                <c:pt idx="642">
                  <c:v>42910.496527777781</c:v>
                </c:pt>
                <c:pt idx="643">
                  <c:v>42911.496527777781</c:v>
                </c:pt>
                <c:pt idx="644">
                  <c:v>42912.496527777781</c:v>
                </c:pt>
                <c:pt idx="645">
                  <c:v>42913.496527777781</c:v>
                </c:pt>
                <c:pt idx="646">
                  <c:v>42914.496527777781</c:v>
                </c:pt>
                <c:pt idx="647">
                  <c:v>42915.496527777781</c:v>
                </c:pt>
                <c:pt idx="648">
                  <c:v>42916.496527777781</c:v>
                </c:pt>
              </c:numCache>
            </c:numRef>
          </c:xVal>
          <c:yVal>
            <c:numRef>
              <c:f>'Special sampling'!$K$7:$K$655</c:f>
              <c:numCache>
                <c:formatCode>0.00</c:formatCode>
                <c:ptCount val="649"/>
                <c:pt idx="0">
                  <c:v>0.21</c:v>
                </c:pt>
                <c:pt idx="1">
                  <c:v>0.1</c:v>
                </c:pt>
                <c:pt idx="2">
                  <c:v>0.23</c:v>
                </c:pt>
                <c:pt idx="3">
                  <c:v>0.22</c:v>
                </c:pt>
                <c:pt idx="4">
                  <c:v>0.1</c:v>
                </c:pt>
                <c:pt idx="7">
                  <c:v>0.1</c:v>
                </c:pt>
                <c:pt idx="8">
                  <c:v>0.13</c:v>
                </c:pt>
                <c:pt idx="9">
                  <c:v>0</c:v>
                </c:pt>
                <c:pt idx="10">
                  <c:v>0</c:v>
                </c:pt>
                <c:pt idx="11">
                  <c:v>0.19</c:v>
                </c:pt>
                <c:pt idx="14">
                  <c:v>0</c:v>
                </c:pt>
                <c:pt idx="15">
                  <c:v>0</c:v>
                </c:pt>
                <c:pt idx="16">
                  <c:v>0.11</c:v>
                </c:pt>
                <c:pt idx="17">
                  <c:v>0</c:v>
                </c:pt>
                <c:pt idx="18">
                  <c:v>0</c:v>
                </c:pt>
                <c:pt idx="21">
                  <c:v>0</c:v>
                </c:pt>
                <c:pt idx="22">
                  <c:v>0</c:v>
                </c:pt>
                <c:pt idx="23">
                  <c:v>0.21</c:v>
                </c:pt>
                <c:pt idx="24">
                  <c:v>0.15</c:v>
                </c:pt>
                <c:pt idx="25">
                  <c:v>0.13</c:v>
                </c:pt>
                <c:pt idx="28">
                  <c:v>0</c:v>
                </c:pt>
                <c:pt idx="29">
                  <c:v>0</c:v>
                </c:pt>
                <c:pt idx="30">
                  <c:v>0</c:v>
                </c:pt>
                <c:pt idx="31">
                  <c:v>0</c:v>
                </c:pt>
                <c:pt idx="32" formatCode="General">
                  <c:v>0</c:v>
                </c:pt>
                <c:pt idx="35">
                  <c:v>0</c:v>
                </c:pt>
                <c:pt idx="36" formatCode="General">
                  <c:v>0</c:v>
                </c:pt>
                <c:pt idx="37">
                  <c:v>0</c:v>
                </c:pt>
                <c:pt idx="38" formatCode="General">
                  <c:v>0</c:v>
                </c:pt>
                <c:pt idx="39">
                  <c:v>0</c:v>
                </c:pt>
                <c:pt idx="42" formatCode="0.0">
                  <c:v>0.15</c:v>
                </c:pt>
                <c:pt idx="43" formatCode="0.0">
                  <c:v>0</c:v>
                </c:pt>
                <c:pt idx="44" formatCode="0.0">
                  <c:v>0</c:v>
                </c:pt>
                <c:pt idx="45" formatCode="0.0">
                  <c:v>0</c:v>
                </c:pt>
                <c:pt idx="46" formatCode="0.0">
                  <c:v>0</c:v>
                </c:pt>
                <c:pt idx="49" formatCode="0.0">
                  <c:v>0</c:v>
                </c:pt>
                <c:pt idx="50" formatCode="0.0">
                  <c:v>0</c:v>
                </c:pt>
                <c:pt idx="51" formatCode="0.0">
                  <c:v>0</c:v>
                </c:pt>
                <c:pt idx="52" formatCode="0.0">
                  <c:v>0</c:v>
                </c:pt>
                <c:pt idx="53" formatCode="0.0">
                  <c:v>0</c:v>
                </c:pt>
                <c:pt idx="56" formatCode="0.0">
                  <c:v>0</c:v>
                </c:pt>
                <c:pt idx="57" formatCode="0.0">
                  <c:v>0</c:v>
                </c:pt>
                <c:pt idx="58" formatCode="0.0">
                  <c:v>0.22</c:v>
                </c:pt>
                <c:pt idx="59" formatCode="0.0">
                  <c:v>0</c:v>
                </c:pt>
                <c:pt idx="60" formatCode="0.0">
                  <c:v>0</c:v>
                </c:pt>
                <c:pt idx="63" formatCode="0.0">
                  <c:v>0</c:v>
                </c:pt>
                <c:pt idx="64" formatCode="0.0">
                  <c:v>0</c:v>
                </c:pt>
                <c:pt idx="65" formatCode="0.0">
                  <c:v>0</c:v>
                </c:pt>
                <c:pt idx="70" formatCode="0.0">
                  <c:v>0</c:v>
                </c:pt>
                <c:pt idx="71" formatCode="0.0">
                  <c:v>0</c:v>
                </c:pt>
                <c:pt idx="72" formatCode="0.0">
                  <c:v>0.93</c:v>
                </c:pt>
                <c:pt idx="73" formatCode="0.0">
                  <c:v>0</c:v>
                </c:pt>
                <c:pt idx="74" formatCode="0.0">
                  <c:v>0</c:v>
                </c:pt>
                <c:pt idx="77" formatCode="0.0">
                  <c:v>0</c:v>
                </c:pt>
                <c:pt idx="78" formatCode="0.0">
                  <c:v>0.13</c:v>
                </c:pt>
                <c:pt idx="79" formatCode="0.0">
                  <c:v>0</c:v>
                </c:pt>
                <c:pt idx="80" formatCode="0.0">
                  <c:v>0</c:v>
                </c:pt>
                <c:pt idx="81" formatCode="0.0">
                  <c:v>0</c:v>
                </c:pt>
                <c:pt idx="84" formatCode="0.0">
                  <c:v>0</c:v>
                </c:pt>
                <c:pt idx="85" formatCode="0.0">
                  <c:v>0</c:v>
                </c:pt>
                <c:pt idx="86" formatCode="0.0">
                  <c:v>0</c:v>
                </c:pt>
                <c:pt idx="87" formatCode="0.0">
                  <c:v>0</c:v>
                </c:pt>
                <c:pt idx="88" formatCode="0.0">
                  <c:v>0</c:v>
                </c:pt>
                <c:pt idx="91" formatCode="0.0">
                  <c:v>0</c:v>
                </c:pt>
                <c:pt idx="92" formatCode="0.0">
                  <c:v>0.12</c:v>
                </c:pt>
                <c:pt idx="93" formatCode="0.0">
                  <c:v>0</c:v>
                </c:pt>
                <c:pt idx="98" formatCode="0.0">
                  <c:v>0.14000000000000001</c:v>
                </c:pt>
                <c:pt idx="99" formatCode="0.0">
                  <c:v>0.19</c:v>
                </c:pt>
                <c:pt idx="100" formatCode="0.0">
                  <c:v>0.22</c:v>
                </c:pt>
                <c:pt idx="105" formatCode="0.0">
                  <c:v>0</c:v>
                </c:pt>
                <c:pt idx="106" formatCode="0.0">
                  <c:v>0</c:v>
                </c:pt>
                <c:pt idx="107" formatCode="0.0">
                  <c:v>0</c:v>
                </c:pt>
                <c:pt idx="112" formatCode="0.0">
                  <c:v>0.15</c:v>
                </c:pt>
                <c:pt idx="114" formatCode="0.0">
                  <c:v>0</c:v>
                </c:pt>
                <c:pt idx="116" formatCode="0.0">
                  <c:v>0</c:v>
                </c:pt>
                <c:pt idx="119">
                  <c:v>0</c:v>
                </c:pt>
                <c:pt idx="121" formatCode="0.0">
                  <c:v>0.5</c:v>
                </c:pt>
                <c:pt idx="123" formatCode="0.0">
                  <c:v>0</c:v>
                </c:pt>
                <c:pt idx="126" formatCode="0.0">
                  <c:v>0</c:v>
                </c:pt>
                <c:pt idx="128" formatCode="0.0">
                  <c:v>1.31</c:v>
                </c:pt>
                <c:pt idx="130" formatCode="0.0">
                  <c:v>0.87</c:v>
                </c:pt>
                <c:pt idx="133" formatCode="0.0">
                  <c:v>0.59</c:v>
                </c:pt>
                <c:pt idx="135">
                  <c:v>1.57</c:v>
                </c:pt>
                <c:pt idx="137" formatCode="0.0">
                  <c:v>0.5</c:v>
                </c:pt>
                <c:pt idx="140" formatCode="0.0">
                  <c:v>5.15</c:v>
                </c:pt>
                <c:pt idx="142" formatCode="0.0">
                  <c:v>3.7</c:v>
                </c:pt>
                <c:pt idx="144" formatCode="0.0">
                  <c:v>0.92</c:v>
                </c:pt>
                <c:pt idx="147" formatCode="0.0">
                  <c:v>0.5</c:v>
                </c:pt>
                <c:pt idx="149" formatCode="0.0">
                  <c:v>2.72</c:v>
                </c:pt>
                <c:pt idx="151" formatCode="0.0">
                  <c:v>1.22</c:v>
                </c:pt>
                <c:pt idx="154" formatCode="0.0">
                  <c:v>0</c:v>
                </c:pt>
                <c:pt idx="156" formatCode="0.0">
                  <c:v>4.21</c:v>
                </c:pt>
                <c:pt idx="158" formatCode="0.0">
                  <c:v>0.12</c:v>
                </c:pt>
                <c:pt idx="161" formatCode="0.0">
                  <c:v>0.86</c:v>
                </c:pt>
                <c:pt idx="162" formatCode="0.0">
                  <c:v>0.5</c:v>
                </c:pt>
                <c:pt idx="163" formatCode="0.0">
                  <c:v>1.04</c:v>
                </c:pt>
                <c:pt idx="165" formatCode="General">
                  <c:v>1.83</c:v>
                </c:pt>
                <c:pt idx="168" formatCode="0.0">
                  <c:v>0</c:v>
                </c:pt>
                <c:pt idx="170" formatCode="0.0">
                  <c:v>0.33</c:v>
                </c:pt>
                <c:pt idx="172" formatCode="0.0">
                  <c:v>0</c:v>
                </c:pt>
                <c:pt idx="175" formatCode="0.0">
                  <c:v>0</c:v>
                </c:pt>
                <c:pt idx="177" formatCode="0.0">
                  <c:v>0.13</c:v>
                </c:pt>
                <c:pt idx="179" formatCode="0.0">
                  <c:v>0</c:v>
                </c:pt>
                <c:pt idx="182" formatCode="0.0">
                  <c:v>0.28999999999999998</c:v>
                </c:pt>
                <c:pt idx="184" formatCode="0.0">
                  <c:v>0.1</c:v>
                </c:pt>
                <c:pt idx="186" formatCode="0.0">
                  <c:v>0.62</c:v>
                </c:pt>
                <c:pt idx="189" formatCode="0.0">
                  <c:v>0.13</c:v>
                </c:pt>
                <c:pt idx="191" formatCode="0.0">
                  <c:v>0</c:v>
                </c:pt>
                <c:pt idx="193" formatCode="0.0">
                  <c:v>0</c:v>
                </c:pt>
                <c:pt idx="196" formatCode="0.0">
                  <c:v>0.25</c:v>
                </c:pt>
                <c:pt idx="198" formatCode="0.0">
                  <c:v>0</c:v>
                </c:pt>
                <c:pt idx="200" formatCode="0.0">
                  <c:v>0</c:v>
                </c:pt>
                <c:pt idx="203" formatCode="0.0">
                  <c:v>0</c:v>
                </c:pt>
                <c:pt idx="207" formatCode="0.0">
                  <c:v>0.77</c:v>
                </c:pt>
                <c:pt idx="208" formatCode="0.0">
                  <c:v>0.1</c:v>
                </c:pt>
                <c:pt idx="210" formatCode="0.0">
                  <c:v>0.1</c:v>
                </c:pt>
                <c:pt idx="212" formatCode="0.0">
                  <c:v>1.17</c:v>
                </c:pt>
                <c:pt idx="214" formatCode="0.0">
                  <c:v>1.52</c:v>
                </c:pt>
                <c:pt idx="217" formatCode="0.0">
                  <c:v>0.42</c:v>
                </c:pt>
                <c:pt idx="219" formatCode="0.0">
                  <c:v>1.85</c:v>
                </c:pt>
                <c:pt idx="221" formatCode="0.0">
                  <c:v>3.83</c:v>
                </c:pt>
                <c:pt idx="288" formatCode="0.0">
                  <c:v>0</c:v>
                </c:pt>
                <c:pt idx="289" formatCode="0.0">
                  <c:v>0</c:v>
                </c:pt>
                <c:pt idx="290" formatCode="0.0">
                  <c:v>0</c:v>
                </c:pt>
                <c:pt idx="294" formatCode="0.0">
                  <c:v>0</c:v>
                </c:pt>
                <c:pt idx="295" formatCode="0.0">
                  <c:v>0</c:v>
                </c:pt>
                <c:pt idx="296" formatCode="0.0">
                  <c:v>0</c:v>
                </c:pt>
                <c:pt idx="297" formatCode="0.0">
                  <c:v>0</c:v>
                </c:pt>
                <c:pt idx="298" formatCode="0.0">
                  <c:v>0</c:v>
                </c:pt>
                <c:pt idx="301" formatCode="0.0">
                  <c:v>0</c:v>
                </c:pt>
                <c:pt idx="302" formatCode="0.0">
                  <c:v>0</c:v>
                </c:pt>
                <c:pt idx="413" formatCode="0.0">
                  <c:v>0.14000000000000001</c:v>
                </c:pt>
                <c:pt idx="414" formatCode="0.0">
                  <c:v>0.15</c:v>
                </c:pt>
                <c:pt idx="415" formatCode="0.0">
                  <c:v>0.23</c:v>
                </c:pt>
                <c:pt idx="416" formatCode="0.0">
                  <c:v>0.22</c:v>
                </c:pt>
                <c:pt idx="417" formatCode="0.0">
                  <c:v>0</c:v>
                </c:pt>
                <c:pt idx="418" formatCode="0.0">
                  <c:v>0.15</c:v>
                </c:pt>
                <c:pt idx="420" formatCode="0.0">
                  <c:v>0.15</c:v>
                </c:pt>
                <c:pt idx="421" formatCode="0.0">
                  <c:v>0.12</c:v>
                </c:pt>
                <c:pt idx="422" formatCode="0.0">
                  <c:v>0</c:v>
                </c:pt>
                <c:pt idx="423" formatCode="0.0">
                  <c:v>0.34</c:v>
                </c:pt>
                <c:pt idx="424" formatCode="0.0">
                  <c:v>0.23</c:v>
                </c:pt>
                <c:pt idx="427" formatCode="0.0">
                  <c:v>0</c:v>
                </c:pt>
                <c:pt idx="428" formatCode="0.0">
                  <c:v>0.24</c:v>
                </c:pt>
                <c:pt idx="429" formatCode="0.0">
                  <c:v>0.12</c:v>
                </c:pt>
                <c:pt idx="430" formatCode="0.0">
                  <c:v>0.81</c:v>
                </c:pt>
                <c:pt idx="431" formatCode="0.0">
                  <c:v>0.13</c:v>
                </c:pt>
                <c:pt idx="434" formatCode="0.0">
                  <c:v>2.0499999999999998</c:v>
                </c:pt>
                <c:pt idx="435">
                  <c:v>0.1</c:v>
                </c:pt>
                <c:pt idx="436" formatCode="0.0">
                  <c:v>0.1</c:v>
                </c:pt>
                <c:pt idx="437" formatCode="0.0">
                  <c:v>0.41</c:v>
                </c:pt>
                <c:pt idx="438" formatCode="0.0">
                  <c:v>0.24</c:v>
                </c:pt>
                <c:pt idx="441" formatCode="0.0">
                  <c:v>0.3</c:v>
                </c:pt>
                <c:pt idx="442" formatCode="0.0">
                  <c:v>0.11</c:v>
                </c:pt>
                <c:pt idx="443" formatCode="0.0">
                  <c:v>0.28000000000000003</c:v>
                </c:pt>
                <c:pt idx="444" formatCode="0.0">
                  <c:v>0.51</c:v>
                </c:pt>
                <c:pt idx="445" formatCode="0.0">
                  <c:v>0.59</c:v>
                </c:pt>
                <c:pt idx="448" formatCode="0.0">
                  <c:v>0.33</c:v>
                </c:pt>
                <c:pt idx="449">
                  <c:v>0.24</c:v>
                </c:pt>
                <c:pt idx="450">
                  <c:v>0.43</c:v>
                </c:pt>
                <c:pt idx="451">
                  <c:v>0.16</c:v>
                </c:pt>
                <c:pt idx="452">
                  <c:v>0.25</c:v>
                </c:pt>
                <c:pt idx="455" formatCode="0.0">
                  <c:v>0.17</c:v>
                </c:pt>
                <c:pt idx="456">
                  <c:v>0.39</c:v>
                </c:pt>
                <c:pt idx="457">
                  <c:v>0.31</c:v>
                </c:pt>
                <c:pt idx="458">
                  <c:v>0.76</c:v>
                </c:pt>
                <c:pt idx="459">
                  <c:v>1.1499999999999999</c:v>
                </c:pt>
                <c:pt idx="462">
                  <c:v>1.87</c:v>
                </c:pt>
                <c:pt idx="463">
                  <c:v>0.71</c:v>
                </c:pt>
                <c:pt idx="465">
                  <c:v>2.33</c:v>
                </c:pt>
                <c:pt idx="466">
                  <c:v>0.14000000000000001</c:v>
                </c:pt>
                <c:pt idx="469">
                  <c:v>0.31</c:v>
                </c:pt>
                <c:pt idx="470">
                  <c:v>1.07</c:v>
                </c:pt>
                <c:pt idx="471">
                  <c:v>0.1</c:v>
                </c:pt>
                <c:pt idx="472">
                  <c:v>0</c:v>
                </c:pt>
                <c:pt idx="473">
                  <c:v>0.14000000000000001</c:v>
                </c:pt>
                <c:pt idx="476">
                  <c:v>0.33</c:v>
                </c:pt>
                <c:pt idx="477">
                  <c:v>0.18</c:v>
                </c:pt>
                <c:pt idx="478">
                  <c:v>0.24</c:v>
                </c:pt>
                <c:pt idx="479">
                  <c:v>1.27</c:v>
                </c:pt>
                <c:pt idx="480">
                  <c:v>0.56999999999999995</c:v>
                </c:pt>
                <c:pt idx="483">
                  <c:v>0</c:v>
                </c:pt>
                <c:pt idx="484">
                  <c:v>2.13</c:v>
                </c:pt>
                <c:pt idx="485">
                  <c:v>1.67</c:v>
                </c:pt>
                <c:pt idx="486">
                  <c:v>0</c:v>
                </c:pt>
                <c:pt idx="490">
                  <c:v>0</c:v>
                </c:pt>
                <c:pt idx="491">
                  <c:v>1.05</c:v>
                </c:pt>
                <c:pt idx="492">
                  <c:v>0.79</c:v>
                </c:pt>
                <c:pt idx="493">
                  <c:v>0.43</c:v>
                </c:pt>
                <c:pt idx="494" formatCode="0.0">
                  <c:v>0.49</c:v>
                </c:pt>
                <c:pt idx="497" formatCode="0.0">
                  <c:v>0</c:v>
                </c:pt>
                <c:pt idx="498" formatCode="0.0">
                  <c:v>0</c:v>
                </c:pt>
                <c:pt idx="499" formatCode="0.0">
                  <c:v>0.11</c:v>
                </c:pt>
                <c:pt idx="500" formatCode="0.0">
                  <c:v>1.22</c:v>
                </c:pt>
                <c:pt idx="501" formatCode="0.0">
                  <c:v>0.66</c:v>
                </c:pt>
                <c:pt idx="504" formatCode="0.0">
                  <c:v>0.45</c:v>
                </c:pt>
                <c:pt idx="505" formatCode="0.0">
                  <c:v>0.15</c:v>
                </c:pt>
                <c:pt idx="506" formatCode="0.0">
                  <c:v>0.15</c:v>
                </c:pt>
                <c:pt idx="507" formatCode="0.0">
                  <c:v>0.67</c:v>
                </c:pt>
                <c:pt idx="508" formatCode="0.0">
                  <c:v>1.8</c:v>
                </c:pt>
                <c:pt idx="511" formatCode="0.0">
                  <c:v>0</c:v>
                </c:pt>
                <c:pt idx="512" formatCode="0.0">
                  <c:v>0</c:v>
                </c:pt>
                <c:pt idx="513" formatCode="0.0">
                  <c:v>0.13</c:v>
                </c:pt>
                <c:pt idx="514" formatCode="0.0">
                  <c:v>0</c:v>
                </c:pt>
                <c:pt idx="515" formatCode="0.0">
                  <c:v>0.12</c:v>
                </c:pt>
                <c:pt idx="518" formatCode="0.0">
                  <c:v>0.11</c:v>
                </c:pt>
                <c:pt idx="519" formatCode="0.0">
                  <c:v>1.1200000000000001</c:v>
                </c:pt>
                <c:pt idx="520" formatCode="0.0">
                  <c:v>0.24</c:v>
                </c:pt>
                <c:pt idx="521" formatCode="0.0">
                  <c:v>0.79</c:v>
                </c:pt>
                <c:pt idx="522" formatCode="0.0">
                  <c:v>0.1</c:v>
                </c:pt>
                <c:pt idx="525" formatCode="0.0">
                  <c:v>0.17</c:v>
                </c:pt>
                <c:pt idx="526" formatCode="0.0">
                  <c:v>0.69</c:v>
                </c:pt>
                <c:pt idx="527" formatCode="0.0">
                  <c:v>0.23</c:v>
                </c:pt>
                <c:pt idx="528" formatCode="0.0">
                  <c:v>0</c:v>
                </c:pt>
                <c:pt idx="529" formatCode="0.0">
                  <c:v>0</c:v>
                </c:pt>
                <c:pt idx="532" formatCode="0.0">
                  <c:v>0.1</c:v>
                </c:pt>
                <c:pt idx="537">
                  <c:v>0.4964864864864863</c:v>
                </c:pt>
                <c:pt idx="538">
                  <c:v>2.33</c:v>
                </c:pt>
                <c:pt idx="539">
                  <c:v>0</c:v>
                </c:pt>
                <c:pt idx="581" formatCode="0.0">
                  <c:v>0.9</c:v>
                </c:pt>
                <c:pt idx="582" formatCode="0.0">
                  <c:v>0.59</c:v>
                </c:pt>
                <c:pt idx="584" formatCode="0.0">
                  <c:v>0.77</c:v>
                </c:pt>
                <c:pt idx="585" formatCode="0.0">
                  <c:v>0.1</c:v>
                </c:pt>
                <c:pt idx="588" formatCode="0.0">
                  <c:v>0.12</c:v>
                </c:pt>
                <c:pt idx="589" formatCode="General">
                  <c:v>0.12</c:v>
                </c:pt>
                <c:pt idx="590" formatCode="General">
                  <c:v>0.35</c:v>
                </c:pt>
                <c:pt idx="591" formatCode="General">
                  <c:v>1.1499999999999999</c:v>
                </c:pt>
                <c:pt idx="592" formatCode="General">
                  <c:v>2.4700000000000002</c:v>
                </c:pt>
                <c:pt idx="595" formatCode="General">
                  <c:v>0.1</c:v>
                </c:pt>
                <c:pt idx="596" formatCode="General">
                  <c:v>0.12</c:v>
                </c:pt>
                <c:pt idx="597" formatCode="General">
                  <c:v>0.23</c:v>
                </c:pt>
                <c:pt idx="598" formatCode="General">
                  <c:v>0.64</c:v>
                </c:pt>
                <c:pt idx="599" formatCode="General">
                  <c:v>0.35</c:v>
                </c:pt>
                <c:pt idx="602" formatCode="General">
                  <c:v>0.32</c:v>
                </c:pt>
                <c:pt idx="603" formatCode="General">
                  <c:v>0.1</c:v>
                </c:pt>
                <c:pt idx="604" formatCode="General">
                  <c:v>0.19</c:v>
                </c:pt>
                <c:pt idx="605" formatCode="General">
                  <c:v>0.54</c:v>
                </c:pt>
                <c:pt idx="606" formatCode="General">
                  <c:v>1.52</c:v>
                </c:pt>
                <c:pt idx="616" formatCode="General">
                  <c:v>0.17</c:v>
                </c:pt>
                <c:pt idx="617" formatCode="General">
                  <c:v>1.4</c:v>
                </c:pt>
                <c:pt idx="618" formatCode="General">
                  <c:v>1.98</c:v>
                </c:pt>
                <c:pt idx="619" formatCode="General">
                  <c:v>0.78</c:v>
                </c:pt>
                <c:pt idx="620" formatCode="General">
                  <c:v>0.53</c:v>
                </c:pt>
                <c:pt idx="623" formatCode="General">
                  <c:v>0.1</c:v>
                </c:pt>
                <c:pt idx="624" formatCode="General">
                  <c:v>0.11</c:v>
                </c:pt>
                <c:pt idx="625" formatCode="General">
                  <c:v>0.52</c:v>
                </c:pt>
                <c:pt idx="626" formatCode="General">
                  <c:v>0.24</c:v>
                </c:pt>
                <c:pt idx="627" formatCode="General">
                  <c:v>0.25</c:v>
                </c:pt>
                <c:pt idx="630" formatCode="General">
                  <c:v>0.1</c:v>
                </c:pt>
                <c:pt idx="631" formatCode="General">
                  <c:v>0.16</c:v>
                </c:pt>
                <c:pt idx="632" formatCode="General">
                  <c:v>0.16</c:v>
                </c:pt>
                <c:pt idx="633" formatCode="General">
                  <c:v>0.25</c:v>
                </c:pt>
                <c:pt idx="634" formatCode="General">
                  <c:v>0.26</c:v>
                </c:pt>
                <c:pt idx="637" formatCode="General">
                  <c:v>0.21</c:v>
                </c:pt>
                <c:pt idx="638" formatCode="General">
                  <c:v>0.19</c:v>
                </c:pt>
                <c:pt idx="639" formatCode="General">
                  <c:v>0.1</c:v>
                </c:pt>
                <c:pt idx="640" formatCode="General">
                  <c:v>0.1</c:v>
                </c:pt>
                <c:pt idx="641" formatCode="General">
                  <c:v>0.72</c:v>
                </c:pt>
                <c:pt idx="644" formatCode="General">
                  <c:v>0.11</c:v>
                </c:pt>
                <c:pt idx="645" formatCode="General">
                  <c:v>0</c:v>
                </c:pt>
                <c:pt idx="646" formatCode="General">
                  <c:v>2.67</c:v>
                </c:pt>
                <c:pt idx="647" formatCode="General">
                  <c:v>0.33</c:v>
                </c:pt>
                <c:pt idx="648" formatCode="General">
                  <c:v>1.45</c:v>
                </c:pt>
              </c:numCache>
            </c:numRef>
          </c:yVal>
          <c:smooth val="1"/>
          <c:extLst>
            <c:ext xmlns:c16="http://schemas.microsoft.com/office/drawing/2014/chart" uri="{C3380CC4-5D6E-409C-BE32-E72D297353CC}">
              <c16:uniqueId val="{00000000-B6F6-4585-AC44-9EBB088D803B}"/>
            </c:ext>
          </c:extLst>
        </c:ser>
        <c:ser>
          <c:idx val="3"/>
          <c:order val="1"/>
          <c:tx>
            <c:v>Tank5 Eff_monthly ave_Ammonia</c:v>
          </c:tx>
          <c:spPr>
            <a:ln>
              <a:solidFill>
                <a:schemeClr val="accent1">
                  <a:lumMod val="75000"/>
                </a:schemeClr>
              </a:solidFill>
            </a:ln>
          </c:spPr>
          <c:marker>
            <c:spPr>
              <a:solidFill>
                <a:schemeClr val="accent1">
                  <a:lumMod val="75000"/>
                </a:schemeClr>
              </a:solidFill>
              <a:ln>
                <a:solidFill>
                  <a:schemeClr val="accent1">
                    <a:lumMod val="75000"/>
                  </a:schemeClr>
                </a:solidFill>
              </a:ln>
            </c:spPr>
          </c:marker>
          <c:xVal>
            <c:numRef>
              <c:f>'Special sampling'!$G$7:$G$655</c:f>
              <c:numCache>
                <c:formatCode>[$-F800]dddd\,\ mmmm\ dd\,\ yyyy</c:formatCode>
                <c:ptCount val="649"/>
                <c:pt idx="0">
                  <c:v>42268.445138888892</c:v>
                </c:pt>
                <c:pt idx="1">
                  <c:v>42269.445138888892</c:v>
                </c:pt>
                <c:pt idx="2">
                  <c:v>42270.445138888892</c:v>
                </c:pt>
                <c:pt idx="3">
                  <c:v>42271.445138888892</c:v>
                </c:pt>
                <c:pt idx="4">
                  <c:v>42272.445138888892</c:v>
                </c:pt>
                <c:pt idx="5">
                  <c:v>42273.445138888892</c:v>
                </c:pt>
                <c:pt idx="6">
                  <c:v>42274.445138888892</c:v>
                </c:pt>
                <c:pt idx="7">
                  <c:v>42275.445138888892</c:v>
                </c:pt>
                <c:pt idx="8">
                  <c:v>42276.445138888892</c:v>
                </c:pt>
                <c:pt idx="9">
                  <c:v>42277.445138888892</c:v>
                </c:pt>
                <c:pt idx="10">
                  <c:v>42278.445138888892</c:v>
                </c:pt>
                <c:pt idx="11">
                  <c:v>42279.47152777778</c:v>
                </c:pt>
                <c:pt idx="12">
                  <c:v>42280.47152777778</c:v>
                </c:pt>
                <c:pt idx="13">
                  <c:v>42281.47152777778</c:v>
                </c:pt>
                <c:pt idx="14">
                  <c:v>42282.477083333331</c:v>
                </c:pt>
                <c:pt idx="15">
                  <c:v>42283.479166666664</c:v>
                </c:pt>
                <c:pt idx="16">
                  <c:v>42284.481944444444</c:v>
                </c:pt>
                <c:pt idx="17">
                  <c:v>42285.484027777777</c:v>
                </c:pt>
                <c:pt idx="18">
                  <c:v>42286.486111111109</c:v>
                </c:pt>
                <c:pt idx="19">
                  <c:v>42287.486111111109</c:v>
                </c:pt>
                <c:pt idx="20">
                  <c:v>42288.486111111109</c:v>
                </c:pt>
                <c:pt idx="21">
                  <c:v>42289.493055555555</c:v>
                </c:pt>
                <c:pt idx="22">
                  <c:v>42290.493750000001</c:v>
                </c:pt>
                <c:pt idx="23">
                  <c:v>42291.496527777781</c:v>
                </c:pt>
                <c:pt idx="24">
                  <c:v>42292.496527777781</c:v>
                </c:pt>
                <c:pt idx="25">
                  <c:v>42293.496527777781</c:v>
                </c:pt>
                <c:pt idx="26">
                  <c:v>42294.496527777781</c:v>
                </c:pt>
                <c:pt idx="27">
                  <c:v>42295.496527777781</c:v>
                </c:pt>
                <c:pt idx="28">
                  <c:v>42296.496527777781</c:v>
                </c:pt>
                <c:pt idx="29">
                  <c:v>42297.496527777781</c:v>
                </c:pt>
                <c:pt idx="30">
                  <c:v>42298.496527777781</c:v>
                </c:pt>
                <c:pt idx="31">
                  <c:v>42299.496527777781</c:v>
                </c:pt>
                <c:pt idx="32">
                  <c:v>42300.496527777781</c:v>
                </c:pt>
                <c:pt idx="33">
                  <c:v>42301.496527777781</c:v>
                </c:pt>
                <c:pt idx="34">
                  <c:v>42302.496527777781</c:v>
                </c:pt>
                <c:pt idx="35">
                  <c:v>42303.496527777781</c:v>
                </c:pt>
                <c:pt idx="36">
                  <c:v>42304.496527777781</c:v>
                </c:pt>
                <c:pt idx="37">
                  <c:v>42305.496527777781</c:v>
                </c:pt>
                <c:pt idx="38">
                  <c:v>42306.496527777781</c:v>
                </c:pt>
                <c:pt idx="39">
                  <c:v>42307.496527777781</c:v>
                </c:pt>
                <c:pt idx="40">
                  <c:v>42308.496527777781</c:v>
                </c:pt>
                <c:pt idx="41">
                  <c:v>42309.496527777781</c:v>
                </c:pt>
                <c:pt idx="42">
                  <c:v>42310.496527777781</c:v>
                </c:pt>
                <c:pt idx="43">
                  <c:v>42311.496527777781</c:v>
                </c:pt>
                <c:pt idx="44">
                  <c:v>42312.496527777781</c:v>
                </c:pt>
                <c:pt idx="45">
                  <c:v>42313.496527777781</c:v>
                </c:pt>
                <c:pt idx="46">
                  <c:v>42314.496527777781</c:v>
                </c:pt>
                <c:pt idx="47">
                  <c:v>42315.496527777781</c:v>
                </c:pt>
                <c:pt idx="48">
                  <c:v>42316.496527777781</c:v>
                </c:pt>
                <c:pt idx="49">
                  <c:v>42317.496527777781</c:v>
                </c:pt>
                <c:pt idx="50">
                  <c:v>42318.496527777781</c:v>
                </c:pt>
                <c:pt idx="51">
                  <c:v>42319.496527777781</c:v>
                </c:pt>
                <c:pt idx="52">
                  <c:v>42320.496527777781</c:v>
                </c:pt>
                <c:pt idx="53">
                  <c:v>42321.496527777781</c:v>
                </c:pt>
                <c:pt idx="54">
                  <c:v>42322.496527777781</c:v>
                </c:pt>
                <c:pt idx="55">
                  <c:v>42323.496527777781</c:v>
                </c:pt>
                <c:pt idx="56">
                  <c:v>42324.496527777781</c:v>
                </c:pt>
                <c:pt idx="57">
                  <c:v>42325.496527777781</c:v>
                </c:pt>
                <c:pt idx="58">
                  <c:v>42326.496527777781</c:v>
                </c:pt>
                <c:pt idx="59">
                  <c:v>42327.496527777781</c:v>
                </c:pt>
                <c:pt idx="60">
                  <c:v>42328.496527777781</c:v>
                </c:pt>
                <c:pt idx="61">
                  <c:v>42329.496527777781</c:v>
                </c:pt>
                <c:pt idx="62">
                  <c:v>42330.496527777781</c:v>
                </c:pt>
                <c:pt idx="63">
                  <c:v>42331.496527777781</c:v>
                </c:pt>
                <c:pt idx="64">
                  <c:v>42332.496527777781</c:v>
                </c:pt>
                <c:pt idx="65">
                  <c:v>42333.496527777781</c:v>
                </c:pt>
                <c:pt idx="66">
                  <c:v>42334.496527777781</c:v>
                </c:pt>
                <c:pt idx="67">
                  <c:v>42335.496527777781</c:v>
                </c:pt>
                <c:pt idx="68">
                  <c:v>42336.496527777781</c:v>
                </c:pt>
                <c:pt idx="69">
                  <c:v>42337.496527777781</c:v>
                </c:pt>
                <c:pt idx="70">
                  <c:v>42338.496527777781</c:v>
                </c:pt>
                <c:pt idx="71">
                  <c:v>42339.496527777781</c:v>
                </c:pt>
                <c:pt idx="72">
                  <c:v>42340.496527777781</c:v>
                </c:pt>
                <c:pt idx="73">
                  <c:v>42341.496527777781</c:v>
                </c:pt>
                <c:pt idx="74">
                  <c:v>42342.496527777781</c:v>
                </c:pt>
                <c:pt idx="75">
                  <c:v>42343.496527777781</c:v>
                </c:pt>
                <c:pt idx="76">
                  <c:v>42344.496527777781</c:v>
                </c:pt>
                <c:pt idx="77">
                  <c:v>42345.496527777781</c:v>
                </c:pt>
                <c:pt idx="78">
                  <c:v>42346.496527777781</c:v>
                </c:pt>
                <c:pt idx="79">
                  <c:v>42347.496527777781</c:v>
                </c:pt>
                <c:pt idx="80">
                  <c:v>42348.496527777781</c:v>
                </c:pt>
                <c:pt idx="81">
                  <c:v>42349.496527777781</c:v>
                </c:pt>
                <c:pt idx="82">
                  <c:v>42350.496527777781</c:v>
                </c:pt>
                <c:pt idx="83">
                  <c:v>42351.496527777781</c:v>
                </c:pt>
                <c:pt idx="84">
                  <c:v>42352.496527777781</c:v>
                </c:pt>
                <c:pt idx="85">
                  <c:v>42353.496527777781</c:v>
                </c:pt>
                <c:pt idx="86">
                  <c:v>42354.496527777781</c:v>
                </c:pt>
                <c:pt idx="87">
                  <c:v>42355.496527777781</c:v>
                </c:pt>
                <c:pt idx="88">
                  <c:v>42356.496527777781</c:v>
                </c:pt>
                <c:pt idx="89">
                  <c:v>42357.496527777781</c:v>
                </c:pt>
                <c:pt idx="90">
                  <c:v>42358.496527777781</c:v>
                </c:pt>
                <c:pt idx="91">
                  <c:v>42359.496527777781</c:v>
                </c:pt>
                <c:pt idx="92">
                  <c:v>42360.496527777781</c:v>
                </c:pt>
                <c:pt idx="93">
                  <c:v>42361.496527777781</c:v>
                </c:pt>
                <c:pt idx="94">
                  <c:v>42362.496527777781</c:v>
                </c:pt>
                <c:pt idx="95">
                  <c:v>42363.496527777781</c:v>
                </c:pt>
                <c:pt idx="96">
                  <c:v>42364.496527777781</c:v>
                </c:pt>
                <c:pt idx="97">
                  <c:v>42365.496527777781</c:v>
                </c:pt>
                <c:pt idx="98">
                  <c:v>42366.496527777781</c:v>
                </c:pt>
                <c:pt idx="99">
                  <c:v>42367.496527777781</c:v>
                </c:pt>
                <c:pt idx="100">
                  <c:v>42368.496527777781</c:v>
                </c:pt>
                <c:pt idx="101">
                  <c:v>42369.496527777781</c:v>
                </c:pt>
                <c:pt idx="102">
                  <c:v>42370.496527777781</c:v>
                </c:pt>
                <c:pt idx="103">
                  <c:v>42371.496527777781</c:v>
                </c:pt>
                <c:pt idx="104">
                  <c:v>42372.496527777781</c:v>
                </c:pt>
                <c:pt idx="105">
                  <c:v>42373.496527777781</c:v>
                </c:pt>
                <c:pt idx="106">
                  <c:v>42374.496527777781</c:v>
                </c:pt>
                <c:pt idx="107">
                  <c:v>42375.496527777781</c:v>
                </c:pt>
                <c:pt idx="108">
                  <c:v>42376.496527777781</c:v>
                </c:pt>
                <c:pt idx="109">
                  <c:v>42377.496527777781</c:v>
                </c:pt>
                <c:pt idx="110">
                  <c:v>42378.496527777781</c:v>
                </c:pt>
                <c:pt idx="111">
                  <c:v>42379.496527777781</c:v>
                </c:pt>
                <c:pt idx="112">
                  <c:v>42380.496527777781</c:v>
                </c:pt>
                <c:pt idx="113">
                  <c:v>42381.496527777781</c:v>
                </c:pt>
                <c:pt idx="114">
                  <c:v>42382.496527777781</c:v>
                </c:pt>
                <c:pt idx="115">
                  <c:v>42383.496527777781</c:v>
                </c:pt>
                <c:pt idx="116">
                  <c:v>42384.496527777781</c:v>
                </c:pt>
                <c:pt idx="117">
                  <c:v>42385.496527777781</c:v>
                </c:pt>
                <c:pt idx="118">
                  <c:v>42386.496527777781</c:v>
                </c:pt>
                <c:pt idx="119">
                  <c:v>42387.496527777781</c:v>
                </c:pt>
                <c:pt idx="120">
                  <c:v>42388.496527777781</c:v>
                </c:pt>
                <c:pt idx="121">
                  <c:v>42389.496527777781</c:v>
                </c:pt>
                <c:pt idx="122">
                  <c:v>42390.496527777781</c:v>
                </c:pt>
                <c:pt idx="123">
                  <c:v>42391.496527777781</c:v>
                </c:pt>
                <c:pt idx="124">
                  <c:v>42392.496527777781</c:v>
                </c:pt>
                <c:pt idx="125">
                  <c:v>42393.496527777781</c:v>
                </c:pt>
                <c:pt idx="126">
                  <c:v>42394.496527777781</c:v>
                </c:pt>
                <c:pt idx="127">
                  <c:v>42395.496527777781</c:v>
                </c:pt>
                <c:pt idx="128">
                  <c:v>42396.496527777781</c:v>
                </c:pt>
                <c:pt idx="129">
                  <c:v>42397.496527777781</c:v>
                </c:pt>
                <c:pt idx="130">
                  <c:v>42398.496527777781</c:v>
                </c:pt>
                <c:pt idx="131">
                  <c:v>42399.496527777781</c:v>
                </c:pt>
                <c:pt idx="132">
                  <c:v>42400.496527777781</c:v>
                </c:pt>
                <c:pt idx="133">
                  <c:v>42401.496527777781</c:v>
                </c:pt>
                <c:pt idx="134">
                  <c:v>42402.496527777781</c:v>
                </c:pt>
                <c:pt idx="135">
                  <c:v>42403.496527777781</c:v>
                </c:pt>
                <c:pt idx="136">
                  <c:v>42404.496527777781</c:v>
                </c:pt>
                <c:pt idx="137">
                  <c:v>42405.496527777781</c:v>
                </c:pt>
                <c:pt idx="138">
                  <c:v>42406.496527777781</c:v>
                </c:pt>
                <c:pt idx="139">
                  <c:v>42407.496527777781</c:v>
                </c:pt>
                <c:pt idx="140">
                  <c:v>42408.496527777781</c:v>
                </c:pt>
                <c:pt idx="141">
                  <c:v>42409.496527777781</c:v>
                </c:pt>
                <c:pt idx="142">
                  <c:v>42410.496527777781</c:v>
                </c:pt>
                <c:pt idx="143">
                  <c:v>42411.496527777781</c:v>
                </c:pt>
                <c:pt idx="144">
                  <c:v>42412.496527777781</c:v>
                </c:pt>
                <c:pt idx="145">
                  <c:v>42413.496527777781</c:v>
                </c:pt>
                <c:pt idx="146">
                  <c:v>42414.496527777781</c:v>
                </c:pt>
                <c:pt idx="147">
                  <c:v>42415.496527777781</c:v>
                </c:pt>
                <c:pt idx="148">
                  <c:v>42416.496527777781</c:v>
                </c:pt>
                <c:pt idx="149">
                  <c:v>42417.496527777781</c:v>
                </c:pt>
                <c:pt idx="150">
                  <c:v>42418.496527777781</c:v>
                </c:pt>
                <c:pt idx="151">
                  <c:v>42419.496527777781</c:v>
                </c:pt>
                <c:pt idx="152">
                  <c:v>42420.496527777781</c:v>
                </c:pt>
                <c:pt idx="153">
                  <c:v>42421.496527777781</c:v>
                </c:pt>
                <c:pt idx="154">
                  <c:v>42422.496527777781</c:v>
                </c:pt>
                <c:pt idx="155">
                  <c:v>42423.496527777781</c:v>
                </c:pt>
                <c:pt idx="156">
                  <c:v>42424.496527777781</c:v>
                </c:pt>
                <c:pt idx="157">
                  <c:v>42425.496527777781</c:v>
                </c:pt>
                <c:pt idx="158">
                  <c:v>42426.496527777781</c:v>
                </c:pt>
                <c:pt idx="159">
                  <c:v>42427.496527777781</c:v>
                </c:pt>
                <c:pt idx="160">
                  <c:v>42428.496527777781</c:v>
                </c:pt>
                <c:pt idx="161">
                  <c:v>42429.496527777781</c:v>
                </c:pt>
                <c:pt idx="162">
                  <c:v>42430.496527777781</c:v>
                </c:pt>
                <c:pt idx="163">
                  <c:v>42431.496527777781</c:v>
                </c:pt>
                <c:pt idx="164">
                  <c:v>42432.496527777781</c:v>
                </c:pt>
                <c:pt idx="165">
                  <c:v>42433.496527777781</c:v>
                </c:pt>
                <c:pt idx="166">
                  <c:v>42434.496527777781</c:v>
                </c:pt>
                <c:pt idx="167">
                  <c:v>42435.496527777781</c:v>
                </c:pt>
                <c:pt idx="168">
                  <c:v>42436.496527777781</c:v>
                </c:pt>
                <c:pt idx="169">
                  <c:v>42437.496527777781</c:v>
                </c:pt>
                <c:pt idx="170">
                  <c:v>42438.496527777781</c:v>
                </c:pt>
                <c:pt idx="171">
                  <c:v>42439.496527777781</c:v>
                </c:pt>
                <c:pt idx="172">
                  <c:v>42440.496527777781</c:v>
                </c:pt>
                <c:pt idx="173">
                  <c:v>42441.496527777781</c:v>
                </c:pt>
                <c:pt idx="174">
                  <c:v>42442.496527777781</c:v>
                </c:pt>
                <c:pt idx="175">
                  <c:v>42443.496527777781</c:v>
                </c:pt>
                <c:pt idx="176">
                  <c:v>42444.496527777781</c:v>
                </c:pt>
                <c:pt idx="177">
                  <c:v>42445.496527777781</c:v>
                </c:pt>
                <c:pt idx="178">
                  <c:v>42446.496527777781</c:v>
                </c:pt>
                <c:pt idx="179">
                  <c:v>42447.496527777781</c:v>
                </c:pt>
                <c:pt idx="180">
                  <c:v>42448.496527777781</c:v>
                </c:pt>
                <c:pt idx="181">
                  <c:v>42449.496527777781</c:v>
                </c:pt>
                <c:pt idx="182">
                  <c:v>42450.496527777781</c:v>
                </c:pt>
                <c:pt idx="183">
                  <c:v>42451.496527777781</c:v>
                </c:pt>
                <c:pt idx="184">
                  <c:v>42452.496527777781</c:v>
                </c:pt>
                <c:pt idx="185">
                  <c:v>42453.496527777781</c:v>
                </c:pt>
                <c:pt idx="186">
                  <c:v>42454.496527777781</c:v>
                </c:pt>
                <c:pt idx="187">
                  <c:v>42455.496527777781</c:v>
                </c:pt>
                <c:pt idx="188">
                  <c:v>42456.496527777781</c:v>
                </c:pt>
                <c:pt idx="189">
                  <c:v>42457.496527777781</c:v>
                </c:pt>
                <c:pt idx="190">
                  <c:v>42458.496527777781</c:v>
                </c:pt>
                <c:pt idx="191">
                  <c:v>42459.496527777781</c:v>
                </c:pt>
                <c:pt idx="192">
                  <c:v>42460.496527777781</c:v>
                </c:pt>
                <c:pt idx="193">
                  <c:v>42461.496527777781</c:v>
                </c:pt>
                <c:pt idx="194">
                  <c:v>42462.496527777781</c:v>
                </c:pt>
                <c:pt idx="195">
                  <c:v>42463.496527777781</c:v>
                </c:pt>
                <c:pt idx="196">
                  <c:v>42464.496527777781</c:v>
                </c:pt>
                <c:pt idx="197">
                  <c:v>42465.496527777781</c:v>
                </c:pt>
                <c:pt idx="198">
                  <c:v>42466.496527777781</c:v>
                </c:pt>
                <c:pt idx="199">
                  <c:v>42467.496527777781</c:v>
                </c:pt>
                <c:pt idx="200">
                  <c:v>42468.496527777781</c:v>
                </c:pt>
                <c:pt idx="201">
                  <c:v>42469.496527777781</c:v>
                </c:pt>
                <c:pt idx="202">
                  <c:v>42470.496527777781</c:v>
                </c:pt>
                <c:pt idx="203">
                  <c:v>42471.496527777781</c:v>
                </c:pt>
                <c:pt idx="204">
                  <c:v>42472.496527777781</c:v>
                </c:pt>
                <c:pt idx="205">
                  <c:v>42473.496527777781</c:v>
                </c:pt>
                <c:pt idx="206">
                  <c:v>42474.496527777781</c:v>
                </c:pt>
                <c:pt idx="207">
                  <c:v>42475.496527777781</c:v>
                </c:pt>
                <c:pt idx="208">
                  <c:v>42476.496527777781</c:v>
                </c:pt>
                <c:pt idx="209">
                  <c:v>42477.496527777781</c:v>
                </c:pt>
                <c:pt idx="210">
                  <c:v>42478.496527777781</c:v>
                </c:pt>
                <c:pt idx="211">
                  <c:v>42479.496527777781</c:v>
                </c:pt>
                <c:pt idx="212">
                  <c:v>42480.496527777781</c:v>
                </c:pt>
                <c:pt idx="213">
                  <c:v>42481.496527777781</c:v>
                </c:pt>
                <c:pt idx="214">
                  <c:v>42482.496527777781</c:v>
                </c:pt>
                <c:pt idx="215">
                  <c:v>42483.496527777781</c:v>
                </c:pt>
                <c:pt idx="216">
                  <c:v>42484.496527777781</c:v>
                </c:pt>
                <c:pt idx="217">
                  <c:v>42485.496527777781</c:v>
                </c:pt>
                <c:pt idx="218">
                  <c:v>42486.496527777781</c:v>
                </c:pt>
                <c:pt idx="219">
                  <c:v>42487.496527777781</c:v>
                </c:pt>
                <c:pt idx="220">
                  <c:v>42488.496527777781</c:v>
                </c:pt>
                <c:pt idx="221">
                  <c:v>42489.496527777781</c:v>
                </c:pt>
                <c:pt idx="222">
                  <c:v>42490.496527777781</c:v>
                </c:pt>
                <c:pt idx="223">
                  <c:v>42491.496527777781</c:v>
                </c:pt>
                <c:pt idx="224">
                  <c:v>42492.496527777781</c:v>
                </c:pt>
                <c:pt idx="225">
                  <c:v>42493.496527777781</c:v>
                </c:pt>
                <c:pt idx="226">
                  <c:v>42494.496527777781</c:v>
                </c:pt>
                <c:pt idx="227">
                  <c:v>42495.496527777781</c:v>
                </c:pt>
                <c:pt idx="228">
                  <c:v>42496.496527777781</c:v>
                </c:pt>
                <c:pt idx="229">
                  <c:v>42497.496527777781</c:v>
                </c:pt>
                <c:pt idx="230">
                  <c:v>42498.496527777781</c:v>
                </c:pt>
                <c:pt idx="231">
                  <c:v>42499.496527777781</c:v>
                </c:pt>
                <c:pt idx="232">
                  <c:v>42500.496527777781</c:v>
                </c:pt>
                <c:pt idx="233">
                  <c:v>42501.496527777781</c:v>
                </c:pt>
                <c:pt idx="234">
                  <c:v>42502.496527777781</c:v>
                </c:pt>
                <c:pt idx="235">
                  <c:v>42503.496527777781</c:v>
                </c:pt>
                <c:pt idx="236">
                  <c:v>42504.496527777781</c:v>
                </c:pt>
                <c:pt idx="237">
                  <c:v>42505.496527777781</c:v>
                </c:pt>
                <c:pt idx="238">
                  <c:v>42506.496527777781</c:v>
                </c:pt>
                <c:pt idx="239">
                  <c:v>42507.496527777781</c:v>
                </c:pt>
                <c:pt idx="240">
                  <c:v>42508.496527777781</c:v>
                </c:pt>
                <c:pt idx="241">
                  <c:v>42509.496527777781</c:v>
                </c:pt>
                <c:pt idx="242">
                  <c:v>42510.496527777781</c:v>
                </c:pt>
                <c:pt idx="243">
                  <c:v>42511.496527777781</c:v>
                </c:pt>
                <c:pt idx="244">
                  <c:v>42512.496527777781</c:v>
                </c:pt>
                <c:pt idx="245">
                  <c:v>42513.496527777781</c:v>
                </c:pt>
                <c:pt idx="246">
                  <c:v>42514.496527777781</c:v>
                </c:pt>
                <c:pt idx="247">
                  <c:v>42515.496527777781</c:v>
                </c:pt>
                <c:pt idx="248">
                  <c:v>42516.496527777781</c:v>
                </c:pt>
                <c:pt idx="249">
                  <c:v>42517.496527777781</c:v>
                </c:pt>
                <c:pt idx="250">
                  <c:v>42518.496527777781</c:v>
                </c:pt>
                <c:pt idx="251">
                  <c:v>42519.496527777781</c:v>
                </c:pt>
                <c:pt idx="252">
                  <c:v>42520.496527777781</c:v>
                </c:pt>
                <c:pt idx="253">
                  <c:v>42521.496527777781</c:v>
                </c:pt>
                <c:pt idx="254">
                  <c:v>42522.496527777781</c:v>
                </c:pt>
                <c:pt idx="255">
                  <c:v>42523.496527777781</c:v>
                </c:pt>
                <c:pt idx="256">
                  <c:v>42524.496527777781</c:v>
                </c:pt>
                <c:pt idx="257">
                  <c:v>42525.496527777781</c:v>
                </c:pt>
                <c:pt idx="258">
                  <c:v>42526.496527777781</c:v>
                </c:pt>
                <c:pt idx="259">
                  <c:v>42527.496527777781</c:v>
                </c:pt>
                <c:pt idx="260">
                  <c:v>42528.496527777781</c:v>
                </c:pt>
                <c:pt idx="261">
                  <c:v>42529.496527777781</c:v>
                </c:pt>
                <c:pt idx="262">
                  <c:v>42530.496527777781</c:v>
                </c:pt>
                <c:pt idx="263">
                  <c:v>42531.496527777781</c:v>
                </c:pt>
                <c:pt idx="264">
                  <c:v>42532.496527777781</c:v>
                </c:pt>
                <c:pt idx="265">
                  <c:v>42533.496527777781</c:v>
                </c:pt>
                <c:pt idx="266">
                  <c:v>42534.496527777781</c:v>
                </c:pt>
                <c:pt idx="267">
                  <c:v>42535.496527777781</c:v>
                </c:pt>
                <c:pt idx="268">
                  <c:v>42536.496527777781</c:v>
                </c:pt>
                <c:pt idx="269">
                  <c:v>42537.496527777781</c:v>
                </c:pt>
                <c:pt idx="270">
                  <c:v>42538.496527777781</c:v>
                </c:pt>
                <c:pt idx="271">
                  <c:v>42539.496527777781</c:v>
                </c:pt>
                <c:pt idx="272">
                  <c:v>42540.496527777781</c:v>
                </c:pt>
                <c:pt idx="273">
                  <c:v>42541.496527777781</c:v>
                </c:pt>
                <c:pt idx="274">
                  <c:v>42542.496527777781</c:v>
                </c:pt>
                <c:pt idx="275">
                  <c:v>42543.496527777781</c:v>
                </c:pt>
                <c:pt idx="276">
                  <c:v>42544.496527777781</c:v>
                </c:pt>
                <c:pt idx="277">
                  <c:v>42545.496527777781</c:v>
                </c:pt>
                <c:pt idx="278">
                  <c:v>42546.496527777781</c:v>
                </c:pt>
                <c:pt idx="279">
                  <c:v>42547.496527777781</c:v>
                </c:pt>
                <c:pt idx="280">
                  <c:v>42548.496527777781</c:v>
                </c:pt>
                <c:pt idx="281">
                  <c:v>42549.496527777781</c:v>
                </c:pt>
                <c:pt idx="282">
                  <c:v>42550.496527777781</c:v>
                </c:pt>
                <c:pt idx="283">
                  <c:v>42551.496527777781</c:v>
                </c:pt>
                <c:pt idx="284">
                  <c:v>42552.496527777781</c:v>
                </c:pt>
                <c:pt idx="285">
                  <c:v>42553.496527777781</c:v>
                </c:pt>
                <c:pt idx="286">
                  <c:v>42554.496527777781</c:v>
                </c:pt>
                <c:pt idx="287">
                  <c:v>42555.496527777781</c:v>
                </c:pt>
                <c:pt idx="288">
                  <c:v>42556.496527777781</c:v>
                </c:pt>
                <c:pt idx="289">
                  <c:v>42557.496527777781</c:v>
                </c:pt>
                <c:pt idx="290">
                  <c:v>42558.496527777781</c:v>
                </c:pt>
                <c:pt idx="291">
                  <c:v>42559.496527777781</c:v>
                </c:pt>
                <c:pt idx="292">
                  <c:v>42560.496527777781</c:v>
                </c:pt>
                <c:pt idx="293">
                  <c:v>42561.496527777781</c:v>
                </c:pt>
                <c:pt idx="294">
                  <c:v>42562.496527777781</c:v>
                </c:pt>
                <c:pt idx="295">
                  <c:v>42563.496527777781</c:v>
                </c:pt>
                <c:pt idx="296">
                  <c:v>42564.496527777781</c:v>
                </c:pt>
                <c:pt idx="297">
                  <c:v>42565.496527777781</c:v>
                </c:pt>
                <c:pt idx="298">
                  <c:v>42566.496527777781</c:v>
                </c:pt>
                <c:pt idx="299">
                  <c:v>42567.496527777781</c:v>
                </c:pt>
                <c:pt idx="300">
                  <c:v>42568.496527777781</c:v>
                </c:pt>
                <c:pt idx="301">
                  <c:v>42569.496527777781</c:v>
                </c:pt>
                <c:pt idx="302">
                  <c:v>42570.496527777781</c:v>
                </c:pt>
                <c:pt idx="303">
                  <c:v>42571.496527777781</c:v>
                </c:pt>
                <c:pt idx="304">
                  <c:v>42572.496527777781</c:v>
                </c:pt>
                <c:pt idx="305">
                  <c:v>42573.496527777781</c:v>
                </c:pt>
                <c:pt idx="306">
                  <c:v>42574.496527777781</c:v>
                </c:pt>
                <c:pt idx="307">
                  <c:v>42575.496527777781</c:v>
                </c:pt>
                <c:pt idx="308">
                  <c:v>42576.496527777781</c:v>
                </c:pt>
                <c:pt idx="309">
                  <c:v>42577.496527777781</c:v>
                </c:pt>
                <c:pt idx="310">
                  <c:v>42578.496527777781</c:v>
                </c:pt>
                <c:pt idx="311">
                  <c:v>42579.496527777781</c:v>
                </c:pt>
                <c:pt idx="312">
                  <c:v>42580.496527777781</c:v>
                </c:pt>
                <c:pt idx="313">
                  <c:v>42581.496527777781</c:v>
                </c:pt>
                <c:pt idx="314">
                  <c:v>42582.496527777781</c:v>
                </c:pt>
                <c:pt idx="315">
                  <c:v>42583.496527777781</c:v>
                </c:pt>
                <c:pt idx="316">
                  <c:v>42584.496527777781</c:v>
                </c:pt>
                <c:pt idx="317">
                  <c:v>42585.496527777781</c:v>
                </c:pt>
                <c:pt idx="318">
                  <c:v>42586.496527777781</c:v>
                </c:pt>
                <c:pt idx="319">
                  <c:v>42587.496527777781</c:v>
                </c:pt>
                <c:pt idx="320">
                  <c:v>42588.496527777781</c:v>
                </c:pt>
                <c:pt idx="321">
                  <c:v>42589.496527777781</c:v>
                </c:pt>
                <c:pt idx="322">
                  <c:v>42590.496527777781</c:v>
                </c:pt>
                <c:pt idx="323">
                  <c:v>42591.496527777781</c:v>
                </c:pt>
                <c:pt idx="324">
                  <c:v>42592.496527777781</c:v>
                </c:pt>
                <c:pt idx="325">
                  <c:v>42593.496527777781</c:v>
                </c:pt>
                <c:pt idx="326">
                  <c:v>42594.496527777781</c:v>
                </c:pt>
                <c:pt idx="327">
                  <c:v>42595.496527777781</c:v>
                </c:pt>
                <c:pt idx="328">
                  <c:v>42596.496527777781</c:v>
                </c:pt>
                <c:pt idx="329">
                  <c:v>42597.496527777781</c:v>
                </c:pt>
                <c:pt idx="330">
                  <c:v>42598.496527777781</c:v>
                </c:pt>
                <c:pt idx="331">
                  <c:v>42599.496527777781</c:v>
                </c:pt>
                <c:pt idx="332">
                  <c:v>42600.496527777781</c:v>
                </c:pt>
                <c:pt idx="333">
                  <c:v>42601.496527777781</c:v>
                </c:pt>
                <c:pt idx="334">
                  <c:v>42602.496527777781</c:v>
                </c:pt>
                <c:pt idx="335">
                  <c:v>42603.496527777781</c:v>
                </c:pt>
                <c:pt idx="336">
                  <c:v>42604.496527777781</c:v>
                </c:pt>
                <c:pt idx="337">
                  <c:v>42605.496527777781</c:v>
                </c:pt>
                <c:pt idx="338">
                  <c:v>42606.496527777781</c:v>
                </c:pt>
                <c:pt idx="339">
                  <c:v>42607.496527777781</c:v>
                </c:pt>
                <c:pt idx="340">
                  <c:v>42608.496527777781</c:v>
                </c:pt>
                <c:pt idx="341">
                  <c:v>42609.496527777781</c:v>
                </c:pt>
                <c:pt idx="342">
                  <c:v>42610.496527777781</c:v>
                </c:pt>
                <c:pt idx="343">
                  <c:v>42611.496527777781</c:v>
                </c:pt>
                <c:pt idx="344">
                  <c:v>42612.496527777781</c:v>
                </c:pt>
                <c:pt idx="345">
                  <c:v>42613.496527777781</c:v>
                </c:pt>
                <c:pt idx="346">
                  <c:v>42614.496527777781</c:v>
                </c:pt>
                <c:pt idx="347">
                  <c:v>42615.496527777781</c:v>
                </c:pt>
                <c:pt idx="348">
                  <c:v>42616.496527777781</c:v>
                </c:pt>
                <c:pt idx="349">
                  <c:v>42617.496527777781</c:v>
                </c:pt>
                <c:pt idx="350">
                  <c:v>42618.496527777781</c:v>
                </c:pt>
                <c:pt idx="351">
                  <c:v>42619.496527777781</c:v>
                </c:pt>
                <c:pt idx="352">
                  <c:v>42620.496527777781</c:v>
                </c:pt>
                <c:pt idx="353">
                  <c:v>42621.496527777781</c:v>
                </c:pt>
                <c:pt idx="354">
                  <c:v>42622.496527777781</c:v>
                </c:pt>
                <c:pt idx="355">
                  <c:v>42623.496527777781</c:v>
                </c:pt>
                <c:pt idx="356">
                  <c:v>42624.496527777781</c:v>
                </c:pt>
                <c:pt idx="357">
                  <c:v>42625.496527777781</c:v>
                </c:pt>
                <c:pt idx="358">
                  <c:v>42626.496527777781</c:v>
                </c:pt>
                <c:pt idx="359">
                  <c:v>42627.496527777781</c:v>
                </c:pt>
                <c:pt idx="360">
                  <c:v>42628.496527777781</c:v>
                </c:pt>
                <c:pt idx="361">
                  <c:v>42629.496527777781</c:v>
                </c:pt>
                <c:pt idx="362">
                  <c:v>42630.496527777781</c:v>
                </c:pt>
                <c:pt idx="363">
                  <c:v>42631.496527777781</c:v>
                </c:pt>
                <c:pt idx="364">
                  <c:v>42632.496527777781</c:v>
                </c:pt>
                <c:pt idx="365">
                  <c:v>42633.496527777781</c:v>
                </c:pt>
                <c:pt idx="366">
                  <c:v>42634.496527777781</c:v>
                </c:pt>
                <c:pt idx="367">
                  <c:v>42635.496527777781</c:v>
                </c:pt>
                <c:pt idx="368">
                  <c:v>42636.496527777781</c:v>
                </c:pt>
                <c:pt idx="369">
                  <c:v>42637.496527777781</c:v>
                </c:pt>
                <c:pt idx="370">
                  <c:v>42638.496527777781</c:v>
                </c:pt>
                <c:pt idx="371">
                  <c:v>42639.496527777781</c:v>
                </c:pt>
                <c:pt idx="372">
                  <c:v>42640.496527777781</c:v>
                </c:pt>
                <c:pt idx="373">
                  <c:v>42641.496527777781</c:v>
                </c:pt>
                <c:pt idx="374">
                  <c:v>42642.496527777781</c:v>
                </c:pt>
                <c:pt idx="375">
                  <c:v>42643.496527777781</c:v>
                </c:pt>
                <c:pt idx="376">
                  <c:v>42644.496527777781</c:v>
                </c:pt>
                <c:pt idx="377">
                  <c:v>42645.496527777781</c:v>
                </c:pt>
                <c:pt idx="378">
                  <c:v>42646.496527777781</c:v>
                </c:pt>
                <c:pt idx="379">
                  <c:v>42647.496527777781</c:v>
                </c:pt>
                <c:pt idx="380">
                  <c:v>42648.496527777781</c:v>
                </c:pt>
                <c:pt idx="381">
                  <c:v>42649.496527777781</c:v>
                </c:pt>
                <c:pt idx="382">
                  <c:v>42650.496527777781</c:v>
                </c:pt>
                <c:pt idx="383">
                  <c:v>42651.496527777781</c:v>
                </c:pt>
                <c:pt idx="384">
                  <c:v>42652.496527777781</c:v>
                </c:pt>
                <c:pt idx="385">
                  <c:v>42653.496527777781</c:v>
                </c:pt>
                <c:pt idx="386">
                  <c:v>42654.496527777781</c:v>
                </c:pt>
                <c:pt idx="387">
                  <c:v>42655.496527777781</c:v>
                </c:pt>
                <c:pt idx="388">
                  <c:v>42656.496527777781</c:v>
                </c:pt>
                <c:pt idx="389">
                  <c:v>42657.496527777781</c:v>
                </c:pt>
                <c:pt idx="390">
                  <c:v>42658.496527777781</c:v>
                </c:pt>
                <c:pt idx="391">
                  <c:v>42659.496527777781</c:v>
                </c:pt>
                <c:pt idx="392">
                  <c:v>42660.496527777781</c:v>
                </c:pt>
                <c:pt idx="393">
                  <c:v>42661.496527777781</c:v>
                </c:pt>
                <c:pt idx="394">
                  <c:v>42662.496527777781</c:v>
                </c:pt>
                <c:pt idx="395">
                  <c:v>42663.496527777781</c:v>
                </c:pt>
                <c:pt idx="396">
                  <c:v>42664.496527777781</c:v>
                </c:pt>
                <c:pt idx="397">
                  <c:v>42665.496527777781</c:v>
                </c:pt>
                <c:pt idx="398">
                  <c:v>42666.496527777781</c:v>
                </c:pt>
                <c:pt idx="399">
                  <c:v>42667.496527777781</c:v>
                </c:pt>
                <c:pt idx="400">
                  <c:v>42668.496527777781</c:v>
                </c:pt>
                <c:pt idx="401">
                  <c:v>42669.496527777781</c:v>
                </c:pt>
                <c:pt idx="402">
                  <c:v>42670.496527777781</c:v>
                </c:pt>
                <c:pt idx="403">
                  <c:v>42671.496527777781</c:v>
                </c:pt>
                <c:pt idx="404">
                  <c:v>42672.496527777781</c:v>
                </c:pt>
                <c:pt idx="405">
                  <c:v>42673.496527777781</c:v>
                </c:pt>
                <c:pt idx="406">
                  <c:v>42674.496527777781</c:v>
                </c:pt>
                <c:pt idx="407">
                  <c:v>42675.496527777781</c:v>
                </c:pt>
                <c:pt idx="408">
                  <c:v>42676.496527777781</c:v>
                </c:pt>
                <c:pt idx="409">
                  <c:v>42677.496527777781</c:v>
                </c:pt>
                <c:pt idx="410">
                  <c:v>42678.496527777781</c:v>
                </c:pt>
                <c:pt idx="411">
                  <c:v>42679.496527777781</c:v>
                </c:pt>
                <c:pt idx="412">
                  <c:v>42680.496527777781</c:v>
                </c:pt>
                <c:pt idx="413">
                  <c:v>42681.496527777781</c:v>
                </c:pt>
                <c:pt idx="414">
                  <c:v>42682.496527777781</c:v>
                </c:pt>
                <c:pt idx="415">
                  <c:v>42683.496527777781</c:v>
                </c:pt>
                <c:pt idx="416">
                  <c:v>42684.496527777781</c:v>
                </c:pt>
                <c:pt idx="417">
                  <c:v>42685.496527777781</c:v>
                </c:pt>
                <c:pt idx="418">
                  <c:v>42686.496527777781</c:v>
                </c:pt>
                <c:pt idx="419">
                  <c:v>42687.496527777781</c:v>
                </c:pt>
                <c:pt idx="420">
                  <c:v>42688.496527777781</c:v>
                </c:pt>
                <c:pt idx="421">
                  <c:v>42689.496527777781</c:v>
                </c:pt>
                <c:pt idx="422">
                  <c:v>42690.496527777781</c:v>
                </c:pt>
                <c:pt idx="423">
                  <c:v>42691.496527777781</c:v>
                </c:pt>
                <c:pt idx="424">
                  <c:v>42692.496527777781</c:v>
                </c:pt>
                <c:pt idx="425">
                  <c:v>42693.496527777781</c:v>
                </c:pt>
                <c:pt idx="426">
                  <c:v>42694.496527777781</c:v>
                </c:pt>
                <c:pt idx="427">
                  <c:v>42695.496527777781</c:v>
                </c:pt>
                <c:pt idx="428">
                  <c:v>42696.496527777781</c:v>
                </c:pt>
                <c:pt idx="429">
                  <c:v>42697.496527777781</c:v>
                </c:pt>
                <c:pt idx="430">
                  <c:v>42698.496527777781</c:v>
                </c:pt>
                <c:pt idx="431">
                  <c:v>42699.496527777781</c:v>
                </c:pt>
                <c:pt idx="432">
                  <c:v>42700.496527777781</c:v>
                </c:pt>
                <c:pt idx="433">
                  <c:v>42701.496527777781</c:v>
                </c:pt>
                <c:pt idx="434">
                  <c:v>42702.496527777781</c:v>
                </c:pt>
                <c:pt idx="435">
                  <c:v>42703.496527777781</c:v>
                </c:pt>
                <c:pt idx="436">
                  <c:v>42704.496527777781</c:v>
                </c:pt>
                <c:pt idx="437">
                  <c:v>42705.496527777781</c:v>
                </c:pt>
                <c:pt idx="438">
                  <c:v>42706.496527777781</c:v>
                </c:pt>
                <c:pt idx="439">
                  <c:v>42707.496527777781</c:v>
                </c:pt>
                <c:pt idx="440">
                  <c:v>42708.496527777781</c:v>
                </c:pt>
                <c:pt idx="441">
                  <c:v>42709.496527777781</c:v>
                </c:pt>
                <c:pt idx="442">
                  <c:v>42710.496527777781</c:v>
                </c:pt>
                <c:pt idx="443">
                  <c:v>42711.496527777781</c:v>
                </c:pt>
                <c:pt idx="444">
                  <c:v>42712.496527777781</c:v>
                </c:pt>
                <c:pt idx="445">
                  <c:v>42713.496527777781</c:v>
                </c:pt>
                <c:pt idx="446">
                  <c:v>42714.496527777781</c:v>
                </c:pt>
                <c:pt idx="447">
                  <c:v>42715.496527777781</c:v>
                </c:pt>
                <c:pt idx="448">
                  <c:v>42716.496527777781</c:v>
                </c:pt>
                <c:pt idx="449">
                  <c:v>42717.496527777781</c:v>
                </c:pt>
                <c:pt idx="450">
                  <c:v>42718.496527777781</c:v>
                </c:pt>
                <c:pt idx="451">
                  <c:v>42719.496527777781</c:v>
                </c:pt>
                <c:pt idx="452">
                  <c:v>42720.496527777781</c:v>
                </c:pt>
                <c:pt idx="453">
                  <c:v>42721.496527777781</c:v>
                </c:pt>
                <c:pt idx="454">
                  <c:v>42722.496527777781</c:v>
                </c:pt>
                <c:pt idx="455">
                  <c:v>42723.496527777781</c:v>
                </c:pt>
                <c:pt idx="456">
                  <c:v>42724.496527777781</c:v>
                </c:pt>
                <c:pt idx="457">
                  <c:v>42725.496527777781</c:v>
                </c:pt>
                <c:pt idx="458">
                  <c:v>42726.496527777781</c:v>
                </c:pt>
                <c:pt idx="459">
                  <c:v>42727.496527777781</c:v>
                </c:pt>
                <c:pt idx="460">
                  <c:v>42728.496527777781</c:v>
                </c:pt>
                <c:pt idx="461">
                  <c:v>42729.496527777781</c:v>
                </c:pt>
                <c:pt idx="462">
                  <c:v>42730.496527777781</c:v>
                </c:pt>
                <c:pt idx="463">
                  <c:v>42731.496527777781</c:v>
                </c:pt>
                <c:pt idx="464">
                  <c:v>42732.496527777781</c:v>
                </c:pt>
                <c:pt idx="465">
                  <c:v>42733.496527777781</c:v>
                </c:pt>
                <c:pt idx="466">
                  <c:v>42734.496527777781</c:v>
                </c:pt>
                <c:pt idx="467">
                  <c:v>42735.496527777781</c:v>
                </c:pt>
                <c:pt idx="468">
                  <c:v>42736.496527777781</c:v>
                </c:pt>
                <c:pt idx="469">
                  <c:v>42737.496527777781</c:v>
                </c:pt>
                <c:pt idx="470">
                  <c:v>42738.496527777781</c:v>
                </c:pt>
                <c:pt idx="471">
                  <c:v>42739.496527777781</c:v>
                </c:pt>
                <c:pt idx="472">
                  <c:v>42740.496527777781</c:v>
                </c:pt>
                <c:pt idx="473">
                  <c:v>42741.496527777781</c:v>
                </c:pt>
                <c:pt idx="474">
                  <c:v>42742.496527777781</c:v>
                </c:pt>
                <c:pt idx="475">
                  <c:v>42743.496527777781</c:v>
                </c:pt>
                <c:pt idx="476">
                  <c:v>42744.496527777781</c:v>
                </c:pt>
                <c:pt idx="477">
                  <c:v>42745.496527777781</c:v>
                </c:pt>
                <c:pt idx="478">
                  <c:v>42746.496527777781</c:v>
                </c:pt>
                <c:pt idx="479">
                  <c:v>42747.496527777781</c:v>
                </c:pt>
                <c:pt idx="480">
                  <c:v>42748.496527777781</c:v>
                </c:pt>
                <c:pt idx="481">
                  <c:v>42749.496527777781</c:v>
                </c:pt>
                <c:pt idx="482">
                  <c:v>42750.496527777781</c:v>
                </c:pt>
                <c:pt idx="483">
                  <c:v>42751.496527777781</c:v>
                </c:pt>
                <c:pt idx="484">
                  <c:v>42752.496527777781</c:v>
                </c:pt>
                <c:pt idx="485">
                  <c:v>42753.496527777781</c:v>
                </c:pt>
                <c:pt idx="486">
                  <c:v>42754.496527777781</c:v>
                </c:pt>
                <c:pt idx="487">
                  <c:v>42755.496527777781</c:v>
                </c:pt>
                <c:pt idx="488">
                  <c:v>42756.496527777781</c:v>
                </c:pt>
                <c:pt idx="489">
                  <c:v>42757.496527777781</c:v>
                </c:pt>
                <c:pt idx="490">
                  <c:v>42758.496527777781</c:v>
                </c:pt>
                <c:pt idx="491">
                  <c:v>42759.496527777781</c:v>
                </c:pt>
                <c:pt idx="492">
                  <c:v>42760.496527777781</c:v>
                </c:pt>
                <c:pt idx="493">
                  <c:v>42761.496527777781</c:v>
                </c:pt>
                <c:pt idx="494">
                  <c:v>42762.496527777781</c:v>
                </c:pt>
                <c:pt idx="495">
                  <c:v>42763.496527777781</c:v>
                </c:pt>
                <c:pt idx="496">
                  <c:v>42764.496527777781</c:v>
                </c:pt>
                <c:pt idx="497">
                  <c:v>42765.496527777781</c:v>
                </c:pt>
                <c:pt idx="498">
                  <c:v>42766.496527777781</c:v>
                </c:pt>
                <c:pt idx="499">
                  <c:v>42767.496527777781</c:v>
                </c:pt>
                <c:pt idx="500">
                  <c:v>42768.496527777781</c:v>
                </c:pt>
                <c:pt idx="501">
                  <c:v>42769.496527777781</c:v>
                </c:pt>
                <c:pt idx="502">
                  <c:v>42770.496527777781</c:v>
                </c:pt>
                <c:pt idx="503">
                  <c:v>42771.496527777781</c:v>
                </c:pt>
                <c:pt idx="504">
                  <c:v>42772.496527777781</c:v>
                </c:pt>
                <c:pt idx="505">
                  <c:v>42773.496527777781</c:v>
                </c:pt>
                <c:pt idx="506">
                  <c:v>42774.496527777781</c:v>
                </c:pt>
                <c:pt idx="507">
                  <c:v>42775.496527777781</c:v>
                </c:pt>
                <c:pt idx="508">
                  <c:v>42776.496527777781</c:v>
                </c:pt>
                <c:pt idx="509">
                  <c:v>42777.496527777781</c:v>
                </c:pt>
                <c:pt idx="510">
                  <c:v>42778.496527777781</c:v>
                </c:pt>
                <c:pt idx="511">
                  <c:v>42779.496527777781</c:v>
                </c:pt>
                <c:pt idx="512">
                  <c:v>42780.496527777781</c:v>
                </c:pt>
                <c:pt idx="513">
                  <c:v>42781.496527777781</c:v>
                </c:pt>
                <c:pt idx="514">
                  <c:v>42782.496527777781</c:v>
                </c:pt>
                <c:pt idx="515">
                  <c:v>42783.496527777781</c:v>
                </c:pt>
                <c:pt idx="516">
                  <c:v>42784.496527777781</c:v>
                </c:pt>
                <c:pt idx="517">
                  <c:v>42785.496527777781</c:v>
                </c:pt>
                <c:pt idx="518">
                  <c:v>42786.496527777781</c:v>
                </c:pt>
                <c:pt idx="519">
                  <c:v>42787.496527777781</c:v>
                </c:pt>
                <c:pt idx="520">
                  <c:v>42788.496527777781</c:v>
                </c:pt>
                <c:pt idx="521">
                  <c:v>42789.496527777781</c:v>
                </c:pt>
                <c:pt idx="522">
                  <c:v>42790.496527777781</c:v>
                </c:pt>
                <c:pt idx="523">
                  <c:v>42791.496527777781</c:v>
                </c:pt>
                <c:pt idx="524">
                  <c:v>42792.496527777781</c:v>
                </c:pt>
                <c:pt idx="525">
                  <c:v>42793.496527777781</c:v>
                </c:pt>
                <c:pt idx="526">
                  <c:v>42794.496527777781</c:v>
                </c:pt>
                <c:pt idx="527">
                  <c:v>42795.496527777781</c:v>
                </c:pt>
                <c:pt idx="528">
                  <c:v>42796.496527777781</c:v>
                </c:pt>
                <c:pt idx="529">
                  <c:v>42797.496527777781</c:v>
                </c:pt>
                <c:pt idx="530">
                  <c:v>42798.496527777781</c:v>
                </c:pt>
                <c:pt idx="531">
                  <c:v>42799.496527777781</c:v>
                </c:pt>
                <c:pt idx="532">
                  <c:v>42800.496527777781</c:v>
                </c:pt>
                <c:pt idx="533">
                  <c:v>42801.496527777781</c:v>
                </c:pt>
                <c:pt idx="534">
                  <c:v>42802.496527777781</c:v>
                </c:pt>
                <c:pt idx="535">
                  <c:v>42803.496527777781</c:v>
                </c:pt>
                <c:pt idx="536">
                  <c:v>42804.496527777781</c:v>
                </c:pt>
                <c:pt idx="537">
                  <c:v>42805.496527777781</c:v>
                </c:pt>
                <c:pt idx="538">
                  <c:v>42806.496527777781</c:v>
                </c:pt>
                <c:pt idx="539">
                  <c:v>42807.496527777781</c:v>
                </c:pt>
                <c:pt idx="540">
                  <c:v>42808.496527777781</c:v>
                </c:pt>
                <c:pt idx="541">
                  <c:v>42809.496527777781</c:v>
                </c:pt>
                <c:pt idx="542">
                  <c:v>42810.496527777781</c:v>
                </c:pt>
                <c:pt idx="543">
                  <c:v>42811.496527777781</c:v>
                </c:pt>
                <c:pt idx="544">
                  <c:v>42812.496527777781</c:v>
                </c:pt>
                <c:pt idx="545">
                  <c:v>42813.496527777781</c:v>
                </c:pt>
                <c:pt idx="546">
                  <c:v>42814.496527777781</c:v>
                </c:pt>
                <c:pt idx="547">
                  <c:v>42815.496527777781</c:v>
                </c:pt>
                <c:pt idx="548">
                  <c:v>42816.496527777781</c:v>
                </c:pt>
                <c:pt idx="549">
                  <c:v>42817.496527777781</c:v>
                </c:pt>
                <c:pt idx="550">
                  <c:v>42818.496527777781</c:v>
                </c:pt>
                <c:pt idx="551">
                  <c:v>42819.496527777781</c:v>
                </c:pt>
                <c:pt idx="552">
                  <c:v>42820.496527777781</c:v>
                </c:pt>
                <c:pt idx="553">
                  <c:v>42821.496527777781</c:v>
                </c:pt>
                <c:pt idx="554">
                  <c:v>42822.496527777781</c:v>
                </c:pt>
                <c:pt idx="555">
                  <c:v>42823.496527777781</c:v>
                </c:pt>
                <c:pt idx="556">
                  <c:v>42824.496527777781</c:v>
                </c:pt>
                <c:pt idx="557">
                  <c:v>42825.496527777781</c:v>
                </c:pt>
                <c:pt idx="558">
                  <c:v>42826.496527777781</c:v>
                </c:pt>
                <c:pt idx="559">
                  <c:v>42827.496527777781</c:v>
                </c:pt>
                <c:pt idx="560">
                  <c:v>42828.496527777781</c:v>
                </c:pt>
                <c:pt idx="561">
                  <c:v>42829.496527777781</c:v>
                </c:pt>
                <c:pt idx="562">
                  <c:v>42830.496527777781</c:v>
                </c:pt>
                <c:pt idx="563">
                  <c:v>42831.496527777781</c:v>
                </c:pt>
                <c:pt idx="564">
                  <c:v>42832.496527777781</c:v>
                </c:pt>
                <c:pt idx="565">
                  <c:v>42833.496527777781</c:v>
                </c:pt>
                <c:pt idx="566">
                  <c:v>42834.496527777781</c:v>
                </c:pt>
                <c:pt idx="567">
                  <c:v>42835.496527777781</c:v>
                </c:pt>
                <c:pt idx="568">
                  <c:v>42836.496527777781</c:v>
                </c:pt>
                <c:pt idx="569">
                  <c:v>42837.496527777781</c:v>
                </c:pt>
                <c:pt idx="570">
                  <c:v>42838.496527777781</c:v>
                </c:pt>
                <c:pt idx="571">
                  <c:v>42839.496527777781</c:v>
                </c:pt>
                <c:pt idx="572">
                  <c:v>42840.496527777781</c:v>
                </c:pt>
                <c:pt idx="573">
                  <c:v>42841.496527777781</c:v>
                </c:pt>
                <c:pt idx="574">
                  <c:v>42842.496527777781</c:v>
                </c:pt>
                <c:pt idx="575">
                  <c:v>42843.496527777781</c:v>
                </c:pt>
                <c:pt idx="576">
                  <c:v>42844.496527777781</c:v>
                </c:pt>
                <c:pt idx="577">
                  <c:v>42845.496527777781</c:v>
                </c:pt>
                <c:pt idx="578">
                  <c:v>42846.496527777781</c:v>
                </c:pt>
                <c:pt idx="579">
                  <c:v>42847.496527777781</c:v>
                </c:pt>
                <c:pt idx="580">
                  <c:v>42848.496527777781</c:v>
                </c:pt>
                <c:pt idx="581">
                  <c:v>42849.496527777781</c:v>
                </c:pt>
                <c:pt idx="582">
                  <c:v>42850.496527777781</c:v>
                </c:pt>
                <c:pt idx="583">
                  <c:v>42851.496527777781</c:v>
                </c:pt>
                <c:pt idx="584">
                  <c:v>42852.496527777781</c:v>
                </c:pt>
                <c:pt idx="585">
                  <c:v>42853.496527777781</c:v>
                </c:pt>
                <c:pt idx="586">
                  <c:v>42854.496527777781</c:v>
                </c:pt>
                <c:pt idx="587">
                  <c:v>42855.496527777781</c:v>
                </c:pt>
                <c:pt idx="588">
                  <c:v>42856.496527777781</c:v>
                </c:pt>
                <c:pt idx="589">
                  <c:v>42857.496527777781</c:v>
                </c:pt>
                <c:pt idx="590">
                  <c:v>42858.496527777781</c:v>
                </c:pt>
                <c:pt idx="591">
                  <c:v>42859.496527777781</c:v>
                </c:pt>
                <c:pt idx="592">
                  <c:v>42860.496527777781</c:v>
                </c:pt>
                <c:pt idx="593">
                  <c:v>42861.496527777781</c:v>
                </c:pt>
                <c:pt idx="594">
                  <c:v>42862.496527777781</c:v>
                </c:pt>
                <c:pt idx="595">
                  <c:v>42863.496527777781</c:v>
                </c:pt>
                <c:pt idx="596">
                  <c:v>42864.496527777781</c:v>
                </c:pt>
                <c:pt idx="597">
                  <c:v>42865.496527777781</c:v>
                </c:pt>
                <c:pt idx="598">
                  <c:v>42866.496527777781</c:v>
                </c:pt>
                <c:pt idx="599">
                  <c:v>42867.496527777781</c:v>
                </c:pt>
                <c:pt idx="600">
                  <c:v>42868.496527777781</c:v>
                </c:pt>
                <c:pt idx="601">
                  <c:v>42869.496527777781</c:v>
                </c:pt>
                <c:pt idx="602">
                  <c:v>42870.496527777781</c:v>
                </c:pt>
                <c:pt idx="603">
                  <c:v>42871.496527777781</c:v>
                </c:pt>
                <c:pt idx="604">
                  <c:v>42872.496527777781</c:v>
                </c:pt>
                <c:pt idx="605">
                  <c:v>42873.496527777781</c:v>
                </c:pt>
                <c:pt idx="606">
                  <c:v>42874.496527777781</c:v>
                </c:pt>
                <c:pt idx="607">
                  <c:v>42875.496527777781</c:v>
                </c:pt>
                <c:pt idx="608">
                  <c:v>42876.496527777781</c:v>
                </c:pt>
                <c:pt idx="609">
                  <c:v>42877.496527777781</c:v>
                </c:pt>
                <c:pt idx="610">
                  <c:v>42878.496527777781</c:v>
                </c:pt>
                <c:pt idx="611">
                  <c:v>42879.496527777781</c:v>
                </c:pt>
                <c:pt idx="612">
                  <c:v>42880.496527777781</c:v>
                </c:pt>
                <c:pt idx="613">
                  <c:v>42881.496527777781</c:v>
                </c:pt>
                <c:pt idx="614">
                  <c:v>42882.496527777781</c:v>
                </c:pt>
                <c:pt idx="615">
                  <c:v>42883.496527777781</c:v>
                </c:pt>
                <c:pt idx="616">
                  <c:v>42884.496527777781</c:v>
                </c:pt>
                <c:pt idx="617">
                  <c:v>42885.496527777781</c:v>
                </c:pt>
                <c:pt idx="618">
                  <c:v>42886.496527777781</c:v>
                </c:pt>
                <c:pt idx="619">
                  <c:v>42887.496527777781</c:v>
                </c:pt>
                <c:pt idx="620">
                  <c:v>42888.496527777781</c:v>
                </c:pt>
                <c:pt idx="621">
                  <c:v>42889.496527777781</c:v>
                </c:pt>
                <c:pt idx="622">
                  <c:v>42890.496527777781</c:v>
                </c:pt>
                <c:pt idx="623">
                  <c:v>42891.496527777781</c:v>
                </c:pt>
                <c:pt idx="624">
                  <c:v>42892.496527777781</c:v>
                </c:pt>
                <c:pt idx="625">
                  <c:v>42893.496527777781</c:v>
                </c:pt>
                <c:pt idx="626">
                  <c:v>42894.496527777781</c:v>
                </c:pt>
                <c:pt idx="627">
                  <c:v>42895.496527777781</c:v>
                </c:pt>
                <c:pt idx="628">
                  <c:v>42896.496527777781</c:v>
                </c:pt>
                <c:pt idx="629">
                  <c:v>42897.496527777781</c:v>
                </c:pt>
                <c:pt idx="630">
                  <c:v>42898.496527777781</c:v>
                </c:pt>
                <c:pt idx="631">
                  <c:v>42899.496527777781</c:v>
                </c:pt>
                <c:pt idx="632">
                  <c:v>42900.496527777781</c:v>
                </c:pt>
                <c:pt idx="633">
                  <c:v>42901.496527777781</c:v>
                </c:pt>
                <c:pt idx="634">
                  <c:v>42902.496527777781</c:v>
                </c:pt>
                <c:pt idx="635">
                  <c:v>42903.496527777781</c:v>
                </c:pt>
                <c:pt idx="636">
                  <c:v>42904.496527777781</c:v>
                </c:pt>
                <c:pt idx="637">
                  <c:v>42905.496527777781</c:v>
                </c:pt>
                <c:pt idx="638">
                  <c:v>42906.496527777781</c:v>
                </c:pt>
                <c:pt idx="639">
                  <c:v>42907.496527777781</c:v>
                </c:pt>
                <c:pt idx="640">
                  <c:v>42908.496527777781</c:v>
                </c:pt>
                <c:pt idx="641">
                  <c:v>42909.496527777781</c:v>
                </c:pt>
                <c:pt idx="642">
                  <c:v>42910.496527777781</c:v>
                </c:pt>
                <c:pt idx="643">
                  <c:v>42911.496527777781</c:v>
                </c:pt>
                <c:pt idx="644">
                  <c:v>42912.496527777781</c:v>
                </c:pt>
                <c:pt idx="645">
                  <c:v>42913.496527777781</c:v>
                </c:pt>
                <c:pt idx="646">
                  <c:v>42914.496527777781</c:v>
                </c:pt>
                <c:pt idx="647">
                  <c:v>42915.496527777781</c:v>
                </c:pt>
                <c:pt idx="648">
                  <c:v>42916.496527777781</c:v>
                </c:pt>
              </c:numCache>
            </c:numRef>
          </c:xVal>
          <c:yVal>
            <c:numRef>
              <c:f>'Special sampling'!$O$7:$O$655</c:f>
              <c:numCache>
                <c:formatCode>0.00</c:formatCode>
                <c:ptCount val="649"/>
                <c:pt idx="0">
                  <c:v>0.15571428571428569</c:v>
                </c:pt>
                <c:pt idx="1">
                  <c:v>0.15571428571428569</c:v>
                </c:pt>
                <c:pt idx="2">
                  <c:v>0.15571428571428569</c:v>
                </c:pt>
                <c:pt idx="3">
                  <c:v>0.15571428571428569</c:v>
                </c:pt>
                <c:pt idx="4">
                  <c:v>0.15571428571428569</c:v>
                </c:pt>
                <c:pt idx="5">
                  <c:v>0.15571428571428569</c:v>
                </c:pt>
                <c:pt idx="6">
                  <c:v>0.15571428571428569</c:v>
                </c:pt>
                <c:pt idx="7">
                  <c:v>0.15571428571428569</c:v>
                </c:pt>
                <c:pt idx="8">
                  <c:v>0.15571428571428569</c:v>
                </c:pt>
                <c:pt idx="9">
                  <c:v>0.15571428571428569</c:v>
                </c:pt>
                <c:pt idx="10">
                  <c:v>0.158</c:v>
                </c:pt>
                <c:pt idx="11">
                  <c:v>0.158</c:v>
                </c:pt>
                <c:pt idx="12">
                  <c:v>0.158</c:v>
                </c:pt>
                <c:pt idx="13">
                  <c:v>0.158</c:v>
                </c:pt>
                <c:pt idx="14">
                  <c:v>0.158</c:v>
                </c:pt>
                <c:pt idx="15">
                  <c:v>0.158</c:v>
                </c:pt>
                <c:pt idx="16">
                  <c:v>0.158</c:v>
                </c:pt>
                <c:pt idx="17">
                  <c:v>0.158</c:v>
                </c:pt>
                <c:pt idx="18">
                  <c:v>0.158</c:v>
                </c:pt>
                <c:pt idx="19">
                  <c:v>0.158</c:v>
                </c:pt>
                <c:pt idx="20">
                  <c:v>0.158</c:v>
                </c:pt>
                <c:pt idx="21">
                  <c:v>0.158</c:v>
                </c:pt>
                <c:pt idx="22">
                  <c:v>0.158</c:v>
                </c:pt>
                <c:pt idx="23">
                  <c:v>0.158</c:v>
                </c:pt>
                <c:pt idx="24">
                  <c:v>0.158</c:v>
                </c:pt>
                <c:pt idx="25">
                  <c:v>0.158</c:v>
                </c:pt>
                <c:pt idx="26">
                  <c:v>0.158</c:v>
                </c:pt>
                <c:pt idx="27">
                  <c:v>0.158</c:v>
                </c:pt>
                <c:pt idx="28">
                  <c:v>0.158</c:v>
                </c:pt>
                <c:pt idx="29">
                  <c:v>0.158</c:v>
                </c:pt>
                <c:pt idx="30">
                  <c:v>0.158</c:v>
                </c:pt>
                <c:pt idx="31">
                  <c:v>0.158</c:v>
                </c:pt>
                <c:pt idx="32">
                  <c:v>0.158</c:v>
                </c:pt>
                <c:pt idx="33">
                  <c:v>0.158</c:v>
                </c:pt>
                <c:pt idx="34">
                  <c:v>0.158</c:v>
                </c:pt>
                <c:pt idx="35">
                  <c:v>0.158</c:v>
                </c:pt>
                <c:pt idx="36">
                  <c:v>0.158</c:v>
                </c:pt>
                <c:pt idx="37">
                  <c:v>0.158</c:v>
                </c:pt>
                <c:pt idx="38">
                  <c:v>0.158</c:v>
                </c:pt>
                <c:pt idx="39">
                  <c:v>0.158</c:v>
                </c:pt>
                <c:pt idx="40">
                  <c:v>0.158</c:v>
                </c:pt>
                <c:pt idx="41">
                  <c:v>0.185</c:v>
                </c:pt>
                <c:pt idx="42">
                  <c:v>0.185</c:v>
                </c:pt>
                <c:pt idx="43">
                  <c:v>0.185</c:v>
                </c:pt>
                <c:pt idx="44">
                  <c:v>0.185</c:v>
                </c:pt>
                <c:pt idx="45">
                  <c:v>0.185</c:v>
                </c:pt>
                <c:pt idx="46">
                  <c:v>0.185</c:v>
                </c:pt>
                <c:pt idx="47">
                  <c:v>0.185</c:v>
                </c:pt>
                <c:pt idx="48">
                  <c:v>0.185</c:v>
                </c:pt>
                <c:pt idx="49">
                  <c:v>0.185</c:v>
                </c:pt>
                <c:pt idx="50">
                  <c:v>0.185</c:v>
                </c:pt>
                <c:pt idx="51">
                  <c:v>0.185</c:v>
                </c:pt>
                <c:pt idx="52">
                  <c:v>0.185</c:v>
                </c:pt>
                <c:pt idx="53">
                  <c:v>0.185</c:v>
                </c:pt>
                <c:pt idx="54">
                  <c:v>0.185</c:v>
                </c:pt>
                <c:pt idx="55">
                  <c:v>0.185</c:v>
                </c:pt>
                <c:pt idx="56">
                  <c:v>0.185</c:v>
                </c:pt>
                <c:pt idx="57">
                  <c:v>0.185</c:v>
                </c:pt>
                <c:pt idx="58">
                  <c:v>0.185</c:v>
                </c:pt>
                <c:pt idx="59">
                  <c:v>0.185</c:v>
                </c:pt>
                <c:pt idx="60">
                  <c:v>0.185</c:v>
                </c:pt>
                <c:pt idx="61">
                  <c:v>0.185</c:v>
                </c:pt>
                <c:pt idx="62">
                  <c:v>0.185</c:v>
                </c:pt>
                <c:pt idx="63">
                  <c:v>0.185</c:v>
                </c:pt>
                <c:pt idx="64">
                  <c:v>0.185</c:v>
                </c:pt>
                <c:pt idx="65">
                  <c:v>0.185</c:v>
                </c:pt>
                <c:pt idx="66">
                  <c:v>0.185</c:v>
                </c:pt>
                <c:pt idx="67">
                  <c:v>0.185</c:v>
                </c:pt>
                <c:pt idx="68">
                  <c:v>0.185</c:v>
                </c:pt>
                <c:pt idx="69">
                  <c:v>0.185</c:v>
                </c:pt>
                <c:pt idx="70">
                  <c:v>0.185</c:v>
                </c:pt>
                <c:pt idx="71">
                  <c:v>0.28833333333333339</c:v>
                </c:pt>
                <c:pt idx="72">
                  <c:v>0.28833333333333339</c:v>
                </c:pt>
                <c:pt idx="73">
                  <c:v>0.28833333333333339</c:v>
                </c:pt>
                <c:pt idx="74">
                  <c:v>0.28833333333333339</c:v>
                </c:pt>
                <c:pt idx="75">
                  <c:v>0.28833333333333339</c:v>
                </c:pt>
                <c:pt idx="76">
                  <c:v>0.28833333333333339</c:v>
                </c:pt>
                <c:pt idx="77">
                  <c:v>0.28833333333333339</c:v>
                </c:pt>
                <c:pt idx="78">
                  <c:v>0.28833333333333339</c:v>
                </c:pt>
                <c:pt idx="79">
                  <c:v>0.28833333333333339</c:v>
                </c:pt>
                <c:pt idx="80">
                  <c:v>0.28833333333333339</c:v>
                </c:pt>
                <c:pt idx="81">
                  <c:v>0.28833333333333339</c:v>
                </c:pt>
                <c:pt idx="82">
                  <c:v>0.28833333333333339</c:v>
                </c:pt>
                <c:pt idx="83">
                  <c:v>0.28833333333333339</c:v>
                </c:pt>
                <c:pt idx="84">
                  <c:v>0.28833333333333339</c:v>
                </c:pt>
                <c:pt idx="85">
                  <c:v>0.28833333333333339</c:v>
                </c:pt>
                <c:pt idx="86">
                  <c:v>0.28833333333333339</c:v>
                </c:pt>
                <c:pt idx="87">
                  <c:v>0.28833333333333339</c:v>
                </c:pt>
                <c:pt idx="88">
                  <c:v>0.28833333333333339</c:v>
                </c:pt>
                <c:pt idx="89">
                  <c:v>0.28833333333333339</c:v>
                </c:pt>
                <c:pt idx="90">
                  <c:v>0.28833333333333339</c:v>
                </c:pt>
                <c:pt idx="91">
                  <c:v>0.28833333333333339</c:v>
                </c:pt>
                <c:pt idx="92">
                  <c:v>0.28833333333333339</c:v>
                </c:pt>
                <c:pt idx="93">
                  <c:v>0.28833333333333339</c:v>
                </c:pt>
                <c:pt idx="94">
                  <c:v>0.28833333333333339</c:v>
                </c:pt>
                <c:pt idx="95">
                  <c:v>0.28833333333333339</c:v>
                </c:pt>
                <c:pt idx="96">
                  <c:v>0.28833333333333339</c:v>
                </c:pt>
                <c:pt idx="97">
                  <c:v>0.28833333333333339</c:v>
                </c:pt>
                <c:pt idx="98">
                  <c:v>0.28833333333333339</c:v>
                </c:pt>
                <c:pt idx="99">
                  <c:v>0.28833333333333339</c:v>
                </c:pt>
                <c:pt idx="100">
                  <c:v>0.28833333333333339</c:v>
                </c:pt>
                <c:pt idx="101">
                  <c:v>0.28833333333333339</c:v>
                </c:pt>
                <c:pt idx="102">
                  <c:v>0.70750000000000002</c:v>
                </c:pt>
                <c:pt idx="103">
                  <c:v>0.70750000000000002</c:v>
                </c:pt>
                <c:pt idx="104">
                  <c:v>0.70750000000000002</c:v>
                </c:pt>
                <c:pt idx="105">
                  <c:v>0.70750000000000002</c:v>
                </c:pt>
                <c:pt idx="106">
                  <c:v>0.70750000000000002</c:v>
                </c:pt>
                <c:pt idx="107">
                  <c:v>0.70750000000000002</c:v>
                </c:pt>
                <c:pt idx="108">
                  <c:v>0.70750000000000002</c:v>
                </c:pt>
                <c:pt idx="109">
                  <c:v>0.70750000000000002</c:v>
                </c:pt>
                <c:pt idx="110">
                  <c:v>0.70750000000000002</c:v>
                </c:pt>
                <c:pt idx="111">
                  <c:v>0.70750000000000002</c:v>
                </c:pt>
                <c:pt idx="112">
                  <c:v>0.70750000000000002</c:v>
                </c:pt>
                <c:pt idx="113">
                  <c:v>0.70750000000000002</c:v>
                </c:pt>
                <c:pt idx="114">
                  <c:v>0.70750000000000002</c:v>
                </c:pt>
                <c:pt idx="115">
                  <c:v>0.70750000000000002</c:v>
                </c:pt>
                <c:pt idx="116">
                  <c:v>0.70750000000000002</c:v>
                </c:pt>
                <c:pt idx="117">
                  <c:v>0.70750000000000002</c:v>
                </c:pt>
                <c:pt idx="118">
                  <c:v>0.70750000000000002</c:v>
                </c:pt>
                <c:pt idx="119">
                  <c:v>0.70750000000000002</c:v>
                </c:pt>
                <c:pt idx="120">
                  <c:v>0.70750000000000002</c:v>
                </c:pt>
                <c:pt idx="121">
                  <c:v>0.70750000000000002</c:v>
                </c:pt>
                <c:pt idx="122">
                  <c:v>0.70750000000000002</c:v>
                </c:pt>
                <c:pt idx="123">
                  <c:v>0.70750000000000002</c:v>
                </c:pt>
                <c:pt idx="124">
                  <c:v>0.70750000000000002</c:v>
                </c:pt>
                <c:pt idx="125">
                  <c:v>0.70750000000000002</c:v>
                </c:pt>
                <c:pt idx="126">
                  <c:v>0.70750000000000002</c:v>
                </c:pt>
                <c:pt idx="127">
                  <c:v>0.70750000000000002</c:v>
                </c:pt>
                <c:pt idx="128">
                  <c:v>0.70750000000000002</c:v>
                </c:pt>
                <c:pt idx="129">
                  <c:v>0.70750000000000002</c:v>
                </c:pt>
                <c:pt idx="130">
                  <c:v>0.70750000000000002</c:v>
                </c:pt>
                <c:pt idx="131">
                  <c:v>0.70750000000000002</c:v>
                </c:pt>
                <c:pt idx="132">
                  <c:v>0.70750000000000002</c:v>
                </c:pt>
                <c:pt idx="133">
                  <c:v>1.8383333333333336</c:v>
                </c:pt>
                <c:pt idx="134">
                  <c:v>1.8383333333333336</c:v>
                </c:pt>
                <c:pt idx="135">
                  <c:v>1.8383333333333336</c:v>
                </c:pt>
                <c:pt idx="136">
                  <c:v>1.8383333333333336</c:v>
                </c:pt>
                <c:pt idx="137">
                  <c:v>1.8383333333333336</c:v>
                </c:pt>
                <c:pt idx="138">
                  <c:v>1.8383333333333336</c:v>
                </c:pt>
                <c:pt idx="139">
                  <c:v>1.8383333333333336</c:v>
                </c:pt>
                <c:pt idx="140">
                  <c:v>1.8383333333333336</c:v>
                </c:pt>
                <c:pt idx="141">
                  <c:v>1.8383333333333336</c:v>
                </c:pt>
                <c:pt idx="142">
                  <c:v>1.8383333333333336</c:v>
                </c:pt>
                <c:pt idx="143">
                  <c:v>1.8383333333333336</c:v>
                </c:pt>
                <c:pt idx="144">
                  <c:v>1.8383333333333336</c:v>
                </c:pt>
                <c:pt idx="145">
                  <c:v>1.8383333333333336</c:v>
                </c:pt>
                <c:pt idx="146">
                  <c:v>1.8383333333333336</c:v>
                </c:pt>
                <c:pt idx="147">
                  <c:v>1.8383333333333336</c:v>
                </c:pt>
                <c:pt idx="148">
                  <c:v>1.8383333333333336</c:v>
                </c:pt>
                <c:pt idx="149">
                  <c:v>1.8383333333333336</c:v>
                </c:pt>
                <c:pt idx="150">
                  <c:v>1.8383333333333336</c:v>
                </c:pt>
                <c:pt idx="151">
                  <c:v>1.8383333333333336</c:v>
                </c:pt>
                <c:pt idx="152">
                  <c:v>1.8383333333333336</c:v>
                </c:pt>
                <c:pt idx="153">
                  <c:v>1.8383333333333336</c:v>
                </c:pt>
                <c:pt idx="154">
                  <c:v>1.8383333333333336</c:v>
                </c:pt>
                <c:pt idx="155">
                  <c:v>1.8383333333333336</c:v>
                </c:pt>
                <c:pt idx="156">
                  <c:v>1.8383333333333336</c:v>
                </c:pt>
                <c:pt idx="157">
                  <c:v>1.8383333333333336</c:v>
                </c:pt>
                <c:pt idx="158">
                  <c:v>1.8383333333333336</c:v>
                </c:pt>
                <c:pt idx="159">
                  <c:v>1.8383333333333336</c:v>
                </c:pt>
                <c:pt idx="160">
                  <c:v>1.8383333333333336</c:v>
                </c:pt>
                <c:pt idx="161">
                  <c:v>1.8383333333333336</c:v>
                </c:pt>
                <c:pt idx="162">
                  <c:v>0.55222222222222217</c:v>
                </c:pt>
                <c:pt idx="163">
                  <c:v>0.55222222222222217</c:v>
                </c:pt>
                <c:pt idx="164">
                  <c:v>0.55222222222222217</c:v>
                </c:pt>
                <c:pt idx="165">
                  <c:v>0.55222222222222217</c:v>
                </c:pt>
                <c:pt idx="166">
                  <c:v>0.55222222222222217</c:v>
                </c:pt>
                <c:pt idx="167">
                  <c:v>0.55222222222222217</c:v>
                </c:pt>
                <c:pt idx="168">
                  <c:v>0.55222222222222217</c:v>
                </c:pt>
                <c:pt idx="169">
                  <c:v>0.55222222222222217</c:v>
                </c:pt>
                <c:pt idx="170">
                  <c:v>0.55222222222222217</c:v>
                </c:pt>
                <c:pt idx="171">
                  <c:v>0.55222222222222217</c:v>
                </c:pt>
                <c:pt idx="172">
                  <c:v>0.55222222222222217</c:v>
                </c:pt>
                <c:pt idx="173">
                  <c:v>0.55222222222222217</c:v>
                </c:pt>
                <c:pt idx="174">
                  <c:v>0.55222222222222217</c:v>
                </c:pt>
                <c:pt idx="175">
                  <c:v>0.55222222222222217</c:v>
                </c:pt>
                <c:pt idx="176">
                  <c:v>0.55222222222222217</c:v>
                </c:pt>
                <c:pt idx="177">
                  <c:v>0.55222222222222217</c:v>
                </c:pt>
                <c:pt idx="178">
                  <c:v>0.55222222222222217</c:v>
                </c:pt>
                <c:pt idx="179">
                  <c:v>0.55222222222222217</c:v>
                </c:pt>
                <c:pt idx="180">
                  <c:v>0.55222222222222217</c:v>
                </c:pt>
                <c:pt idx="181">
                  <c:v>0.55222222222222217</c:v>
                </c:pt>
                <c:pt idx="182">
                  <c:v>0.55222222222222217</c:v>
                </c:pt>
                <c:pt idx="183">
                  <c:v>0.55222222222222217</c:v>
                </c:pt>
                <c:pt idx="184">
                  <c:v>0.55222222222222217</c:v>
                </c:pt>
                <c:pt idx="185">
                  <c:v>0.55222222222222217</c:v>
                </c:pt>
                <c:pt idx="186">
                  <c:v>0.55222222222222217</c:v>
                </c:pt>
                <c:pt idx="187">
                  <c:v>0.55222222222222217</c:v>
                </c:pt>
                <c:pt idx="188">
                  <c:v>0.55222222222222217</c:v>
                </c:pt>
                <c:pt idx="189">
                  <c:v>0.55222222222222217</c:v>
                </c:pt>
                <c:pt idx="190">
                  <c:v>0.55222222222222217</c:v>
                </c:pt>
                <c:pt idx="191">
                  <c:v>0.55222222222222217</c:v>
                </c:pt>
                <c:pt idx="192">
                  <c:v>0.55222222222222217</c:v>
                </c:pt>
                <c:pt idx="193">
                  <c:v>1.1122222222222222</c:v>
                </c:pt>
                <c:pt idx="194">
                  <c:v>1.1122222222222222</c:v>
                </c:pt>
                <c:pt idx="195">
                  <c:v>1.1122222222222222</c:v>
                </c:pt>
                <c:pt idx="196">
                  <c:v>1.1122222222222222</c:v>
                </c:pt>
                <c:pt idx="197">
                  <c:v>1.1122222222222222</c:v>
                </c:pt>
                <c:pt idx="198">
                  <c:v>1.1122222222222222</c:v>
                </c:pt>
                <c:pt idx="199">
                  <c:v>1.1122222222222222</c:v>
                </c:pt>
                <c:pt idx="200">
                  <c:v>1.1122222222222222</c:v>
                </c:pt>
                <c:pt idx="201">
                  <c:v>1.1122222222222222</c:v>
                </c:pt>
                <c:pt idx="202">
                  <c:v>1.1122222222222222</c:v>
                </c:pt>
                <c:pt idx="203">
                  <c:v>1.1122222222222222</c:v>
                </c:pt>
                <c:pt idx="204">
                  <c:v>1.1122222222222222</c:v>
                </c:pt>
                <c:pt idx="205">
                  <c:v>1.1122222222222222</c:v>
                </c:pt>
                <c:pt idx="206">
                  <c:v>1.1122222222222222</c:v>
                </c:pt>
                <c:pt idx="207">
                  <c:v>1.1122222222222222</c:v>
                </c:pt>
                <c:pt idx="208">
                  <c:v>1.1122222222222222</c:v>
                </c:pt>
                <c:pt idx="209">
                  <c:v>1.1122222222222222</c:v>
                </c:pt>
                <c:pt idx="210">
                  <c:v>1.1122222222222222</c:v>
                </c:pt>
                <c:pt idx="211">
                  <c:v>1.1122222222222222</c:v>
                </c:pt>
                <c:pt idx="212">
                  <c:v>1.1122222222222222</c:v>
                </c:pt>
                <c:pt idx="213">
                  <c:v>1.1122222222222222</c:v>
                </c:pt>
                <c:pt idx="214">
                  <c:v>1.1122222222222222</c:v>
                </c:pt>
                <c:pt idx="215">
                  <c:v>1.1122222222222222</c:v>
                </c:pt>
                <c:pt idx="216">
                  <c:v>1.1122222222222222</c:v>
                </c:pt>
                <c:pt idx="217">
                  <c:v>1.1122222222222222</c:v>
                </c:pt>
                <c:pt idx="218">
                  <c:v>1.1122222222222222</c:v>
                </c:pt>
                <c:pt idx="219">
                  <c:v>1.1122222222222222</c:v>
                </c:pt>
                <c:pt idx="220">
                  <c:v>1.1122222222222222</c:v>
                </c:pt>
                <c:pt idx="221">
                  <c:v>1.1122222222222222</c:v>
                </c:pt>
                <c:pt idx="222">
                  <c:v>1.1122222222222222</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0.32999999999999996</c:v>
                </c:pt>
                <c:pt idx="408">
                  <c:v>0.32999999999999996</c:v>
                </c:pt>
                <c:pt idx="409">
                  <c:v>0.32999999999999996</c:v>
                </c:pt>
                <c:pt idx="410">
                  <c:v>0.32999999999999996</c:v>
                </c:pt>
                <c:pt idx="411">
                  <c:v>0.32999999999999996</c:v>
                </c:pt>
                <c:pt idx="412">
                  <c:v>0.32999999999999996</c:v>
                </c:pt>
                <c:pt idx="413">
                  <c:v>0.32999999999999996</c:v>
                </c:pt>
                <c:pt idx="414">
                  <c:v>0.32999999999999996</c:v>
                </c:pt>
                <c:pt idx="415">
                  <c:v>0.32999999999999996</c:v>
                </c:pt>
                <c:pt idx="416">
                  <c:v>0.32999999999999996</c:v>
                </c:pt>
                <c:pt idx="417">
                  <c:v>0.32999999999999996</c:v>
                </c:pt>
                <c:pt idx="418">
                  <c:v>0.32999999999999996</c:v>
                </c:pt>
                <c:pt idx="419">
                  <c:v>0.32999999999999996</c:v>
                </c:pt>
                <c:pt idx="420">
                  <c:v>0.32999999999999996</c:v>
                </c:pt>
                <c:pt idx="421">
                  <c:v>0.32999999999999996</c:v>
                </c:pt>
                <c:pt idx="422">
                  <c:v>0.32999999999999996</c:v>
                </c:pt>
                <c:pt idx="423">
                  <c:v>0.32999999999999996</c:v>
                </c:pt>
                <c:pt idx="424">
                  <c:v>0.32999999999999996</c:v>
                </c:pt>
                <c:pt idx="425">
                  <c:v>0.32999999999999996</c:v>
                </c:pt>
                <c:pt idx="426">
                  <c:v>0.32999999999999996</c:v>
                </c:pt>
                <c:pt idx="427">
                  <c:v>0.32999999999999996</c:v>
                </c:pt>
                <c:pt idx="428">
                  <c:v>0.32999999999999996</c:v>
                </c:pt>
                <c:pt idx="429">
                  <c:v>0.32999999999999996</c:v>
                </c:pt>
                <c:pt idx="430">
                  <c:v>0.32999999999999996</c:v>
                </c:pt>
                <c:pt idx="431">
                  <c:v>0.32999999999999996</c:v>
                </c:pt>
                <c:pt idx="432">
                  <c:v>0.32999999999999996</c:v>
                </c:pt>
                <c:pt idx="433">
                  <c:v>0.32999999999999996</c:v>
                </c:pt>
                <c:pt idx="434">
                  <c:v>0.32999999999999996</c:v>
                </c:pt>
                <c:pt idx="435">
                  <c:v>0.32999999999999996</c:v>
                </c:pt>
                <c:pt idx="436">
                  <c:v>0.32999999999999996</c:v>
                </c:pt>
                <c:pt idx="437">
                  <c:v>0.55619047619047624</c:v>
                </c:pt>
                <c:pt idx="438">
                  <c:v>0.55619047619047624</c:v>
                </c:pt>
                <c:pt idx="439">
                  <c:v>0.55619047619047624</c:v>
                </c:pt>
                <c:pt idx="440">
                  <c:v>0.55619047619047624</c:v>
                </c:pt>
                <c:pt idx="441">
                  <c:v>0.55619047619047624</c:v>
                </c:pt>
                <c:pt idx="442">
                  <c:v>0.55619047619047624</c:v>
                </c:pt>
                <c:pt idx="443">
                  <c:v>0.55619047619047624</c:v>
                </c:pt>
                <c:pt idx="444">
                  <c:v>0.55619047619047624</c:v>
                </c:pt>
                <c:pt idx="445">
                  <c:v>0.55619047619047624</c:v>
                </c:pt>
                <c:pt idx="446">
                  <c:v>0.55619047619047624</c:v>
                </c:pt>
                <c:pt idx="447">
                  <c:v>0.55619047619047624</c:v>
                </c:pt>
                <c:pt idx="448">
                  <c:v>0.55619047619047624</c:v>
                </c:pt>
                <c:pt idx="449">
                  <c:v>0.55619047619047624</c:v>
                </c:pt>
                <c:pt idx="450">
                  <c:v>0.55619047619047624</c:v>
                </c:pt>
                <c:pt idx="451">
                  <c:v>0.55619047619047624</c:v>
                </c:pt>
                <c:pt idx="452">
                  <c:v>0.55619047619047624</c:v>
                </c:pt>
                <c:pt idx="453">
                  <c:v>0.55619047619047624</c:v>
                </c:pt>
                <c:pt idx="454">
                  <c:v>0.55619047619047624</c:v>
                </c:pt>
                <c:pt idx="455">
                  <c:v>0.55619047619047624</c:v>
                </c:pt>
                <c:pt idx="456">
                  <c:v>0.55619047619047624</c:v>
                </c:pt>
                <c:pt idx="457">
                  <c:v>0.55619047619047624</c:v>
                </c:pt>
                <c:pt idx="458">
                  <c:v>0.55619047619047624</c:v>
                </c:pt>
                <c:pt idx="459">
                  <c:v>0.55619047619047624</c:v>
                </c:pt>
                <c:pt idx="460">
                  <c:v>0.55619047619047624</c:v>
                </c:pt>
                <c:pt idx="461">
                  <c:v>0.55619047619047624</c:v>
                </c:pt>
                <c:pt idx="462">
                  <c:v>0.55619047619047624</c:v>
                </c:pt>
                <c:pt idx="463">
                  <c:v>0.55619047619047624</c:v>
                </c:pt>
                <c:pt idx="464">
                  <c:v>0.55619047619047624</c:v>
                </c:pt>
                <c:pt idx="465">
                  <c:v>0.55619047619047624</c:v>
                </c:pt>
                <c:pt idx="466">
                  <c:v>0.55619047619047624</c:v>
                </c:pt>
                <c:pt idx="468">
                  <c:v>0.67312500000000008</c:v>
                </c:pt>
                <c:pt idx="469">
                  <c:v>0.67312500000000008</c:v>
                </c:pt>
                <c:pt idx="470">
                  <c:v>0.67312500000000008</c:v>
                </c:pt>
                <c:pt idx="471">
                  <c:v>0.67312500000000008</c:v>
                </c:pt>
                <c:pt idx="472">
                  <c:v>0.67312500000000008</c:v>
                </c:pt>
                <c:pt idx="473">
                  <c:v>0.67312500000000008</c:v>
                </c:pt>
                <c:pt idx="474">
                  <c:v>0.67312500000000008</c:v>
                </c:pt>
                <c:pt idx="475">
                  <c:v>0.67312500000000008</c:v>
                </c:pt>
                <c:pt idx="476">
                  <c:v>0.67312500000000008</c:v>
                </c:pt>
                <c:pt idx="477">
                  <c:v>0.67312500000000008</c:v>
                </c:pt>
                <c:pt idx="478">
                  <c:v>0.67312500000000008</c:v>
                </c:pt>
                <c:pt idx="479">
                  <c:v>0.67312500000000008</c:v>
                </c:pt>
                <c:pt idx="480">
                  <c:v>0.67312500000000008</c:v>
                </c:pt>
                <c:pt idx="481">
                  <c:v>0.67312500000000008</c:v>
                </c:pt>
                <c:pt idx="482">
                  <c:v>0.67312500000000008</c:v>
                </c:pt>
                <c:pt idx="483">
                  <c:v>0.67312500000000008</c:v>
                </c:pt>
                <c:pt idx="484">
                  <c:v>0.67312500000000008</c:v>
                </c:pt>
                <c:pt idx="485">
                  <c:v>0.67312500000000008</c:v>
                </c:pt>
                <c:pt idx="486">
                  <c:v>0.67312500000000008</c:v>
                </c:pt>
                <c:pt idx="487">
                  <c:v>0.67312500000000008</c:v>
                </c:pt>
                <c:pt idx="488">
                  <c:v>0.67312500000000008</c:v>
                </c:pt>
                <c:pt idx="489">
                  <c:v>0.67312500000000008</c:v>
                </c:pt>
                <c:pt idx="490">
                  <c:v>0.67312500000000008</c:v>
                </c:pt>
                <c:pt idx="491">
                  <c:v>0.67312500000000008</c:v>
                </c:pt>
                <c:pt idx="492">
                  <c:v>0.67312500000000008</c:v>
                </c:pt>
                <c:pt idx="493">
                  <c:v>0.67312500000000008</c:v>
                </c:pt>
                <c:pt idx="494">
                  <c:v>0.67312500000000008</c:v>
                </c:pt>
                <c:pt idx="495">
                  <c:v>0.67312500000000008</c:v>
                </c:pt>
                <c:pt idx="496">
                  <c:v>0.67312500000000008</c:v>
                </c:pt>
                <c:pt idx="497">
                  <c:v>0.67312500000000008</c:v>
                </c:pt>
                <c:pt idx="498">
                  <c:v>0.67312500000000008</c:v>
                </c:pt>
                <c:pt idx="499">
                  <c:v>0.51058823529411768</c:v>
                </c:pt>
                <c:pt idx="500">
                  <c:v>0.51058823529411768</c:v>
                </c:pt>
                <c:pt idx="501">
                  <c:v>0.51058823529411768</c:v>
                </c:pt>
                <c:pt idx="502">
                  <c:v>0.51058823529411768</c:v>
                </c:pt>
                <c:pt idx="503">
                  <c:v>0.51058823529411768</c:v>
                </c:pt>
                <c:pt idx="504">
                  <c:v>0.51058823529411768</c:v>
                </c:pt>
                <c:pt idx="505">
                  <c:v>0.51058823529411768</c:v>
                </c:pt>
                <c:pt idx="506">
                  <c:v>0.51058823529411768</c:v>
                </c:pt>
                <c:pt idx="507">
                  <c:v>0.51058823529411768</c:v>
                </c:pt>
                <c:pt idx="508">
                  <c:v>0.51058823529411768</c:v>
                </c:pt>
                <c:pt idx="509">
                  <c:v>0.51058823529411768</c:v>
                </c:pt>
                <c:pt idx="510">
                  <c:v>0.51058823529411768</c:v>
                </c:pt>
                <c:pt idx="511">
                  <c:v>0.51058823529411768</c:v>
                </c:pt>
                <c:pt idx="512">
                  <c:v>0.51058823529411768</c:v>
                </c:pt>
                <c:pt idx="513">
                  <c:v>0.51058823529411768</c:v>
                </c:pt>
                <c:pt idx="514">
                  <c:v>0.51058823529411768</c:v>
                </c:pt>
                <c:pt idx="515">
                  <c:v>0.51058823529411768</c:v>
                </c:pt>
                <c:pt idx="516">
                  <c:v>0.51058823529411768</c:v>
                </c:pt>
                <c:pt idx="517">
                  <c:v>0.51058823529411768</c:v>
                </c:pt>
                <c:pt idx="518">
                  <c:v>0.51058823529411768</c:v>
                </c:pt>
                <c:pt idx="519">
                  <c:v>0.51058823529411768</c:v>
                </c:pt>
                <c:pt idx="520">
                  <c:v>0.51058823529411768</c:v>
                </c:pt>
                <c:pt idx="521">
                  <c:v>0.51058823529411768</c:v>
                </c:pt>
                <c:pt idx="522">
                  <c:v>0.51058823529411768</c:v>
                </c:pt>
                <c:pt idx="523">
                  <c:v>0.51058823529411768</c:v>
                </c:pt>
                <c:pt idx="524">
                  <c:v>0.51058823529411768</c:v>
                </c:pt>
                <c:pt idx="525">
                  <c:v>0.51058823529411768</c:v>
                </c:pt>
                <c:pt idx="526">
                  <c:v>0.51058823529411768</c:v>
                </c:pt>
                <c:pt idx="527">
                  <c:v>0.45092664092664092</c:v>
                </c:pt>
                <c:pt idx="528">
                  <c:v>5.0047619047619063E-2</c:v>
                </c:pt>
                <c:pt idx="529">
                  <c:v>5.0047619047619063E-2</c:v>
                </c:pt>
                <c:pt idx="530">
                  <c:v>5.0047619047619063E-2</c:v>
                </c:pt>
                <c:pt idx="531">
                  <c:v>5.0047619047619063E-2</c:v>
                </c:pt>
                <c:pt idx="532">
                  <c:v>5.0047619047619063E-2</c:v>
                </c:pt>
                <c:pt idx="533">
                  <c:v>5.0047619047619063E-2</c:v>
                </c:pt>
                <c:pt idx="534">
                  <c:v>5.0047619047619063E-2</c:v>
                </c:pt>
                <c:pt idx="535">
                  <c:v>5.0047619047619063E-2</c:v>
                </c:pt>
                <c:pt idx="536">
                  <c:v>5.0047619047619063E-2</c:v>
                </c:pt>
                <c:pt idx="540">
                  <c:v>5.0047619047619063E-2</c:v>
                </c:pt>
                <c:pt idx="541">
                  <c:v>5.0047619047619063E-2</c:v>
                </c:pt>
                <c:pt idx="542">
                  <c:v>5.0047619047619063E-2</c:v>
                </c:pt>
                <c:pt idx="543">
                  <c:v>5.0047619047619063E-2</c:v>
                </c:pt>
                <c:pt idx="544">
                  <c:v>5.0047619047619063E-2</c:v>
                </c:pt>
                <c:pt idx="545">
                  <c:v>5.0047619047619063E-2</c:v>
                </c:pt>
                <c:pt idx="546">
                  <c:v>5.0047619047619063E-2</c:v>
                </c:pt>
                <c:pt idx="547">
                  <c:v>5.0047619047619063E-2</c:v>
                </c:pt>
                <c:pt idx="548">
                  <c:v>5.0047619047619063E-2</c:v>
                </c:pt>
                <c:pt idx="549">
                  <c:v>5.0047619047619063E-2</c:v>
                </c:pt>
                <c:pt idx="550">
                  <c:v>5.0047619047619063E-2</c:v>
                </c:pt>
                <c:pt idx="551">
                  <c:v>5.0047619047619063E-2</c:v>
                </c:pt>
                <c:pt idx="552">
                  <c:v>5.0047619047619063E-2</c:v>
                </c:pt>
                <c:pt idx="553">
                  <c:v>5.0047619047619063E-2</c:v>
                </c:pt>
                <c:pt idx="554">
                  <c:v>5.0047619047619063E-2</c:v>
                </c:pt>
                <c:pt idx="555">
                  <c:v>5.0047619047619063E-2</c:v>
                </c:pt>
                <c:pt idx="556">
                  <c:v>5.0047619047619063E-2</c:v>
                </c:pt>
                <c:pt idx="557">
                  <c:v>5.0047619047619063E-2</c:v>
                </c:pt>
                <c:pt idx="558">
                  <c:v>0.59</c:v>
                </c:pt>
                <c:pt idx="559">
                  <c:v>4.4300000000000013E-2</c:v>
                </c:pt>
                <c:pt idx="560">
                  <c:v>4.4300000000000013E-2</c:v>
                </c:pt>
                <c:pt idx="561">
                  <c:v>4.4300000000000013E-2</c:v>
                </c:pt>
                <c:pt idx="562">
                  <c:v>4.4300000000000013E-2</c:v>
                </c:pt>
                <c:pt idx="563">
                  <c:v>4.4300000000000013E-2</c:v>
                </c:pt>
                <c:pt idx="564">
                  <c:v>4.4300000000000013E-2</c:v>
                </c:pt>
                <c:pt idx="565">
                  <c:v>4.4300000000000013E-2</c:v>
                </c:pt>
                <c:pt idx="566">
                  <c:v>4.4300000000000013E-2</c:v>
                </c:pt>
                <c:pt idx="567">
                  <c:v>4.4300000000000013E-2</c:v>
                </c:pt>
                <c:pt idx="568">
                  <c:v>4.4300000000000013E-2</c:v>
                </c:pt>
                <c:pt idx="569">
                  <c:v>4.4300000000000013E-2</c:v>
                </c:pt>
                <c:pt idx="570">
                  <c:v>4.4300000000000013E-2</c:v>
                </c:pt>
                <c:pt idx="571">
                  <c:v>4.4300000000000013E-2</c:v>
                </c:pt>
                <c:pt idx="572">
                  <c:v>4.4300000000000013E-2</c:v>
                </c:pt>
                <c:pt idx="573">
                  <c:v>4.4300000000000013E-2</c:v>
                </c:pt>
                <c:pt idx="574">
                  <c:v>4.4300000000000013E-2</c:v>
                </c:pt>
                <c:pt idx="575">
                  <c:v>4.4300000000000013E-2</c:v>
                </c:pt>
                <c:pt idx="576">
                  <c:v>4.4300000000000013E-2</c:v>
                </c:pt>
                <c:pt idx="577">
                  <c:v>4.4300000000000013E-2</c:v>
                </c:pt>
                <c:pt idx="578">
                  <c:v>4.4300000000000013E-2</c:v>
                </c:pt>
                <c:pt idx="579">
                  <c:v>4.4300000000000013E-2</c:v>
                </c:pt>
                <c:pt idx="580">
                  <c:v>4.4300000000000013E-2</c:v>
                </c:pt>
                <c:pt idx="581">
                  <c:v>4.4300000000000013E-2</c:v>
                </c:pt>
                <c:pt idx="582">
                  <c:v>4.4300000000000013E-2</c:v>
                </c:pt>
                <c:pt idx="583">
                  <c:v>4.4300000000000013E-2</c:v>
                </c:pt>
                <c:pt idx="584">
                  <c:v>4.4300000000000013E-2</c:v>
                </c:pt>
                <c:pt idx="585">
                  <c:v>4.4300000000000013E-2</c:v>
                </c:pt>
                <c:pt idx="586">
                  <c:v>4.4300000000000013E-2</c:v>
                </c:pt>
                <c:pt idx="587">
                  <c:v>4.4300000000000013E-2</c:v>
                </c:pt>
                <c:pt idx="588">
                  <c:v>0.6594444444444445</c:v>
                </c:pt>
                <c:pt idx="589">
                  <c:v>4.4826086956521752E-2</c:v>
                </c:pt>
                <c:pt idx="590">
                  <c:v>4.4826086956521752E-2</c:v>
                </c:pt>
                <c:pt idx="591">
                  <c:v>4.4826086956521752E-2</c:v>
                </c:pt>
                <c:pt idx="592">
                  <c:v>4.4826086956521752E-2</c:v>
                </c:pt>
                <c:pt idx="593">
                  <c:v>4.4826086956521752E-2</c:v>
                </c:pt>
                <c:pt idx="594">
                  <c:v>4.4826086956521752E-2</c:v>
                </c:pt>
                <c:pt idx="595">
                  <c:v>4.4826086956521752E-2</c:v>
                </c:pt>
                <c:pt idx="596">
                  <c:v>4.4826086956521752E-2</c:v>
                </c:pt>
                <c:pt idx="597">
                  <c:v>4.4826086956521752E-2</c:v>
                </c:pt>
                <c:pt idx="598">
                  <c:v>4.4826086956521752E-2</c:v>
                </c:pt>
                <c:pt idx="599">
                  <c:v>4.4826086956521752E-2</c:v>
                </c:pt>
                <c:pt idx="600">
                  <c:v>4.4826086956521752E-2</c:v>
                </c:pt>
                <c:pt idx="601">
                  <c:v>4.4826086956521752E-2</c:v>
                </c:pt>
                <c:pt idx="602">
                  <c:v>4.4826086956521752E-2</c:v>
                </c:pt>
                <c:pt idx="603">
                  <c:v>4.4826086956521752E-2</c:v>
                </c:pt>
                <c:pt idx="604">
                  <c:v>4.4826086956521752E-2</c:v>
                </c:pt>
                <c:pt idx="605">
                  <c:v>4.4826086956521752E-2</c:v>
                </c:pt>
                <c:pt idx="606">
                  <c:v>4.4826086956521752E-2</c:v>
                </c:pt>
                <c:pt idx="607">
                  <c:v>4.4826086956521752E-2</c:v>
                </c:pt>
                <c:pt idx="608">
                  <c:v>4.4826086956521752E-2</c:v>
                </c:pt>
                <c:pt idx="609">
                  <c:v>4.4826086956521752E-2</c:v>
                </c:pt>
                <c:pt idx="610">
                  <c:v>4.4826086956521752E-2</c:v>
                </c:pt>
                <c:pt idx="611">
                  <c:v>4.4826086956521752E-2</c:v>
                </c:pt>
                <c:pt idx="612">
                  <c:v>4.4826086956521752E-2</c:v>
                </c:pt>
                <c:pt idx="613">
                  <c:v>4.4826086956521752E-2</c:v>
                </c:pt>
                <c:pt idx="614">
                  <c:v>4.4826086956521752E-2</c:v>
                </c:pt>
                <c:pt idx="615">
                  <c:v>4.4826086956521752E-2</c:v>
                </c:pt>
                <c:pt idx="616">
                  <c:v>4.4826086956521752E-2</c:v>
                </c:pt>
                <c:pt idx="617">
                  <c:v>4.4826086956521752E-2</c:v>
                </c:pt>
                <c:pt idx="618">
                  <c:v>4.4826086956521752E-2</c:v>
                </c:pt>
                <c:pt idx="619">
                  <c:v>0.44476190476190475</c:v>
                </c:pt>
                <c:pt idx="620">
                  <c:v>0.12766666666666668</c:v>
                </c:pt>
                <c:pt idx="621">
                  <c:v>0.12766666666666668</c:v>
                </c:pt>
                <c:pt idx="622">
                  <c:v>0.12766666666666668</c:v>
                </c:pt>
                <c:pt idx="623">
                  <c:v>0.12766666666666668</c:v>
                </c:pt>
                <c:pt idx="624">
                  <c:v>0.12766666666666668</c:v>
                </c:pt>
                <c:pt idx="625">
                  <c:v>0.12766666666666668</c:v>
                </c:pt>
                <c:pt idx="626">
                  <c:v>0.12766666666666668</c:v>
                </c:pt>
                <c:pt idx="627">
                  <c:v>0.12766666666666668</c:v>
                </c:pt>
                <c:pt idx="628">
                  <c:v>0.12766666666666668</c:v>
                </c:pt>
                <c:pt idx="629">
                  <c:v>0.12766666666666668</c:v>
                </c:pt>
                <c:pt idx="630">
                  <c:v>0.12766666666666668</c:v>
                </c:pt>
                <c:pt idx="631">
                  <c:v>0.12766666666666668</c:v>
                </c:pt>
                <c:pt idx="632">
                  <c:v>0.12766666666666668</c:v>
                </c:pt>
                <c:pt idx="633">
                  <c:v>0.12766666666666668</c:v>
                </c:pt>
                <c:pt idx="634">
                  <c:v>0.12766666666666668</c:v>
                </c:pt>
                <c:pt idx="635">
                  <c:v>0.12766666666666668</c:v>
                </c:pt>
                <c:pt idx="636">
                  <c:v>0.12766666666666668</c:v>
                </c:pt>
                <c:pt idx="637">
                  <c:v>0.12766666666666668</c:v>
                </c:pt>
                <c:pt idx="638">
                  <c:v>0.12766666666666668</c:v>
                </c:pt>
                <c:pt idx="639">
                  <c:v>0.12766666666666668</c:v>
                </c:pt>
                <c:pt idx="640">
                  <c:v>0.12766666666666668</c:v>
                </c:pt>
                <c:pt idx="641">
                  <c:v>0.12766666666666668</c:v>
                </c:pt>
                <c:pt idx="642">
                  <c:v>0.12766666666666668</c:v>
                </c:pt>
                <c:pt idx="643">
                  <c:v>0.12766666666666668</c:v>
                </c:pt>
                <c:pt idx="644">
                  <c:v>0.12766666666666668</c:v>
                </c:pt>
                <c:pt idx="645">
                  <c:v>0.12766666666666668</c:v>
                </c:pt>
                <c:pt idx="646">
                  <c:v>0.12766666666666668</c:v>
                </c:pt>
                <c:pt idx="647">
                  <c:v>0.12766666666666668</c:v>
                </c:pt>
                <c:pt idx="648">
                  <c:v>0.12766666666666668</c:v>
                </c:pt>
              </c:numCache>
            </c:numRef>
          </c:yVal>
          <c:smooth val="1"/>
          <c:extLst>
            <c:ext xmlns:c16="http://schemas.microsoft.com/office/drawing/2014/chart" uri="{C3380CC4-5D6E-409C-BE32-E72D297353CC}">
              <c16:uniqueId val="{00000001-B6F6-4585-AC44-9EBB088D803B}"/>
            </c:ext>
          </c:extLst>
        </c:ser>
        <c:ser>
          <c:idx val="1"/>
          <c:order val="2"/>
          <c:tx>
            <c:v>Tank 6 Eff_Ammonia</c:v>
          </c:tx>
          <c:spPr>
            <a:ln w="25400">
              <a:solidFill>
                <a:srgbClr val="C00000"/>
              </a:solidFill>
              <a:prstDash val="sysDash"/>
            </a:ln>
          </c:spPr>
          <c:marker>
            <c:spPr>
              <a:solidFill>
                <a:srgbClr val="C00000"/>
              </a:solidFill>
              <a:ln>
                <a:solidFill>
                  <a:srgbClr val="C00000"/>
                </a:solidFill>
              </a:ln>
            </c:spPr>
          </c:marker>
          <c:xVal>
            <c:numRef>
              <c:f>'Special sampling'!$G$7:$G$655</c:f>
              <c:numCache>
                <c:formatCode>[$-F800]dddd\,\ mmmm\ dd\,\ yyyy</c:formatCode>
                <c:ptCount val="649"/>
                <c:pt idx="0">
                  <c:v>42268.445138888892</c:v>
                </c:pt>
                <c:pt idx="1">
                  <c:v>42269.445138888892</c:v>
                </c:pt>
                <c:pt idx="2">
                  <c:v>42270.445138888892</c:v>
                </c:pt>
                <c:pt idx="3">
                  <c:v>42271.445138888892</c:v>
                </c:pt>
                <c:pt idx="4">
                  <c:v>42272.445138888892</c:v>
                </c:pt>
                <c:pt idx="5">
                  <c:v>42273.445138888892</c:v>
                </c:pt>
                <c:pt idx="6">
                  <c:v>42274.445138888892</c:v>
                </c:pt>
                <c:pt idx="7">
                  <c:v>42275.445138888892</c:v>
                </c:pt>
                <c:pt idx="8">
                  <c:v>42276.445138888892</c:v>
                </c:pt>
                <c:pt idx="9">
                  <c:v>42277.445138888892</c:v>
                </c:pt>
                <c:pt idx="10">
                  <c:v>42278.445138888892</c:v>
                </c:pt>
                <c:pt idx="11">
                  <c:v>42279.47152777778</c:v>
                </c:pt>
                <c:pt idx="12">
                  <c:v>42280.47152777778</c:v>
                </c:pt>
                <c:pt idx="13">
                  <c:v>42281.47152777778</c:v>
                </c:pt>
                <c:pt idx="14">
                  <c:v>42282.477083333331</c:v>
                </c:pt>
                <c:pt idx="15">
                  <c:v>42283.479166666664</c:v>
                </c:pt>
                <c:pt idx="16">
                  <c:v>42284.481944444444</c:v>
                </c:pt>
                <c:pt idx="17">
                  <c:v>42285.484027777777</c:v>
                </c:pt>
                <c:pt idx="18">
                  <c:v>42286.486111111109</c:v>
                </c:pt>
                <c:pt idx="19">
                  <c:v>42287.486111111109</c:v>
                </c:pt>
                <c:pt idx="20">
                  <c:v>42288.486111111109</c:v>
                </c:pt>
                <c:pt idx="21">
                  <c:v>42289.493055555555</c:v>
                </c:pt>
                <c:pt idx="22">
                  <c:v>42290.493750000001</c:v>
                </c:pt>
                <c:pt idx="23">
                  <c:v>42291.496527777781</c:v>
                </c:pt>
                <c:pt idx="24">
                  <c:v>42292.496527777781</c:v>
                </c:pt>
                <c:pt idx="25">
                  <c:v>42293.496527777781</c:v>
                </c:pt>
                <c:pt idx="26">
                  <c:v>42294.496527777781</c:v>
                </c:pt>
                <c:pt idx="27">
                  <c:v>42295.496527777781</c:v>
                </c:pt>
                <c:pt idx="28">
                  <c:v>42296.496527777781</c:v>
                </c:pt>
                <c:pt idx="29">
                  <c:v>42297.496527777781</c:v>
                </c:pt>
                <c:pt idx="30">
                  <c:v>42298.496527777781</c:v>
                </c:pt>
                <c:pt idx="31">
                  <c:v>42299.496527777781</c:v>
                </c:pt>
                <c:pt idx="32">
                  <c:v>42300.496527777781</c:v>
                </c:pt>
                <c:pt idx="33">
                  <c:v>42301.496527777781</c:v>
                </c:pt>
                <c:pt idx="34">
                  <c:v>42302.496527777781</c:v>
                </c:pt>
                <c:pt idx="35">
                  <c:v>42303.496527777781</c:v>
                </c:pt>
                <c:pt idx="36">
                  <c:v>42304.496527777781</c:v>
                </c:pt>
                <c:pt idx="37">
                  <c:v>42305.496527777781</c:v>
                </c:pt>
                <c:pt idx="38">
                  <c:v>42306.496527777781</c:v>
                </c:pt>
                <c:pt idx="39">
                  <c:v>42307.496527777781</c:v>
                </c:pt>
                <c:pt idx="40">
                  <c:v>42308.496527777781</c:v>
                </c:pt>
                <c:pt idx="41">
                  <c:v>42309.496527777781</c:v>
                </c:pt>
                <c:pt idx="42">
                  <c:v>42310.496527777781</c:v>
                </c:pt>
                <c:pt idx="43">
                  <c:v>42311.496527777781</c:v>
                </c:pt>
                <c:pt idx="44">
                  <c:v>42312.496527777781</c:v>
                </c:pt>
                <c:pt idx="45">
                  <c:v>42313.496527777781</c:v>
                </c:pt>
                <c:pt idx="46">
                  <c:v>42314.496527777781</c:v>
                </c:pt>
                <c:pt idx="47">
                  <c:v>42315.496527777781</c:v>
                </c:pt>
                <c:pt idx="48">
                  <c:v>42316.496527777781</c:v>
                </c:pt>
                <c:pt idx="49">
                  <c:v>42317.496527777781</c:v>
                </c:pt>
                <c:pt idx="50">
                  <c:v>42318.496527777781</c:v>
                </c:pt>
                <c:pt idx="51">
                  <c:v>42319.496527777781</c:v>
                </c:pt>
                <c:pt idx="52">
                  <c:v>42320.496527777781</c:v>
                </c:pt>
                <c:pt idx="53">
                  <c:v>42321.496527777781</c:v>
                </c:pt>
                <c:pt idx="54">
                  <c:v>42322.496527777781</c:v>
                </c:pt>
                <c:pt idx="55">
                  <c:v>42323.496527777781</c:v>
                </c:pt>
                <c:pt idx="56">
                  <c:v>42324.496527777781</c:v>
                </c:pt>
                <c:pt idx="57">
                  <c:v>42325.496527777781</c:v>
                </c:pt>
                <c:pt idx="58">
                  <c:v>42326.496527777781</c:v>
                </c:pt>
                <c:pt idx="59">
                  <c:v>42327.496527777781</c:v>
                </c:pt>
                <c:pt idx="60">
                  <c:v>42328.496527777781</c:v>
                </c:pt>
                <c:pt idx="61">
                  <c:v>42329.496527777781</c:v>
                </c:pt>
                <c:pt idx="62">
                  <c:v>42330.496527777781</c:v>
                </c:pt>
                <c:pt idx="63">
                  <c:v>42331.496527777781</c:v>
                </c:pt>
                <c:pt idx="64">
                  <c:v>42332.496527777781</c:v>
                </c:pt>
                <c:pt idx="65">
                  <c:v>42333.496527777781</c:v>
                </c:pt>
                <c:pt idx="66">
                  <c:v>42334.496527777781</c:v>
                </c:pt>
                <c:pt idx="67">
                  <c:v>42335.496527777781</c:v>
                </c:pt>
                <c:pt idx="68">
                  <c:v>42336.496527777781</c:v>
                </c:pt>
                <c:pt idx="69">
                  <c:v>42337.496527777781</c:v>
                </c:pt>
                <c:pt idx="70">
                  <c:v>42338.496527777781</c:v>
                </c:pt>
                <c:pt idx="71">
                  <c:v>42339.496527777781</c:v>
                </c:pt>
                <c:pt idx="72">
                  <c:v>42340.496527777781</c:v>
                </c:pt>
                <c:pt idx="73">
                  <c:v>42341.496527777781</c:v>
                </c:pt>
                <c:pt idx="74">
                  <c:v>42342.496527777781</c:v>
                </c:pt>
                <c:pt idx="75">
                  <c:v>42343.496527777781</c:v>
                </c:pt>
                <c:pt idx="76">
                  <c:v>42344.496527777781</c:v>
                </c:pt>
                <c:pt idx="77">
                  <c:v>42345.496527777781</c:v>
                </c:pt>
                <c:pt idx="78">
                  <c:v>42346.496527777781</c:v>
                </c:pt>
                <c:pt idx="79">
                  <c:v>42347.496527777781</c:v>
                </c:pt>
                <c:pt idx="80">
                  <c:v>42348.496527777781</c:v>
                </c:pt>
                <c:pt idx="81">
                  <c:v>42349.496527777781</c:v>
                </c:pt>
                <c:pt idx="82">
                  <c:v>42350.496527777781</c:v>
                </c:pt>
                <c:pt idx="83">
                  <c:v>42351.496527777781</c:v>
                </c:pt>
                <c:pt idx="84">
                  <c:v>42352.496527777781</c:v>
                </c:pt>
                <c:pt idx="85">
                  <c:v>42353.496527777781</c:v>
                </c:pt>
                <c:pt idx="86">
                  <c:v>42354.496527777781</c:v>
                </c:pt>
                <c:pt idx="87">
                  <c:v>42355.496527777781</c:v>
                </c:pt>
                <c:pt idx="88">
                  <c:v>42356.496527777781</c:v>
                </c:pt>
                <c:pt idx="89">
                  <c:v>42357.496527777781</c:v>
                </c:pt>
                <c:pt idx="90">
                  <c:v>42358.496527777781</c:v>
                </c:pt>
                <c:pt idx="91">
                  <c:v>42359.496527777781</c:v>
                </c:pt>
                <c:pt idx="92">
                  <c:v>42360.496527777781</c:v>
                </c:pt>
                <c:pt idx="93">
                  <c:v>42361.496527777781</c:v>
                </c:pt>
                <c:pt idx="94">
                  <c:v>42362.496527777781</c:v>
                </c:pt>
                <c:pt idx="95">
                  <c:v>42363.496527777781</c:v>
                </c:pt>
                <c:pt idx="96">
                  <c:v>42364.496527777781</c:v>
                </c:pt>
                <c:pt idx="97">
                  <c:v>42365.496527777781</c:v>
                </c:pt>
                <c:pt idx="98">
                  <c:v>42366.496527777781</c:v>
                </c:pt>
                <c:pt idx="99">
                  <c:v>42367.496527777781</c:v>
                </c:pt>
                <c:pt idx="100">
                  <c:v>42368.496527777781</c:v>
                </c:pt>
                <c:pt idx="101">
                  <c:v>42369.496527777781</c:v>
                </c:pt>
                <c:pt idx="102">
                  <c:v>42370.496527777781</c:v>
                </c:pt>
                <c:pt idx="103">
                  <c:v>42371.496527777781</c:v>
                </c:pt>
                <c:pt idx="104">
                  <c:v>42372.496527777781</c:v>
                </c:pt>
                <c:pt idx="105">
                  <c:v>42373.496527777781</c:v>
                </c:pt>
                <c:pt idx="106">
                  <c:v>42374.496527777781</c:v>
                </c:pt>
                <c:pt idx="107">
                  <c:v>42375.496527777781</c:v>
                </c:pt>
                <c:pt idx="108">
                  <c:v>42376.496527777781</c:v>
                </c:pt>
                <c:pt idx="109">
                  <c:v>42377.496527777781</c:v>
                </c:pt>
                <c:pt idx="110">
                  <c:v>42378.496527777781</c:v>
                </c:pt>
                <c:pt idx="111">
                  <c:v>42379.496527777781</c:v>
                </c:pt>
                <c:pt idx="112">
                  <c:v>42380.496527777781</c:v>
                </c:pt>
                <c:pt idx="113">
                  <c:v>42381.496527777781</c:v>
                </c:pt>
                <c:pt idx="114">
                  <c:v>42382.496527777781</c:v>
                </c:pt>
                <c:pt idx="115">
                  <c:v>42383.496527777781</c:v>
                </c:pt>
                <c:pt idx="116">
                  <c:v>42384.496527777781</c:v>
                </c:pt>
                <c:pt idx="117">
                  <c:v>42385.496527777781</c:v>
                </c:pt>
                <c:pt idx="118">
                  <c:v>42386.496527777781</c:v>
                </c:pt>
                <c:pt idx="119">
                  <c:v>42387.496527777781</c:v>
                </c:pt>
                <c:pt idx="120">
                  <c:v>42388.496527777781</c:v>
                </c:pt>
                <c:pt idx="121">
                  <c:v>42389.496527777781</c:v>
                </c:pt>
                <c:pt idx="122">
                  <c:v>42390.496527777781</c:v>
                </c:pt>
                <c:pt idx="123">
                  <c:v>42391.496527777781</c:v>
                </c:pt>
                <c:pt idx="124">
                  <c:v>42392.496527777781</c:v>
                </c:pt>
                <c:pt idx="125">
                  <c:v>42393.496527777781</c:v>
                </c:pt>
                <c:pt idx="126">
                  <c:v>42394.496527777781</c:v>
                </c:pt>
                <c:pt idx="127">
                  <c:v>42395.496527777781</c:v>
                </c:pt>
                <c:pt idx="128">
                  <c:v>42396.496527777781</c:v>
                </c:pt>
                <c:pt idx="129">
                  <c:v>42397.496527777781</c:v>
                </c:pt>
                <c:pt idx="130">
                  <c:v>42398.496527777781</c:v>
                </c:pt>
                <c:pt idx="131">
                  <c:v>42399.496527777781</c:v>
                </c:pt>
                <c:pt idx="132">
                  <c:v>42400.496527777781</c:v>
                </c:pt>
                <c:pt idx="133">
                  <c:v>42401.496527777781</c:v>
                </c:pt>
                <c:pt idx="134">
                  <c:v>42402.496527777781</c:v>
                </c:pt>
                <c:pt idx="135">
                  <c:v>42403.496527777781</c:v>
                </c:pt>
                <c:pt idx="136">
                  <c:v>42404.496527777781</c:v>
                </c:pt>
                <c:pt idx="137">
                  <c:v>42405.496527777781</c:v>
                </c:pt>
                <c:pt idx="138">
                  <c:v>42406.496527777781</c:v>
                </c:pt>
                <c:pt idx="139">
                  <c:v>42407.496527777781</c:v>
                </c:pt>
                <c:pt idx="140">
                  <c:v>42408.496527777781</c:v>
                </c:pt>
                <c:pt idx="141">
                  <c:v>42409.496527777781</c:v>
                </c:pt>
                <c:pt idx="142">
                  <c:v>42410.496527777781</c:v>
                </c:pt>
                <c:pt idx="143">
                  <c:v>42411.496527777781</c:v>
                </c:pt>
                <c:pt idx="144">
                  <c:v>42412.496527777781</c:v>
                </c:pt>
                <c:pt idx="145">
                  <c:v>42413.496527777781</c:v>
                </c:pt>
                <c:pt idx="146">
                  <c:v>42414.496527777781</c:v>
                </c:pt>
                <c:pt idx="147">
                  <c:v>42415.496527777781</c:v>
                </c:pt>
                <c:pt idx="148">
                  <c:v>42416.496527777781</c:v>
                </c:pt>
                <c:pt idx="149">
                  <c:v>42417.496527777781</c:v>
                </c:pt>
                <c:pt idx="150">
                  <c:v>42418.496527777781</c:v>
                </c:pt>
                <c:pt idx="151">
                  <c:v>42419.496527777781</c:v>
                </c:pt>
                <c:pt idx="152">
                  <c:v>42420.496527777781</c:v>
                </c:pt>
                <c:pt idx="153">
                  <c:v>42421.496527777781</c:v>
                </c:pt>
                <c:pt idx="154">
                  <c:v>42422.496527777781</c:v>
                </c:pt>
                <c:pt idx="155">
                  <c:v>42423.496527777781</c:v>
                </c:pt>
                <c:pt idx="156">
                  <c:v>42424.496527777781</c:v>
                </c:pt>
                <c:pt idx="157">
                  <c:v>42425.496527777781</c:v>
                </c:pt>
                <c:pt idx="158">
                  <c:v>42426.496527777781</c:v>
                </c:pt>
                <c:pt idx="159">
                  <c:v>42427.496527777781</c:v>
                </c:pt>
                <c:pt idx="160">
                  <c:v>42428.496527777781</c:v>
                </c:pt>
                <c:pt idx="161">
                  <c:v>42429.496527777781</c:v>
                </c:pt>
                <c:pt idx="162">
                  <c:v>42430.496527777781</c:v>
                </c:pt>
                <c:pt idx="163">
                  <c:v>42431.496527777781</c:v>
                </c:pt>
                <c:pt idx="164">
                  <c:v>42432.496527777781</c:v>
                </c:pt>
                <c:pt idx="165">
                  <c:v>42433.496527777781</c:v>
                </c:pt>
                <c:pt idx="166">
                  <c:v>42434.496527777781</c:v>
                </c:pt>
                <c:pt idx="167">
                  <c:v>42435.496527777781</c:v>
                </c:pt>
                <c:pt idx="168">
                  <c:v>42436.496527777781</c:v>
                </c:pt>
                <c:pt idx="169">
                  <c:v>42437.496527777781</c:v>
                </c:pt>
                <c:pt idx="170">
                  <c:v>42438.496527777781</c:v>
                </c:pt>
                <c:pt idx="171">
                  <c:v>42439.496527777781</c:v>
                </c:pt>
                <c:pt idx="172">
                  <c:v>42440.496527777781</c:v>
                </c:pt>
                <c:pt idx="173">
                  <c:v>42441.496527777781</c:v>
                </c:pt>
                <c:pt idx="174">
                  <c:v>42442.496527777781</c:v>
                </c:pt>
                <c:pt idx="175">
                  <c:v>42443.496527777781</c:v>
                </c:pt>
                <c:pt idx="176">
                  <c:v>42444.496527777781</c:v>
                </c:pt>
                <c:pt idx="177">
                  <c:v>42445.496527777781</c:v>
                </c:pt>
                <c:pt idx="178">
                  <c:v>42446.496527777781</c:v>
                </c:pt>
                <c:pt idx="179">
                  <c:v>42447.496527777781</c:v>
                </c:pt>
                <c:pt idx="180">
                  <c:v>42448.496527777781</c:v>
                </c:pt>
                <c:pt idx="181">
                  <c:v>42449.496527777781</c:v>
                </c:pt>
                <c:pt idx="182">
                  <c:v>42450.496527777781</c:v>
                </c:pt>
                <c:pt idx="183">
                  <c:v>42451.496527777781</c:v>
                </c:pt>
                <c:pt idx="184">
                  <c:v>42452.496527777781</c:v>
                </c:pt>
                <c:pt idx="185">
                  <c:v>42453.496527777781</c:v>
                </c:pt>
                <c:pt idx="186">
                  <c:v>42454.496527777781</c:v>
                </c:pt>
                <c:pt idx="187">
                  <c:v>42455.496527777781</c:v>
                </c:pt>
                <c:pt idx="188">
                  <c:v>42456.496527777781</c:v>
                </c:pt>
                <c:pt idx="189">
                  <c:v>42457.496527777781</c:v>
                </c:pt>
                <c:pt idx="190">
                  <c:v>42458.496527777781</c:v>
                </c:pt>
                <c:pt idx="191">
                  <c:v>42459.496527777781</c:v>
                </c:pt>
                <c:pt idx="192">
                  <c:v>42460.496527777781</c:v>
                </c:pt>
                <c:pt idx="193">
                  <c:v>42461.496527777781</c:v>
                </c:pt>
                <c:pt idx="194">
                  <c:v>42462.496527777781</c:v>
                </c:pt>
                <c:pt idx="195">
                  <c:v>42463.496527777781</c:v>
                </c:pt>
                <c:pt idx="196">
                  <c:v>42464.496527777781</c:v>
                </c:pt>
                <c:pt idx="197">
                  <c:v>42465.496527777781</c:v>
                </c:pt>
                <c:pt idx="198">
                  <c:v>42466.496527777781</c:v>
                </c:pt>
                <c:pt idx="199">
                  <c:v>42467.496527777781</c:v>
                </c:pt>
                <c:pt idx="200">
                  <c:v>42468.496527777781</c:v>
                </c:pt>
                <c:pt idx="201">
                  <c:v>42469.496527777781</c:v>
                </c:pt>
                <c:pt idx="202">
                  <c:v>42470.496527777781</c:v>
                </c:pt>
                <c:pt idx="203">
                  <c:v>42471.496527777781</c:v>
                </c:pt>
                <c:pt idx="204">
                  <c:v>42472.496527777781</c:v>
                </c:pt>
                <c:pt idx="205">
                  <c:v>42473.496527777781</c:v>
                </c:pt>
                <c:pt idx="206">
                  <c:v>42474.496527777781</c:v>
                </c:pt>
                <c:pt idx="207">
                  <c:v>42475.496527777781</c:v>
                </c:pt>
                <c:pt idx="208">
                  <c:v>42476.496527777781</c:v>
                </c:pt>
                <c:pt idx="209">
                  <c:v>42477.496527777781</c:v>
                </c:pt>
                <c:pt idx="210">
                  <c:v>42478.496527777781</c:v>
                </c:pt>
                <c:pt idx="211">
                  <c:v>42479.496527777781</c:v>
                </c:pt>
                <c:pt idx="212">
                  <c:v>42480.496527777781</c:v>
                </c:pt>
                <c:pt idx="213">
                  <c:v>42481.496527777781</c:v>
                </c:pt>
                <c:pt idx="214">
                  <c:v>42482.496527777781</c:v>
                </c:pt>
                <c:pt idx="215">
                  <c:v>42483.496527777781</c:v>
                </c:pt>
                <c:pt idx="216">
                  <c:v>42484.496527777781</c:v>
                </c:pt>
                <c:pt idx="217">
                  <c:v>42485.496527777781</c:v>
                </c:pt>
                <c:pt idx="218">
                  <c:v>42486.496527777781</c:v>
                </c:pt>
                <c:pt idx="219">
                  <c:v>42487.496527777781</c:v>
                </c:pt>
                <c:pt idx="220">
                  <c:v>42488.496527777781</c:v>
                </c:pt>
                <c:pt idx="221">
                  <c:v>42489.496527777781</c:v>
                </c:pt>
                <c:pt idx="222">
                  <c:v>42490.496527777781</c:v>
                </c:pt>
                <c:pt idx="223">
                  <c:v>42491.496527777781</c:v>
                </c:pt>
                <c:pt idx="224">
                  <c:v>42492.496527777781</c:v>
                </c:pt>
                <c:pt idx="225">
                  <c:v>42493.496527777781</c:v>
                </c:pt>
                <c:pt idx="226">
                  <c:v>42494.496527777781</c:v>
                </c:pt>
                <c:pt idx="227">
                  <c:v>42495.496527777781</c:v>
                </c:pt>
                <c:pt idx="228">
                  <c:v>42496.496527777781</c:v>
                </c:pt>
                <c:pt idx="229">
                  <c:v>42497.496527777781</c:v>
                </c:pt>
                <c:pt idx="230">
                  <c:v>42498.496527777781</c:v>
                </c:pt>
                <c:pt idx="231">
                  <c:v>42499.496527777781</c:v>
                </c:pt>
                <c:pt idx="232">
                  <c:v>42500.496527777781</c:v>
                </c:pt>
                <c:pt idx="233">
                  <c:v>42501.496527777781</c:v>
                </c:pt>
                <c:pt idx="234">
                  <c:v>42502.496527777781</c:v>
                </c:pt>
                <c:pt idx="235">
                  <c:v>42503.496527777781</c:v>
                </c:pt>
                <c:pt idx="236">
                  <c:v>42504.496527777781</c:v>
                </c:pt>
                <c:pt idx="237">
                  <c:v>42505.496527777781</c:v>
                </c:pt>
                <c:pt idx="238">
                  <c:v>42506.496527777781</c:v>
                </c:pt>
                <c:pt idx="239">
                  <c:v>42507.496527777781</c:v>
                </c:pt>
                <c:pt idx="240">
                  <c:v>42508.496527777781</c:v>
                </c:pt>
                <c:pt idx="241">
                  <c:v>42509.496527777781</c:v>
                </c:pt>
                <c:pt idx="242">
                  <c:v>42510.496527777781</c:v>
                </c:pt>
                <c:pt idx="243">
                  <c:v>42511.496527777781</c:v>
                </c:pt>
                <c:pt idx="244">
                  <c:v>42512.496527777781</c:v>
                </c:pt>
                <c:pt idx="245">
                  <c:v>42513.496527777781</c:v>
                </c:pt>
                <c:pt idx="246">
                  <c:v>42514.496527777781</c:v>
                </c:pt>
                <c:pt idx="247">
                  <c:v>42515.496527777781</c:v>
                </c:pt>
                <c:pt idx="248">
                  <c:v>42516.496527777781</c:v>
                </c:pt>
                <c:pt idx="249">
                  <c:v>42517.496527777781</c:v>
                </c:pt>
                <c:pt idx="250">
                  <c:v>42518.496527777781</c:v>
                </c:pt>
                <c:pt idx="251">
                  <c:v>42519.496527777781</c:v>
                </c:pt>
                <c:pt idx="252">
                  <c:v>42520.496527777781</c:v>
                </c:pt>
                <c:pt idx="253">
                  <c:v>42521.496527777781</c:v>
                </c:pt>
                <c:pt idx="254">
                  <c:v>42522.496527777781</c:v>
                </c:pt>
                <c:pt idx="255">
                  <c:v>42523.496527777781</c:v>
                </c:pt>
                <c:pt idx="256">
                  <c:v>42524.496527777781</c:v>
                </c:pt>
                <c:pt idx="257">
                  <c:v>42525.496527777781</c:v>
                </c:pt>
                <c:pt idx="258">
                  <c:v>42526.496527777781</c:v>
                </c:pt>
                <c:pt idx="259">
                  <c:v>42527.496527777781</c:v>
                </c:pt>
                <c:pt idx="260">
                  <c:v>42528.496527777781</c:v>
                </c:pt>
                <c:pt idx="261">
                  <c:v>42529.496527777781</c:v>
                </c:pt>
                <c:pt idx="262">
                  <c:v>42530.496527777781</c:v>
                </c:pt>
                <c:pt idx="263">
                  <c:v>42531.496527777781</c:v>
                </c:pt>
                <c:pt idx="264">
                  <c:v>42532.496527777781</c:v>
                </c:pt>
                <c:pt idx="265">
                  <c:v>42533.496527777781</c:v>
                </c:pt>
                <c:pt idx="266">
                  <c:v>42534.496527777781</c:v>
                </c:pt>
                <c:pt idx="267">
                  <c:v>42535.496527777781</c:v>
                </c:pt>
                <c:pt idx="268">
                  <c:v>42536.496527777781</c:v>
                </c:pt>
                <c:pt idx="269">
                  <c:v>42537.496527777781</c:v>
                </c:pt>
                <c:pt idx="270">
                  <c:v>42538.496527777781</c:v>
                </c:pt>
                <c:pt idx="271">
                  <c:v>42539.496527777781</c:v>
                </c:pt>
                <c:pt idx="272">
                  <c:v>42540.496527777781</c:v>
                </c:pt>
                <c:pt idx="273">
                  <c:v>42541.496527777781</c:v>
                </c:pt>
                <c:pt idx="274">
                  <c:v>42542.496527777781</c:v>
                </c:pt>
                <c:pt idx="275">
                  <c:v>42543.496527777781</c:v>
                </c:pt>
                <c:pt idx="276">
                  <c:v>42544.496527777781</c:v>
                </c:pt>
                <c:pt idx="277">
                  <c:v>42545.496527777781</c:v>
                </c:pt>
                <c:pt idx="278">
                  <c:v>42546.496527777781</c:v>
                </c:pt>
                <c:pt idx="279">
                  <c:v>42547.496527777781</c:v>
                </c:pt>
                <c:pt idx="280">
                  <c:v>42548.496527777781</c:v>
                </c:pt>
                <c:pt idx="281">
                  <c:v>42549.496527777781</c:v>
                </c:pt>
                <c:pt idx="282">
                  <c:v>42550.496527777781</c:v>
                </c:pt>
                <c:pt idx="283">
                  <c:v>42551.496527777781</c:v>
                </c:pt>
                <c:pt idx="284">
                  <c:v>42552.496527777781</c:v>
                </c:pt>
                <c:pt idx="285">
                  <c:v>42553.496527777781</c:v>
                </c:pt>
                <c:pt idx="286">
                  <c:v>42554.496527777781</c:v>
                </c:pt>
                <c:pt idx="287">
                  <c:v>42555.496527777781</c:v>
                </c:pt>
                <c:pt idx="288">
                  <c:v>42556.496527777781</c:v>
                </c:pt>
                <c:pt idx="289">
                  <c:v>42557.496527777781</c:v>
                </c:pt>
                <c:pt idx="290">
                  <c:v>42558.496527777781</c:v>
                </c:pt>
                <c:pt idx="291">
                  <c:v>42559.496527777781</c:v>
                </c:pt>
                <c:pt idx="292">
                  <c:v>42560.496527777781</c:v>
                </c:pt>
                <c:pt idx="293">
                  <c:v>42561.496527777781</c:v>
                </c:pt>
                <c:pt idx="294">
                  <c:v>42562.496527777781</c:v>
                </c:pt>
                <c:pt idx="295">
                  <c:v>42563.496527777781</c:v>
                </c:pt>
                <c:pt idx="296">
                  <c:v>42564.496527777781</c:v>
                </c:pt>
                <c:pt idx="297">
                  <c:v>42565.496527777781</c:v>
                </c:pt>
                <c:pt idx="298">
                  <c:v>42566.496527777781</c:v>
                </c:pt>
                <c:pt idx="299">
                  <c:v>42567.496527777781</c:v>
                </c:pt>
                <c:pt idx="300">
                  <c:v>42568.496527777781</c:v>
                </c:pt>
                <c:pt idx="301">
                  <c:v>42569.496527777781</c:v>
                </c:pt>
                <c:pt idx="302">
                  <c:v>42570.496527777781</c:v>
                </c:pt>
                <c:pt idx="303">
                  <c:v>42571.496527777781</c:v>
                </c:pt>
                <c:pt idx="304">
                  <c:v>42572.496527777781</c:v>
                </c:pt>
                <c:pt idx="305">
                  <c:v>42573.496527777781</c:v>
                </c:pt>
                <c:pt idx="306">
                  <c:v>42574.496527777781</c:v>
                </c:pt>
                <c:pt idx="307">
                  <c:v>42575.496527777781</c:v>
                </c:pt>
                <c:pt idx="308">
                  <c:v>42576.496527777781</c:v>
                </c:pt>
                <c:pt idx="309">
                  <c:v>42577.496527777781</c:v>
                </c:pt>
                <c:pt idx="310">
                  <c:v>42578.496527777781</c:v>
                </c:pt>
                <c:pt idx="311">
                  <c:v>42579.496527777781</c:v>
                </c:pt>
                <c:pt idx="312">
                  <c:v>42580.496527777781</c:v>
                </c:pt>
                <c:pt idx="313">
                  <c:v>42581.496527777781</c:v>
                </c:pt>
                <c:pt idx="314">
                  <c:v>42582.496527777781</c:v>
                </c:pt>
                <c:pt idx="315">
                  <c:v>42583.496527777781</c:v>
                </c:pt>
                <c:pt idx="316">
                  <c:v>42584.496527777781</c:v>
                </c:pt>
                <c:pt idx="317">
                  <c:v>42585.496527777781</c:v>
                </c:pt>
                <c:pt idx="318">
                  <c:v>42586.496527777781</c:v>
                </c:pt>
                <c:pt idx="319">
                  <c:v>42587.496527777781</c:v>
                </c:pt>
                <c:pt idx="320">
                  <c:v>42588.496527777781</c:v>
                </c:pt>
                <c:pt idx="321">
                  <c:v>42589.496527777781</c:v>
                </c:pt>
                <c:pt idx="322">
                  <c:v>42590.496527777781</c:v>
                </c:pt>
                <c:pt idx="323">
                  <c:v>42591.496527777781</c:v>
                </c:pt>
                <c:pt idx="324">
                  <c:v>42592.496527777781</c:v>
                </c:pt>
                <c:pt idx="325">
                  <c:v>42593.496527777781</c:v>
                </c:pt>
                <c:pt idx="326">
                  <c:v>42594.496527777781</c:v>
                </c:pt>
                <c:pt idx="327">
                  <c:v>42595.496527777781</c:v>
                </c:pt>
                <c:pt idx="328">
                  <c:v>42596.496527777781</c:v>
                </c:pt>
                <c:pt idx="329">
                  <c:v>42597.496527777781</c:v>
                </c:pt>
                <c:pt idx="330">
                  <c:v>42598.496527777781</c:v>
                </c:pt>
                <c:pt idx="331">
                  <c:v>42599.496527777781</c:v>
                </c:pt>
                <c:pt idx="332">
                  <c:v>42600.496527777781</c:v>
                </c:pt>
                <c:pt idx="333">
                  <c:v>42601.496527777781</c:v>
                </c:pt>
                <c:pt idx="334">
                  <c:v>42602.496527777781</c:v>
                </c:pt>
                <c:pt idx="335">
                  <c:v>42603.496527777781</c:v>
                </c:pt>
                <c:pt idx="336">
                  <c:v>42604.496527777781</c:v>
                </c:pt>
                <c:pt idx="337">
                  <c:v>42605.496527777781</c:v>
                </c:pt>
                <c:pt idx="338">
                  <c:v>42606.496527777781</c:v>
                </c:pt>
                <c:pt idx="339">
                  <c:v>42607.496527777781</c:v>
                </c:pt>
                <c:pt idx="340">
                  <c:v>42608.496527777781</c:v>
                </c:pt>
                <c:pt idx="341">
                  <c:v>42609.496527777781</c:v>
                </c:pt>
                <c:pt idx="342">
                  <c:v>42610.496527777781</c:v>
                </c:pt>
                <c:pt idx="343">
                  <c:v>42611.496527777781</c:v>
                </c:pt>
                <c:pt idx="344">
                  <c:v>42612.496527777781</c:v>
                </c:pt>
                <c:pt idx="345">
                  <c:v>42613.496527777781</c:v>
                </c:pt>
                <c:pt idx="346">
                  <c:v>42614.496527777781</c:v>
                </c:pt>
                <c:pt idx="347">
                  <c:v>42615.496527777781</c:v>
                </c:pt>
                <c:pt idx="348">
                  <c:v>42616.496527777781</c:v>
                </c:pt>
                <c:pt idx="349">
                  <c:v>42617.496527777781</c:v>
                </c:pt>
                <c:pt idx="350">
                  <c:v>42618.496527777781</c:v>
                </c:pt>
                <c:pt idx="351">
                  <c:v>42619.496527777781</c:v>
                </c:pt>
                <c:pt idx="352">
                  <c:v>42620.496527777781</c:v>
                </c:pt>
                <c:pt idx="353">
                  <c:v>42621.496527777781</c:v>
                </c:pt>
                <c:pt idx="354">
                  <c:v>42622.496527777781</c:v>
                </c:pt>
                <c:pt idx="355">
                  <c:v>42623.496527777781</c:v>
                </c:pt>
                <c:pt idx="356">
                  <c:v>42624.496527777781</c:v>
                </c:pt>
                <c:pt idx="357">
                  <c:v>42625.496527777781</c:v>
                </c:pt>
                <c:pt idx="358">
                  <c:v>42626.496527777781</c:v>
                </c:pt>
                <c:pt idx="359">
                  <c:v>42627.496527777781</c:v>
                </c:pt>
                <c:pt idx="360">
                  <c:v>42628.496527777781</c:v>
                </c:pt>
                <c:pt idx="361">
                  <c:v>42629.496527777781</c:v>
                </c:pt>
                <c:pt idx="362">
                  <c:v>42630.496527777781</c:v>
                </c:pt>
                <c:pt idx="363">
                  <c:v>42631.496527777781</c:v>
                </c:pt>
                <c:pt idx="364">
                  <c:v>42632.496527777781</c:v>
                </c:pt>
                <c:pt idx="365">
                  <c:v>42633.496527777781</c:v>
                </c:pt>
                <c:pt idx="366">
                  <c:v>42634.496527777781</c:v>
                </c:pt>
                <c:pt idx="367">
                  <c:v>42635.496527777781</c:v>
                </c:pt>
                <c:pt idx="368">
                  <c:v>42636.496527777781</c:v>
                </c:pt>
                <c:pt idx="369">
                  <c:v>42637.496527777781</c:v>
                </c:pt>
                <c:pt idx="370">
                  <c:v>42638.496527777781</c:v>
                </c:pt>
                <c:pt idx="371">
                  <c:v>42639.496527777781</c:v>
                </c:pt>
                <c:pt idx="372">
                  <c:v>42640.496527777781</c:v>
                </c:pt>
                <c:pt idx="373">
                  <c:v>42641.496527777781</c:v>
                </c:pt>
                <c:pt idx="374">
                  <c:v>42642.496527777781</c:v>
                </c:pt>
                <c:pt idx="375">
                  <c:v>42643.496527777781</c:v>
                </c:pt>
                <c:pt idx="376">
                  <c:v>42644.496527777781</c:v>
                </c:pt>
                <c:pt idx="377">
                  <c:v>42645.496527777781</c:v>
                </c:pt>
                <c:pt idx="378">
                  <c:v>42646.496527777781</c:v>
                </c:pt>
                <c:pt idx="379">
                  <c:v>42647.496527777781</c:v>
                </c:pt>
                <c:pt idx="380">
                  <c:v>42648.496527777781</c:v>
                </c:pt>
                <c:pt idx="381">
                  <c:v>42649.496527777781</c:v>
                </c:pt>
                <c:pt idx="382">
                  <c:v>42650.496527777781</c:v>
                </c:pt>
                <c:pt idx="383">
                  <c:v>42651.496527777781</c:v>
                </c:pt>
                <c:pt idx="384">
                  <c:v>42652.496527777781</c:v>
                </c:pt>
                <c:pt idx="385">
                  <c:v>42653.496527777781</c:v>
                </c:pt>
                <c:pt idx="386">
                  <c:v>42654.496527777781</c:v>
                </c:pt>
                <c:pt idx="387">
                  <c:v>42655.496527777781</c:v>
                </c:pt>
                <c:pt idx="388">
                  <c:v>42656.496527777781</c:v>
                </c:pt>
                <c:pt idx="389">
                  <c:v>42657.496527777781</c:v>
                </c:pt>
                <c:pt idx="390">
                  <c:v>42658.496527777781</c:v>
                </c:pt>
                <c:pt idx="391">
                  <c:v>42659.496527777781</c:v>
                </c:pt>
                <c:pt idx="392">
                  <c:v>42660.496527777781</c:v>
                </c:pt>
                <c:pt idx="393">
                  <c:v>42661.496527777781</c:v>
                </c:pt>
                <c:pt idx="394">
                  <c:v>42662.496527777781</c:v>
                </c:pt>
                <c:pt idx="395">
                  <c:v>42663.496527777781</c:v>
                </c:pt>
                <c:pt idx="396">
                  <c:v>42664.496527777781</c:v>
                </c:pt>
                <c:pt idx="397">
                  <c:v>42665.496527777781</c:v>
                </c:pt>
                <c:pt idx="398">
                  <c:v>42666.496527777781</c:v>
                </c:pt>
                <c:pt idx="399">
                  <c:v>42667.496527777781</c:v>
                </c:pt>
                <c:pt idx="400">
                  <c:v>42668.496527777781</c:v>
                </c:pt>
                <c:pt idx="401">
                  <c:v>42669.496527777781</c:v>
                </c:pt>
                <c:pt idx="402">
                  <c:v>42670.496527777781</c:v>
                </c:pt>
                <c:pt idx="403">
                  <c:v>42671.496527777781</c:v>
                </c:pt>
                <c:pt idx="404">
                  <c:v>42672.496527777781</c:v>
                </c:pt>
                <c:pt idx="405">
                  <c:v>42673.496527777781</c:v>
                </c:pt>
                <c:pt idx="406">
                  <c:v>42674.496527777781</c:v>
                </c:pt>
                <c:pt idx="407">
                  <c:v>42675.496527777781</c:v>
                </c:pt>
                <c:pt idx="408">
                  <c:v>42676.496527777781</c:v>
                </c:pt>
                <c:pt idx="409">
                  <c:v>42677.496527777781</c:v>
                </c:pt>
                <c:pt idx="410">
                  <c:v>42678.496527777781</c:v>
                </c:pt>
                <c:pt idx="411">
                  <c:v>42679.496527777781</c:v>
                </c:pt>
                <c:pt idx="412">
                  <c:v>42680.496527777781</c:v>
                </c:pt>
                <c:pt idx="413">
                  <c:v>42681.496527777781</c:v>
                </c:pt>
                <c:pt idx="414">
                  <c:v>42682.496527777781</c:v>
                </c:pt>
                <c:pt idx="415">
                  <c:v>42683.496527777781</c:v>
                </c:pt>
                <c:pt idx="416">
                  <c:v>42684.496527777781</c:v>
                </c:pt>
                <c:pt idx="417">
                  <c:v>42685.496527777781</c:v>
                </c:pt>
                <c:pt idx="418">
                  <c:v>42686.496527777781</c:v>
                </c:pt>
                <c:pt idx="419">
                  <c:v>42687.496527777781</c:v>
                </c:pt>
                <c:pt idx="420">
                  <c:v>42688.496527777781</c:v>
                </c:pt>
                <c:pt idx="421">
                  <c:v>42689.496527777781</c:v>
                </c:pt>
                <c:pt idx="422">
                  <c:v>42690.496527777781</c:v>
                </c:pt>
                <c:pt idx="423">
                  <c:v>42691.496527777781</c:v>
                </c:pt>
                <c:pt idx="424">
                  <c:v>42692.496527777781</c:v>
                </c:pt>
                <c:pt idx="425">
                  <c:v>42693.496527777781</c:v>
                </c:pt>
                <c:pt idx="426">
                  <c:v>42694.496527777781</c:v>
                </c:pt>
                <c:pt idx="427">
                  <c:v>42695.496527777781</c:v>
                </c:pt>
                <c:pt idx="428">
                  <c:v>42696.496527777781</c:v>
                </c:pt>
                <c:pt idx="429">
                  <c:v>42697.496527777781</c:v>
                </c:pt>
                <c:pt idx="430">
                  <c:v>42698.496527777781</c:v>
                </c:pt>
                <c:pt idx="431">
                  <c:v>42699.496527777781</c:v>
                </c:pt>
                <c:pt idx="432">
                  <c:v>42700.496527777781</c:v>
                </c:pt>
                <c:pt idx="433">
                  <c:v>42701.496527777781</c:v>
                </c:pt>
                <c:pt idx="434">
                  <c:v>42702.496527777781</c:v>
                </c:pt>
                <c:pt idx="435">
                  <c:v>42703.496527777781</c:v>
                </c:pt>
                <c:pt idx="436">
                  <c:v>42704.496527777781</c:v>
                </c:pt>
                <c:pt idx="437">
                  <c:v>42705.496527777781</c:v>
                </c:pt>
                <c:pt idx="438">
                  <c:v>42706.496527777781</c:v>
                </c:pt>
                <c:pt idx="439">
                  <c:v>42707.496527777781</c:v>
                </c:pt>
                <c:pt idx="440">
                  <c:v>42708.496527777781</c:v>
                </c:pt>
                <c:pt idx="441">
                  <c:v>42709.496527777781</c:v>
                </c:pt>
                <c:pt idx="442">
                  <c:v>42710.496527777781</c:v>
                </c:pt>
                <c:pt idx="443">
                  <c:v>42711.496527777781</c:v>
                </c:pt>
                <c:pt idx="444">
                  <c:v>42712.496527777781</c:v>
                </c:pt>
                <c:pt idx="445">
                  <c:v>42713.496527777781</c:v>
                </c:pt>
                <c:pt idx="446">
                  <c:v>42714.496527777781</c:v>
                </c:pt>
                <c:pt idx="447">
                  <c:v>42715.496527777781</c:v>
                </c:pt>
                <c:pt idx="448">
                  <c:v>42716.496527777781</c:v>
                </c:pt>
                <c:pt idx="449">
                  <c:v>42717.496527777781</c:v>
                </c:pt>
                <c:pt idx="450">
                  <c:v>42718.496527777781</c:v>
                </c:pt>
                <c:pt idx="451">
                  <c:v>42719.496527777781</c:v>
                </c:pt>
                <c:pt idx="452">
                  <c:v>42720.496527777781</c:v>
                </c:pt>
                <c:pt idx="453">
                  <c:v>42721.496527777781</c:v>
                </c:pt>
                <c:pt idx="454">
                  <c:v>42722.496527777781</c:v>
                </c:pt>
                <c:pt idx="455">
                  <c:v>42723.496527777781</c:v>
                </c:pt>
                <c:pt idx="456">
                  <c:v>42724.496527777781</c:v>
                </c:pt>
                <c:pt idx="457">
                  <c:v>42725.496527777781</c:v>
                </c:pt>
                <c:pt idx="458">
                  <c:v>42726.496527777781</c:v>
                </c:pt>
                <c:pt idx="459">
                  <c:v>42727.496527777781</c:v>
                </c:pt>
                <c:pt idx="460">
                  <c:v>42728.496527777781</c:v>
                </c:pt>
                <c:pt idx="461">
                  <c:v>42729.496527777781</c:v>
                </c:pt>
                <c:pt idx="462">
                  <c:v>42730.496527777781</c:v>
                </c:pt>
                <c:pt idx="463">
                  <c:v>42731.496527777781</c:v>
                </c:pt>
                <c:pt idx="464">
                  <c:v>42732.496527777781</c:v>
                </c:pt>
                <c:pt idx="465">
                  <c:v>42733.496527777781</c:v>
                </c:pt>
                <c:pt idx="466">
                  <c:v>42734.496527777781</c:v>
                </c:pt>
                <c:pt idx="467">
                  <c:v>42735.496527777781</c:v>
                </c:pt>
                <c:pt idx="468">
                  <c:v>42736.496527777781</c:v>
                </c:pt>
                <c:pt idx="469">
                  <c:v>42737.496527777781</c:v>
                </c:pt>
                <c:pt idx="470">
                  <c:v>42738.496527777781</c:v>
                </c:pt>
                <c:pt idx="471">
                  <c:v>42739.496527777781</c:v>
                </c:pt>
                <c:pt idx="472">
                  <c:v>42740.496527777781</c:v>
                </c:pt>
                <c:pt idx="473">
                  <c:v>42741.496527777781</c:v>
                </c:pt>
                <c:pt idx="474">
                  <c:v>42742.496527777781</c:v>
                </c:pt>
                <c:pt idx="475">
                  <c:v>42743.496527777781</c:v>
                </c:pt>
                <c:pt idx="476">
                  <c:v>42744.496527777781</c:v>
                </c:pt>
                <c:pt idx="477">
                  <c:v>42745.496527777781</c:v>
                </c:pt>
                <c:pt idx="478">
                  <c:v>42746.496527777781</c:v>
                </c:pt>
                <c:pt idx="479">
                  <c:v>42747.496527777781</c:v>
                </c:pt>
                <c:pt idx="480">
                  <c:v>42748.496527777781</c:v>
                </c:pt>
                <c:pt idx="481">
                  <c:v>42749.496527777781</c:v>
                </c:pt>
                <c:pt idx="482">
                  <c:v>42750.496527777781</c:v>
                </c:pt>
                <c:pt idx="483">
                  <c:v>42751.496527777781</c:v>
                </c:pt>
                <c:pt idx="484">
                  <c:v>42752.496527777781</c:v>
                </c:pt>
                <c:pt idx="485">
                  <c:v>42753.496527777781</c:v>
                </c:pt>
                <c:pt idx="486">
                  <c:v>42754.496527777781</c:v>
                </c:pt>
                <c:pt idx="487">
                  <c:v>42755.496527777781</c:v>
                </c:pt>
                <c:pt idx="488">
                  <c:v>42756.496527777781</c:v>
                </c:pt>
                <c:pt idx="489">
                  <c:v>42757.496527777781</c:v>
                </c:pt>
                <c:pt idx="490">
                  <c:v>42758.496527777781</c:v>
                </c:pt>
                <c:pt idx="491">
                  <c:v>42759.496527777781</c:v>
                </c:pt>
                <c:pt idx="492">
                  <c:v>42760.496527777781</c:v>
                </c:pt>
                <c:pt idx="493">
                  <c:v>42761.496527777781</c:v>
                </c:pt>
                <c:pt idx="494">
                  <c:v>42762.496527777781</c:v>
                </c:pt>
                <c:pt idx="495">
                  <c:v>42763.496527777781</c:v>
                </c:pt>
                <c:pt idx="496">
                  <c:v>42764.496527777781</c:v>
                </c:pt>
                <c:pt idx="497">
                  <c:v>42765.496527777781</c:v>
                </c:pt>
                <c:pt idx="498">
                  <c:v>42766.496527777781</c:v>
                </c:pt>
                <c:pt idx="499">
                  <c:v>42767.496527777781</c:v>
                </c:pt>
                <c:pt idx="500">
                  <c:v>42768.496527777781</c:v>
                </c:pt>
                <c:pt idx="501">
                  <c:v>42769.496527777781</c:v>
                </c:pt>
                <c:pt idx="502">
                  <c:v>42770.496527777781</c:v>
                </c:pt>
                <c:pt idx="503">
                  <c:v>42771.496527777781</c:v>
                </c:pt>
                <c:pt idx="504">
                  <c:v>42772.496527777781</c:v>
                </c:pt>
                <c:pt idx="505">
                  <c:v>42773.496527777781</c:v>
                </c:pt>
                <c:pt idx="506">
                  <c:v>42774.496527777781</c:v>
                </c:pt>
                <c:pt idx="507">
                  <c:v>42775.496527777781</c:v>
                </c:pt>
                <c:pt idx="508">
                  <c:v>42776.496527777781</c:v>
                </c:pt>
                <c:pt idx="509">
                  <c:v>42777.496527777781</c:v>
                </c:pt>
                <c:pt idx="510">
                  <c:v>42778.496527777781</c:v>
                </c:pt>
                <c:pt idx="511">
                  <c:v>42779.496527777781</c:v>
                </c:pt>
                <c:pt idx="512">
                  <c:v>42780.496527777781</c:v>
                </c:pt>
                <c:pt idx="513">
                  <c:v>42781.496527777781</c:v>
                </c:pt>
                <c:pt idx="514">
                  <c:v>42782.496527777781</c:v>
                </c:pt>
                <c:pt idx="515">
                  <c:v>42783.496527777781</c:v>
                </c:pt>
                <c:pt idx="516">
                  <c:v>42784.496527777781</c:v>
                </c:pt>
                <c:pt idx="517">
                  <c:v>42785.496527777781</c:v>
                </c:pt>
                <c:pt idx="518">
                  <c:v>42786.496527777781</c:v>
                </c:pt>
                <c:pt idx="519">
                  <c:v>42787.496527777781</c:v>
                </c:pt>
                <c:pt idx="520">
                  <c:v>42788.496527777781</c:v>
                </c:pt>
                <c:pt idx="521">
                  <c:v>42789.496527777781</c:v>
                </c:pt>
                <c:pt idx="522">
                  <c:v>42790.496527777781</c:v>
                </c:pt>
                <c:pt idx="523">
                  <c:v>42791.496527777781</c:v>
                </c:pt>
                <c:pt idx="524">
                  <c:v>42792.496527777781</c:v>
                </c:pt>
                <c:pt idx="525">
                  <c:v>42793.496527777781</c:v>
                </c:pt>
                <c:pt idx="526">
                  <c:v>42794.496527777781</c:v>
                </c:pt>
                <c:pt idx="527">
                  <c:v>42795.496527777781</c:v>
                </c:pt>
                <c:pt idx="528">
                  <c:v>42796.496527777781</c:v>
                </c:pt>
                <c:pt idx="529">
                  <c:v>42797.496527777781</c:v>
                </c:pt>
                <c:pt idx="530">
                  <c:v>42798.496527777781</c:v>
                </c:pt>
                <c:pt idx="531">
                  <c:v>42799.496527777781</c:v>
                </c:pt>
                <c:pt idx="532">
                  <c:v>42800.496527777781</c:v>
                </c:pt>
                <c:pt idx="533">
                  <c:v>42801.496527777781</c:v>
                </c:pt>
                <c:pt idx="534">
                  <c:v>42802.496527777781</c:v>
                </c:pt>
                <c:pt idx="535">
                  <c:v>42803.496527777781</c:v>
                </c:pt>
                <c:pt idx="536">
                  <c:v>42804.496527777781</c:v>
                </c:pt>
                <c:pt idx="537">
                  <c:v>42805.496527777781</c:v>
                </c:pt>
                <c:pt idx="538">
                  <c:v>42806.496527777781</c:v>
                </c:pt>
                <c:pt idx="539">
                  <c:v>42807.496527777781</c:v>
                </c:pt>
                <c:pt idx="540">
                  <c:v>42808.496527777781</c:v>
                </c:pt>
                <c:pt idx="541">
                  <c:v>42809.496527777781</c:v>
                </c:pt>
                <c:pt idx="542">
                  <c:v>42810.496527777781</c:v>
                </c:pt>
                <c:pt idx="543">
                  <c:v>42811.496527777781</c:v>
                </c:pt>
                <c:pt idx="544">
                  <c:v>42812.496527777781</c:v>
                </c:pt>
                <c:pt idx="545">
                  <c:v>42813.496527777781</c:v>
                </c:pt>
                <c:pt idx="546">
                  <c:v>42814.496527777781</c:v>
                </c:pt>
                <c:pt idx="547">
                  <c:v>42815.496527777781</c:v>
                </c:pt>
                <c:pt idx="548">
                  <c:v>42816.496527777781</c:v>
                </c:pt>
                <c:pt idx="549">
                  <c:v>42817.496527777781</c:v>
                </c:pt>
                <c:pt idx="550">
                  <c:v>42818.496527777781</c:v>
                </c:pt>
                <c:pt idx="551">
                  <c:v>42819.496527777781</c:v>
                </c:pt>
                <c:pt idx="552">
                  <c:v>42820.496527777781</c:v>
                </c:pt>
                <c:pt idx="553">
                  <c:v>42821.496527777781</c:v>
                </c:pt>
                <c:pt idx="554">
                  <c:v>42822.496527777781</c:v>
                </c:pt>
                <c:pt idx="555">
                  <c:v>42823.496527777781</c:v>
                </c:pt>
                <c:pt idx="556">
                  <c:v>42824.496527777781</c:v>
                </c:pt>
                <c:pt idx="557">
                  <c:v>42825.496527777781</c:v>
                </c:pt>
                <c:pt idx="558">
                  <c:v>42826.496527777781</c:v>
                </c:pt>
                <c:pt idx="559">
                  <c:v>42827.496527777781</c:v>
                </c:pt>
                <c:pt idx="560">
                  <c:v>42828.496527777781</c:v>
                </c:pt>
                <c:pt idx="561">
                  <c:v>42829.496527777781</c:v>
                </c:pt>
                <c:pt idx="562">
                  <c:v>42830.496527777781</c:v>
                </c:pt>
                <c:pt idx="563">
                  <c:v>42831.496527777781</c:v>
                </c:pt>
                <c:pt idx="564">
                  <c:v>42832.496527777781</c:v>
                </c:pt>
                <c:pt idx="565">
                  <c:v>42833.496527777781</c:v>
                </c:pt>
                <c:pt idx="566">
                  <c:v>42834.496527777781</c:v>
                </c:pt>
                <c:pt idx="567">
                  <c:v>42835.496527777781</c:v>
                </c:pt>
                <c:pt idx="568">
                  <c:v>42836.496527777781</c:v>
                </c:pt>
                <c:pt idx="569">
                  <c:v>42837.496527777781</c:v>
                </c:pt>
                <c:pt idx="570">
                  <c:v>42838.496527777781</c:v>
                </c:pt>
                <c:pt idx="571">
                  <c:v>42839.496527777781</c:v>
                </c:pt>
                <c:pt idx="572">
                  <c:v>42840.496527777781</c:v>
                </c:pt>
                <c:pt idx="573">
                  <c:v>42841.496527777781</c:v>
                </c:pt>
                <c:pt idx="574">
                  <c:v>42842.496527777781</c:v>
                </c:pt>
                <c:pt idx="575">
                  <c:v>42843.496527777781</c:v>
                </c:pt>
                <c:pt idx="576">
                  <c:v>42844.496527777781</c:v>
                </c:pt>
                <c:pt idx="577">
                  <c:v>42845.496527777781</c:v>
                </c:pt>
                <c:pt idx="578">
                  <c:v>42846.496527777781</c:v>
                </c:pt>
                <c:pt idx="579">
                  <c:v>42847.496527777781</c:v>
                </c:pt>
                <c:pt idx="580">
                  <c:v>42848.496527777781</c:v>
                </c:pt>
                <c:pt idx="581">
                  <c:v>42849.496527777781</c:v>
                </c:pt>
                <c:pt idx="582">
                  <c:v>42850.496527777781</c:v>
                </c:pt>
                <c:pt idx="583">
                  <c:v>42851.496527777781</c:v>
                </c:pt>
                <c:pt idx="584">
                  <c:v>42852.496527777781</c:v>
                </c:pt>
                <c:pt idx="585">
                  <c:v>42853.496527777781</c:v>
                </c:pt>
                <c:pt idx="586">
                  <c:v>42854.496527777781</c:v>
                </c:pt>
                <c:pt idx="587">
                  <c:v>42855.496527777781</c:v>
                </c:pt>
                <c:pt idx="588">
                  <c:v>42856.496527777781</c:v>
                </c:pt>
                <c:pt idx="589">
                  <c:v>42857.496527777781</c:v>
                </c:pt>
                <c:pt idx="590">
                  <c:v>42858.496527777781</c:v>
                </c:pt>
                <c:pt idx="591">
                  <c:v>42859.496527777781</c:v>
                </c:pt>
                <c:pt idx="592">
                  <c:v>42860.496527777781</c:v>
                </c:pt>
                <c:pt idx="593">
                  <c:v>42861.496527777781</c:v>
                </c:pt>
                <c:pt idx="594">
                  <c:v>42862.496527777781</c:v>
                </c:pt>
                <c:pt idx="595">
                  <c:v>42863.496527777781</c:v>
                </c:pt>
                <c:pt idx="596">
                  <c:v>42864.496527777781</c:v>
                </c:pt>
                <c:pt idx="597">
                  <c:v>42865.496527777781</c:v>
                </c:pt>
                <c:pt idx="598">
                  <c:v>42866.496527777781</c:v>
                </c:pt>
                <c:pt idx="599">
                  <c:v>42867.496527777781</c:v>
                </c:pt>
                <c:pt idx="600">
                  <c:v>42868.496527777781</c:v>
                </c:pt>
                <c:pt idx="601">
                  <c:v>42869.496527777781</c:v>
                </c:pt>
                <c:pt idx="602">
                  <c:v>42870.496527777781</c:v>
                </c:pt>
                <c:pt idx="603">
                  <c:v>42871.496527777781</c:v>
                </c:pt>
                <c:pt idx="604">
                  <c:v>42872.496527777781</c:v>
                </c:pt>
                <c:pt idx="605">
                  <c:v>42873.496527777781</c:v>
                </c:pt>
                <c:pt idx="606">
                  <c:v>42874.496527777781</c:v>
                </c:pt>
                <c:pt idx="607">
                  <c:v>42875.496527777781</c:v>
                </c:pt>
                <c:pt idx="608">
                  <c:v>42876.496527777781</c:v>
                </c:pt>
                <c:pt idx="609">
                  <c:v>42877.496527777781</c:v>
                </c:pt>
                <c:pt idx="610">
                  <c:v>42878.496527777781</c:v>
                </c:pt>
                <c:pt idx="611">
                  <c:v>42879.496527777781</c:v>
                </c:pt>
                <c:pt idx="612">
                  <c:v>42880.496527777781</c:v>
                </c:pt>
                <c:pt idx="613">
                  <c:v>42881.496527777781</c:v>
                </c:pt>
                <c:pt idx="614">
                  <c:v>42882.496527777781</c:v>
                </c:pt>
                <c:pt idx="615">
                  <c:v>42883.496527777781</c:v>
                </c:pt>
                <c:pt idx="616">
                  <c:v>42884.496527777781</c:v>
                </c:pt>
                <c:pt idx="617">
                  <c:v>42885.496527777781</c:v>
                </c:pt>
                <c:pt idx="618">
                  <c:v>42886.496527777781</c:v>
                </c:pt>
                <c:pt idx="619">
                  <c:v>42887.496527777781</c:v>
                </c:pt>
                <c:pt idx="620">
                  <c:v>42888.496527777781</c:v>
                </c:pt>
                <c:pt idx="621">
                  <c:v>42889.496527777781</c:v>
                </c:pt>
                <c:pt idx="622">
                  <c:v>42890.496527777781</c:v>
                </c:pt>
                <c:pt idx="623">
                  <c:v>42891.496527777781</c:v>
                </c:pt>
                <c:pt idx="624">
                  <c:v>42892.496527777781</c:v>
                </c:pt>
                <c:pt idx="625">
                  <c:v>42893.496527777781</c:v>
                </c:pt>
                <c:pt idx="626">
                  <c:v>42894.496527777781</c:v>
                </c:pt>
                <c:pt idx="627">
                  <c:v>42895.496527777781</c:v>
                </c:pt>
                <c:pt idx="628">
                  <c:v>42896.496527777781</c:v>
                </c:pt>
                <c:pt idx="629">
                  <c:v>42897.496527777781</c:v>
                </c:pt>
                <c:pt idx="630">
                  <c:v>42898.496527777781</c:v>
                </c:pt>
                <c:pt idx="631">
                  <c:v>42899.496527777781</c:v>
                </c:pt>
                <c:pt idx="632">
                  <c:v>42900.496527777781</c:v>
                </c:pt>
                <c:pt idx="633">
                  <c:v>42901.496527777781</c:v>
                </c:pt>
                <c:pt idx="634">
                  <c:v>42902.496527777781</c:v>
                </c:pt>
                <c:pt idx="635">
                  <c:v>42903.496527777781</c:v>
                </c:pt>
                <c:pt idx="636">
                  <c:v>42904.496527777781</c:v>
                </c:pt>
                <c:pt idx="637">
                  <c:v>42905.496527777781</c:v>
                </c:pt>
                <c:pt idx="638">
                  <c:v>42906.496527777781</c:v>
                </c:pt>
                <c:pt idx="639">
                  <c:v>42907.496527777781</c:v>
                </c:pt>
                <c:pt idx="640">
                  <c:v>42908.496527777781</c:v>
                </c:pt>
                <c:pt idx="641">
                  <c:v>42909.496527777781</c:v>
                </c:pt>
                <c:pt idx="642">
                  <c:v>42910.496527777781</c:v>
                </c:pt>
                <c:pt idx="643">
                  <c:v>42911.496527777781</c:v>
                </c:pt>
                <c:pt idx="644">
                  <c:v>42912.496527777781</c:v>
                </c:pt>
                <c:pt idx="645">
                  <c:v>42913.496527777781</c:v>
                </c:pt>
                <c:pt idx="646">
                  <c:v>42914.496527777781</c:v>
                </c:pt>
                <c:pt idx="647">
                  <c:v>42915.496527777781</c:v>
                </c:pt>
                <c:pt idx="648">
                  <c:v>42916.496527777781</c:v>
                </c:pt>
              </c:numCache>
            </c:numRef>
          </c:xVal>
          <c:yVal>
            <c:numRef>
              <c:f>'Special sampling'!$L$7:$L$655</c:f>
              <c:numCache>
                <c:formatCode>0.00</c:formatCode>
                <c:ptCount val="649"/>
                <c:pt idx="0">
                  <c:v>0</c:v>
                </c:pt>
                <c:pt idx="1">
                  <c:v>0</c:v>
                </c:pt>
                <c:pt idx="2">
                  <c:v>0</c:v>
                </c:pt>
                <c:pt idx="3">
                  <c:v>0.18</c:v>
                </c:pt>
                <c:pt idx="4">
                  <c:v>0</c:v>
                </c:pt>
                <c:pt idx="7">
                  <c:v>0.14000000000000001</c:v>
                </c:pt>
                <c:pt idx="8">
                  <c:v>0</c:v>
                </c:pt>
                <c:pt idx="9">
                  <c:v>0</c:v>
                </c:pt>
                <c:pt idx="10">
                  <c:v>0</c:v>
                </c:pt>
                <c:pt idx="11">
                  <c:v>0</c:v>
                </c:pt>
                <c:pt idx="14">
                  <c:v>0.11</c:v>
                </c:pt>
                <c:pt idx="15">
                  <c:v>0</c:v>
                </c:pt>
                <c:pt idx="16">
                  <c:v>0.28999999999999998</c:v>
                </c:pt>
                <c:pt idx="17">
                  <c:v>0</c:v>
                </c:pt>
                <c:pt idx="18">
                  <c:v>0</c:v>
                </c:pt>
                <c:pt idx="21">
                  <c:v>0</c:v>
                </c:pt>
                <c:pt idx="22">
                  <c:v>0.12</c:v>
                </c:pt>
                <c:pt idx="23">
                  <c:v>0.11</c:v>
                </c:pt>
                <c:pt idx="24">
                  <c:v>0.17</c:v>
                </c:pt>
                <c:pt idx="25">
                  <c:v>0.13</c:v>
                </c:pt>
                <c:pt idx="28">
                  <c:v>0</c:v>
                </c:pt>
                <c:pt idx="29">
                  <c:v>0</c:v>
                </c:pt>
                <c:pt idx="30">
                  <c:v>0.52</c:v>
                </c:pt>
                <c:pt idx="31">
                  <c:v>0.36</c:v>
                </c:pt>
                <c:pt idx="32" formatCode="General">
                  <c:v>0.43</c:v>
                </c:pt>
                <c:pt idx="35">
                  <c:v>0</c:v>
                </c:pt>
                <c:pt idx="36" formatCode="General">
                  <c:v>0</c:v>
                </c:pt>
                <c:pt idx="37">
                  <c:v>0</c:v>
                </c:pt>
                <c:pt idx="38" formatCode="General">
                  <c:v>0</c:v>
                </c:pt>
                <c:pt idx="39">
                  <c:v>0</c:v>
                </c:pt>
                <c:pt idx="42" formatCode="0.0">
                  <c:v>0.14000000000000001</c:v>
                </c:pt>
                <c:pt idx="43" formatCode="0.0">
                  <c:v>0</c:v>
                </c:pt>
                <c:pt idx="44" formatCode="0.0">
                  <c:v>0</c:v>
                </c:pt>
                <c:pt idx="45" formatCode="0.0">
                  <c:v>0</c:v>
                </c:pt>
                <c:pt idx="46" formatCode="0.0">
                  <c:v>0</c:v>
                </c:pt>
                <c:pt idx="49" formatCode="0.0">
                  <c:v>0</c:v>
                </c:pt>
                <c:pt idx="50" formatCode="0.0">
                  <c:v>0</c:v>
                </c:pt>
                <c:pt idx="51" formatCode="0.0">
                  <c:v>0</c:v>
                </c:pt>
                <c:pt idx="52" formatCode="0.0">
                  <c:v>0</c:v>
                </c:pt>
                <c:pt idx="53" formatCode="0.0">
                  <c:v>0.23</c:v>
                </c:pt>
                <c:pt idx="56" formatCode="0.0">
                  <c:v>0</c:v>
                </c:pt>
                <c:pt idx="57" formatCode="0.0">
                  <c:v>0</c:v>
                </c:pt>
                <c:pt idx="58" formatCode="0.0">
                  <c:v>0</c:v>
                </c:pt>
                <c:pt idx="59" formatCode="0.0">
                  <c:v>0</c:v>
                </c:pt>
                <c:pt idx="60" formatCode="0.0">
                  <c:v>0</c:v>
                </c:pt>
                <c:pt idx="63" formatCode="0.0">
                  <c:v>0</c:v>
                </c:pt>
                <c:pt idx="64" formatCode="0.0">
                  <c:v>0</c:v>
                </c:pt>
                <c:pt idx="65" formatCode="0.0">
                  <c:v>0</c:v>
                </c:pt>
                <c:pt idx="70" formatCode="0.0">
                  <c:v>0</c:v>
                </c:pt>
                <c:pt idx="71" formatCode="0.0">
                  <c:v>0</c:v>
                </c:pt>
                <c:pt idx="72" formatCode="0.0">
                  <c:v>0</c:v>
                </c:pt>
                <c:pt idx="73" formatCode="0.0">
                  <c:v>0</c:v>
                </c:pt>
                <c:pt idx="74" formatCode="0.0">
                  <c:v>0</c:v>
                </c:pt>
                <c:pt idx="77" formatCode="0.0">
                  <c:v>0</c:v>
                </c:pt>
                <c:pt idx="78" formatCode="0.0">
                  <c:v>0.1</c:v>
                </c:pt>
                <c:pt idx="79" formatCode="0.0">
                  <c:v>0.18</c:v>
                </c:pt>
                <c:pt idx="80" formatCode="0.0">
                  <c:v>0</c:v>
                </c:pt>
                <c:pt idx="81" formatCode="0.0">
                  <c:v>0</c:v>
                </c:pt>
                <c:pt idx="84" formatCode="0.0">
                  <c:v>0</c:v>
                </c:pt>
                <c:pt idx="85" formatCode="0.0">
                  <c:v>0</c:v>
                </c:pt>
                <c:pt idx="86" formatCode="0.0">
                  <c:v>0</c:v>
                </c:pt>
                <c:pt idx="87" formatCode="0.0">
                  <c:v>0</c:v>
                </c:pt>
                <c:pt idx="88" formatCode="0.0">
                  <c:v>0</c:v>
                </c:pt>
                <c:pt idx="91" formatCode="0.0">
                  <c:v>0</c:v>
                </c:pt>
                <c:pt idx="92" formatCode="0.0">
                  <c:v>0</c:v>
                </c:pt>
                <c:pt idx="93" formatCode="0.0">
                  <c:v>0</c:v>
                </c:pt>
                <c:pt idx="98" formatCode="0.0">
                  <c:v>0.1</c:v>
                </c:pt>
                <c:pt idx="99" formatCode="0.0">
                  <c:v>0.15</c:v>
                </c:pt>
                <c:pt idx="100" formatCode="0.0">
                  <c:v>0.15</c:v>
                </c:pt>
                <c:pt idx="105" formatCode="0.0">
                  <c:v>0.13</c:v>
                </c:pt>
                <c:pt idx="106" formatCode="0.0">
                  <c:v>0.1</c:v>
                </c:pt>
                <c:pt idx="107" formatCode="0.0">
                  <c:v>0</c:v>
                </c:pt>
                <c:pt idx="112" formatCode="0.0">
                  <c:v>0.13</c:v>
                </c:pt>
                <c:pt idx="114" formatCode="0.0">
                  <c:v>0</c:v>
                </c:pt>
                <c:pt idx="116" formatCode="0.0">
                  <c:v>0</c:v>
                </c:pt>
                <c:pt idx="119">
                  <c:v>0</c:v>
                </c:pt>
                <c:pt idx="121" formatCode="0.0">
                  <c:v>0</c:v>
                </c:pt>
                <c:pt idx="123" formatCode="0.0">
                  <c:v>0</c:v>
                </c:pt>
                <c:pt idx="126" formatCode="0.0">
                  <c:v>0</c:v>
                </c:pt>
                <c:pt idx="128" formatCode="0.0">
                  <c:v>0</c:v>
                </c:pt>
                <c:pt idx="130" formatCode="0.0">
                  <c:v>0</c:v>
                </c:pt>
                <c:pt idx="133" formatCode="0.0">
                  <c:v>0</c:v>
                </c:pt>
                <c:pt idx="135">
                  <c:v>0.62</c:v>
                </c:pt>
                <c:pt idx="137" formatCode="0.0">
                  <c:v>0</c:v>
                </c:pt>
                <c:pt idx="140" formatCode="0.0">
                  <c:v>0.57999999999999996</c:v>
                </c:pt>
                <c:pt idx="142" formatCode="0.0">
                  <c:v>0.25</c:v>
                </c:pt>
                <c:pt idx="144" formatCode="0.0">
                  <c:v>2.4500000000000002</c:v>
                </c:pt>
                <c:pt idx="147" formatCode="0.0">
                  <c:v>0</c:v>
                </c:pt>
                <c:pt idx="149" formatCode="0.0">
                  <c:v>0.28000000000000003</c:v>
                </c:pt>
                <c:pt idx="151" formatCode="0.0">
                  <c:v>0.18</c:v>
                </c:pt>
                <c:pt idx="154" formatCode="0.0">
                  <c:v>1.66</c:v>
                </c:pt>
                <c:pt idx="156" formatCode="0.0">
                  <c:v>2.92</c:v>
                </c:pt>
                <c:pt idx="158" formatCode="0.0">
                  <c:v>2.14</c:v>
                </c:pt>
                <c:pt idx="161" formatCode="0.0">
                  <c:v>0</c:v>
                </c:pt>
                <c:pt idx="162" formatCode="0.0">
                  <c:v>0.12</c:v>
                </c:pt>
                <c:pt idx="163" formatCode="0.0">
                  <c:v>0</c:v>
                </c:pt>
                <c:pt idx="165" formatCode="General">
                  <c:v>0</c:v>
                </c:pt>
                <c:pt idx="168" formatCode="0.0">
                  <c:v>0</c:v>
                </c:pt>
                <c:pt idx="170" formatCode="0.0">
                  <c:v>0.16</c:v>
                </c:pt>
                <c:pt idx="172" formatCode="0.0">
                  <c:v>0.4</c:v>
                </c:pt>
                <c:pt idx="175" formatCode="0.0">
                  <c:v>0.18</c:v>
                </c:pt>
                <c:pt idx="177" formatCode="0.0">
                  <c:v>0.17</c:v>
                </c:pt>
                <c:pt idx="179" formatCode="0.0">
                  <c:v>0</c:v>
                </c:pt>
                <c:pt idx="182" formatCode="0.0">
                  <c:v>0</c:v>
                </c:pt>
                <c:pt idx="184" formatCode="0.0">
                  <c:v>0.33</c:v>
                </c:pt>
                <c:pt idx="186" formatCode="0.0">
                  <c:v>1.08</c:v>
                </c:pt>
                <c:pt idx="189" formatCode="0.0">
                  <c:v>0.37</c:v>
                </c:pt>
                <c:pt idx="191" formatCode="0.0">
                  <c:v>0.1</c:v>
                </c:pt>
                <c:pt idx="193" formatCode="0.0">
                  <c:v>1.17</c:v>
                </c:pt>
                <c:pt idx="196" formatCode="0.0">
                  <c:v>0.27</c:v>
                </c:pt>
                <c:pt idx="198" formatCode="0.0">
                  <c:v>0</c:v>
                </c:pt>
                <c:pt idx="200" formatCode="0.0">
                  <c:v>1.51</c:v>
                </c:pt>
                <c:pt idx="288" formatCode="0.0">
                  <c:v>0</c:v>
                </c:pt>
                <c:pt idx="289" formatCode="0.0">
                  <c:v>0</c:v>
                </c:pt>
                <c:pt idx="290" formatCode="0.0">
                  <c:v>0</c:v>
                </c:pt>
                <c:pt idx="294" formatCode="0.0">
                  <c:v>0</c:v>
                </c:pt>
                <c:pt idx="295" formatCode="0.0">
                  <c:v>0</c:v>
                </c:pt>
                <c:pt idx="296" formatCode="0.0">
                  <c:v>0</c:v>
                </c:pt>
                <c:pt idx="297" formatCode="0.0">
                  <c:v>0</c:v>
                </c:pt>
                <c:pt idx="298" formatCode="0.0">
                  <c:v>0</c:v>
                </c:pt>
                <c:pt idx="301" formatCode="0.0">
                  <c:v>0</c:v>
                </c:pt>
                <c:pt idx="302" formatCode="0.0">
                  <c:v>0</c:v>
                </c:pt>
                <c:pt idx="413" formatCode="0.0">
                  <c:v>0.2</c:v>
                </c:pt>
                <c:pt idx="414" formatCode="0.0">
                  <c:v>0.14000000000000001</c:v>
                </c:pt>
                <c:pt idx="415" formatCode="0.0">
                  <c:v>0.33</c:v>
                </c:pt>
                <c:pt idx="416" formatCode="0.0">
                  <c:v>0.28999999999999998</c:v>
                </c:pt>
                <c:pt idx="417" formatCode="0.0">
                  <c:v>0.14000000000000001</c:v>
                </c:pt>
                <c:pt idx="418" formatCode="0.0">
                  <c:v>0.14000000000000001</c:v>
                </c:pt>
                <c:pt idx="420" formatCode="0.0">
                  <c:v>0.14000000000000001</c:v>
                </c:pt>
                <c:pt idx="421" formatCode="0.0">
                  <c:v>0.16</c:v>
                </c:pt>
                <c:pt idx="422" formatCode="0.0">
                  <c:v>0.41</c:v>
                </c:pt>
                <c:pt idx="423" formatCode="0.0">
                  <c:v>0.31</c:v>
                </c:pt>
                <c:pt idx="424" formatCode="0.0">
                  <c:v>0.14000000000000001</c:v>
                </c:pt>
                <c:pt idx="427" formatCode="0.0">
                  <c:v>0.97</c:v>
                </c:pt>
                <c:pt idx="428" formatCode="0.0">
                  <c:v>1</c:v>
                </c:pt>
                <c:pt idx="429" formatCode="0.0">
                  <c:v>0.26</c:v>
                </c:pt>
                <c:pt idx="430" formatCode="0.0">
                  <c:v>1.41</c:v>
                </c:pt>
                <c:pt idx="431" formatCode="0.0">
                  <c:v>0.14000000000000001</c:v>
                </c:pt>
                <c:pt idx="434" formatCode="0.0">
                  <c:v>0.56999999999999995</c:v>
                </c:pt>
                <c:pt idx="436" formatCode="0.0">
                  <c:v>0.84</c:v>
                </c:pt>
                <c:pt idx="437" formatCode="0.0">
                  <c:v>0.11</c:v>
                </c:pt>
                <c:pt idx="438" formatCode="0.0">
                  <c:v>0.22</c:v>
                </c:pt>
                <c:pt idx="441" formatCode="0.0">
                  <c:v>0.2</c:v>
                </c:pt>
                <c:pt idx="442" formatCode="0.0">
                  <c:v>0.1</c:v>
                </c:pt>
                <c:pt idx="443" formatCode="0.0">
                  <c:v>0.12</c:v>
                </c:pt>
                <c:pt idx="444" formatCode="0.0">
                  <c:v>0.14000000000000001</c:v>
                </c:pt>
                <c:pt idx="445" formatCode="0.0">
                  <c:v>0.13</c:v>
                </c:pt>
                <c:pt idx="448" formatCode="0.0">
                  <c:v>0.25</c:v>
                </c:pt>
                <c:pt idx="449" formatCode="0.0">
                  <c:v>0.2</c:v>
                </c:pt>
                <c:pt idx="450" formatCode="0.0">
                  <c:v>0.27</c:v>
                </c:pt>
                <c:pt idx="451" formatCode="0.0">
                  <c:v>0.18</c:v>
                </c:pt>
                <c:pt idx="452" formatCode="0.0">
                  <c:v>0.19</c:v>
                </c:pt>
                <c:pt idx="455" formatCode="0.0">
                  <c:v>0.12</c:v>
                </c:pt>
                <c:pt idx="456" formatCode="0.0">
                  <c:v>0.22</c:v>
                </c:pt>
                <c:pt idx="457" formatCode="0.0">
                  <c:v>0</c:v>
                </c:pt>
                <c:pt idx="458" formatCode="0.0">
                  <c:v>0.27</c:v>
                </c:pt>
                <c:pt idx="459" formatCode="0.0">
                  <c:v>0.18</c:v>
                </c:pt>
                <c:pt idx="462" formatCode="0.0">
                  <c:v>0.1</c:v>
                </c:pt>
                <c:pt idx="463" formatCode="0.0">
                  <c:v>0.16</c:v>
                </c:pt>
                <c:pt idx="465" formatCode="0.0">
                  <c:v>1.25</c:v>
                </c:pt>
                <c:pt idx="466" formatCode="0.0">
                  <c:v>0</c:v>
                </c:pt>
                <c:pt idx="469" formatCode="0.0">
                  <c:v>0.23</c:v>
                </c:pt>
                <c:pt idx="470" formatCode="0.0">
                  <c:v>0.13</c:v>
                </c:pt>
                <c:pt idx="471" formatCode="0.0">
                  <c:v>0.16</c:v>
                </c:pt>
                <c:pt idx="472" formatCode="0.0">
                  <c:v>0</c:v>
                </c:pt>
                <c:pt idx="473" formatCode="0.0">
                  <c:v>0</c:v>
                </c:pt>
                <c:pt idx="476" formatCode="0.0">
                  <c:v>0</c:v>
                </c:pt>
                <c:pt idx="477" formatCode="0.0">
                  <c:v>0.16</c:v>
                </c:pt>
                <c:pt idx="478" formatCode="0.0">
                  <c:v>0.23</c:v>
                </c:pt>
                <c:pt idx="479" formatCode="0.0">
                  <c:v>0.85</c:v>
                </c:pt>
                <c:pt idx="480" formatCode="0.0">
                  <c:v>0.32</c:v>
                </c:pt>
                <c:pt idx="483" formatCode="0.0">
                  <c:v>0</c:v>
                </c:pt>
                <c:pt idx="484" formatCode="0.0">
                  <c:v>1.35</c:v>
                </c:pt>
                <c:pt idx="485" formatCode="0.0">
                  <c:v>0.66</c:v>
                </c:pt>
                <c:pt idx="486" formatCode="0.0">
                  <c:v>0</c:v>
                </c:pt>
                <c:pt idx="490" formatCode="0.0">
                  <c:v>0</c:v>
                </c:pt>
                <c:pt idx="491" formatCode="0.0">
                  <c:v>0.19</c:v>
                </c:pt>
                <c:pt idx="492" formatCode="0.0">
                  <c:v>0.35</c:v>
                </c:pt>
                <c:pt idx="493" formatCode="0.0">
                  <c:v>0</c:v>
                </c:pt>
                <c:pt idx="494" formatCode="0.0">
                  <c:v>0</c:v>
                </c:pt>
                <c:pt idx="497" formatCode="0.0">
                  <c:v>0</c:v>
                </c:pt>
                <c:pt idx="498" formatCode="0.0">
                  <c:v>0.11</c:v>
                </c:pt>
                <c:pt idx="499" formatCode="0.0">
                  <c:v>0</c:v>
                </c:pt>
                <c:pt idx="500" formatCode="0.0">
                  <c:v>0</c:v>
                </c:pt>
                <c:pt idx="501" formatCode="0.0">
                  <c:v>0</c:v>
                </c:pt>
                <c:pt idx="504" formatCode="0.0">
                  <c:v>0</c:v>
                </c:pt>
                <c:pt idx="505" formatCode="0.0">
                  <c:v>0</c:v>
                </c:pt>
                <c:pt idx="506" formatCode="0.0">
                  <c:v>0</c:v>
                </c:pt>
                <c:pt idx="507" formatCode="0.0">
                  <c:v>0</c:v>
                </c:pt>
                <c:pt idx="508" formatCode="0.0">
                  <c:v>0.15</c:v>
                </c:pt>
                <c:pt idx="511" formatCode="0.0">
                  <c:v>0</c:v>
                </c:pt>
                <c:pt idx="512" formatCode="0.0">
                  <c:v>0</c:v>
                </c:pt>
                <c:pt idx="513" formatCode="0.0">
                  <c:v>0</c:v>
                </c:pt>
                <c:pt idx="514" formatCode="0.0">
                  <c:v>0</c:v>
                </c:pt>
                <c:pt idx="515" formatCode="0.0">
                  <c:v>0.15</c:v>
                </c:pt>
                <c:pt idx="518" formatCode="0.0">
                  <c:v>0.11</c:v>
                </c:pt>
                <c:pt idx="519" formatCode="0.0">
                  <c:v>0</c:v>
                </c:pt>
                <c:pt idx="520" formatCode="0.0">
                  <c:v>0</c:v>
                </c:pt>
                <c:pt idx="521" formatCode="0.0">
                  <c:v>0.18</c:v>
                </c:pt>
                <c:pt idx="522" formatCode="0.0">
                  <c:v>0.13</c:v>
                </c:pt>
                <c:pt idx="525" formatCode="0.0">
                  <c:v>0.1</c:v>
                </c:pt>
                <c:pt idx="526" formatCode="0.0">
                  <c:v>0.18</c:v>
                </c:pt>
                <c:pt idx="527" formatCode="0.0">
                  <c:v>0.22</c:v>
                </c:pt>
                <c:pt idx="528" formatCode="0.0">
                  <c:v>0</c:v>
                </c:pt>
                <c:pt idx="529" formatCode="0.0">
                  <c:v>0</c:v>
                </c:pt>
                <c:pt idx="532" formatCode="0.0">
                  <c:v>0.1</c:v>
                </c:pt>
                <c:pt idx="537">
                  <c:v>0.21759036144578309</c:v>
                </c:pt>
                <c:pt idx="538">
                  <c:v>1.41</c:v>
                </c:pt>
                <c:pt idx="539">
                  <c:v>0</c:v>
                </c:pt>
                <c:pt idx="541">
                  <c:v>0.96</c:v>
                </c:pt>
                <c:pt idx="542">
                  <c:v>1.17</c:v>
                </c:pt>
                <c:pt idx="543">
                  <c:v>1.01</c:v>
                </c:pt>
                <c:pt idx="546">
                  <c:v>0.37</c:v>
                </c:pt>
                <c:pt idx="547">
                  <c:v>0.41</c:v>
                </c:pt>
                <c:pt idx="548">
                  <c:v>0.75</c:v>
                </c:pt>
                <c:pt idx="549">
                  <c:v>0.44</c:v>
                </c:pt>
                <c:pt idx="550">
                  <c:v>1.8</c:v>
                </c:pt>
                <c:pt idx="553">
                  <c:v>1.1200000000000001</c:v>
                </c:pt>
                <c:pt idx="554">
                  <c:v>0.91</c:v>
                </c:pt>
                <c:pt idx="555" formatCode="0.0">
                  <c:v>0.8</c:v>
                </c:pt>
                <c:pt idx="556" formatCode="0.0">
                  <c:v>2.75</c:v>
                </c:pt>
                <c:pt idx="557" formatCode="0.0">
                  <c:v>0.77</c:v>
                </c:pt>
                <c:pt idx="560" formatCode="0.0">
                  <c:v>3.92</c:v>
                </c:pt>
                <c:pt idx="561" formatCode="0.0">
                  <c:v>3</c:v>
                </c:pt>
                <c:pt idx="562" formatCode="0.0">
                  <c:v>3.04</c:v>
                </c:pt>
                <c:pt idx="563" formatCode="0.0">
                  <c:v>1.57</c:v>
                </c:pt>
                <c:pt idx="564" formatCode="0.0">
                  <c:v>2.21</c:v>
                </c:pt>
                <c:pt idx="567" formatCode="0.0">
                  <c:v>5.4</c:v>
                </c:pt>
                <c:pt idx="568" formatCode="0.0">
                  <c:v>1.76</c:v>
                </c:pt>
                <c:pt idx="569" formatCode="0.0">
                  <c:v>4.3899999999999997</c:v>
                </c:pt>
                <c:pt idx="570" formatCode="0.0">
                  <c:v>3.36</c:v>
                </c:pt>
                <c:pt idx="571" formatCode="0.0">
                  <c:v>1.99</c:v>
                </c:pt>
                <c:pt idx="574" formatCode="0.0">
                  <c:v>1.32</c:v>
                </c:pt>
                <c:pt idx="575" formatCode="General">
                  <c:v>4.17</c:v>
                </c:pt>
                <c:pt idx="576" formatCode="General">
                  <c:v>3.15</c:v>
                </c:pt>
                <c:pt idx="577" formatCode="General">
                  <c:v>1.87</c:v>
                </c:pt>
                <c:pt idx="578" formatCode="0.0">
                  <c:v>1.56</c:v>
                </c:pt>
                <c:pt idx="581" formatCode="0.0">
                  <c:v>0.31</c:v>
                </c:pt>
                <c:pt idx="582" formatCode="0.0">
                  <c:v>0.34</c:v>
                </c:pt>
                <c:pt idx="583" formatCode="0.0">
                  <c:v>0.62</c:v>
                </c:pt>
                <c:pt idx="584" formatCode="0.0">
                  <c:v>0.23</c:v>
                </c:pt>
                <c:pt idx="585" formatCode="0.0">
                  <c:v>0.1</c:v>
                </c:pt>
                <c:pt idx="588" formatCode="0.0">
                  <c:v>0.1</c:v>
                </c:pt>
                <c:pt idx="589" formatCode="General">
                  <c:v>0.1</c:v>
                </c:pt>
                <c:pt idx="590" formatCode="General">
                  <c:v>0.1</c:v>
                </c:pt>
                <c:pt idx="591" formatCode="General">
                  <c:v>0.31</c:v>
                </c:pt>
                <c:pt idx="592" formatCode="General">
                  <c:v>0.98</c:v>
                </c:pt>
                <c:pt idx="595" formatCode="General">
                  <c:v>0.1</c:v>
                </c:pt>
                <c:pt idx="596" formatCode="General">
                  <c:v>0.12</c:v>
                </c:pt>
                <c:pt idx="597" formatCode="General">
                  <c:v>0.1</c:v>
                </c:pt>
                <c:pt idx="598" formatCode="General">
                  <c:v>0.15</c:v>
                </c:pt>
                <c:pt idx="599" formatCode="General">
                  <c:v>0.1</c:v>
                </c:pt>
                <c:pt idx="602" formatCode="General">
                  <c:v>0.12</c:v>
                </c:pt>
                <c:pt idx="603" formatCode="General">
                  <c:v>0.1</c:v>
                </c:pt>
                <c:pt idx="604" formatCode="General">
                  <c:v>0.11</c:v>
                </c:pt>
                <c:pt idx="605" formatCode="General">
                  <c:v>0.11</c:v>
                </c:pt>
                <c:pt idx="606" formatCode="General">
                  <c:v>0.25</c:v>
                </c:pt>
                <c:pt idx="609" formatCode="General">
                  <c:v>0.2</c:v>
                </c:pt>
                <c:pt idx="610" formatCode="General">
                  <c:v>0.26</c:v>
                </c:pt>
                <c:pt idx="611" formatCode="General">
                  <c:v>0.12</c:v>
                </c:pt>
                <c:pt idx="612" formatCode="General">
                  <c:v>0.17</c:v>
                </c:pt>
                <c:pt idx="613" formatCode="General">
                  <c:v>0.19</c:v>
                </c:pt>
                <c:pt idx="616" formatCode="General">
                  <c:v>0.22</c:v>
                </c:pt>
                <c:pt idx="617" formatCode="General">
                  <c:v>0.17</c:v>
                </c:pt>
                <c:pt idx="618" formatCode="General">
                  <c:v>0.17</c:v>
                </c:pt>
                <c:pt idx="619" formatCode="General">
                  <c:v>0.22</c:v>
                </c:pt>
                <c:pt idx="620" formatCode="General">
                  <c:v>0.21</c:v>
                </c:pt>
                <c:pt idx="623" formatCode="General">
                  <c:v>0.1</c:v>
                </c:pt>
                <c:pt idx="624" formatCode="General">
                  <c:v>0.1</c:v>
                </c:pt>
                <c:pt idx="625" formatCode="General">
                  <c:v>0.48</c:v>
                </c:pt>
                <c:pt idx="626" formatCode="General">
                  <c:v>0.14000000000000001</c:v>
                </c:pt>
                <c:pt idx="627" formatCode="General">
                  <c:v>0.15</c:v>
                </c:pt>
                <c:pt idx="630" formatCode="General">
                  <c:v>0.15</c:v>
                </c:pt>
                <c:pt idx="631" formatCode="General">
                  <c:v>0.19</c:v>
                </c:pt>
                <c:pt idx="632" formatCode="General">
                  <c:v>0.16</c:v>
                </c:pt>
                <c:pt idx="633" formatCode="General">
                  <c:v>0.28999999999999998</c:v>
                </c:pt>
                <c:pt idx="634" formatCode="General">
                  <c:v>0.26</c:v>
                </c:pt>
                <c:pt idx="637" formatCode="General">
                  <c:v>0.15</c:v>
                </c:pt>
                <c:pt idx="647" formatCode="General">
                  <c:v>2.72</c:v>
                </c:pt>
                <c:pt idx="648" formatCode="General">
                  <c:v>1.18</c:v>
                </c:pt>
              </c:numCache>
            </c:numRef>
          </c:yVal>
          <c:smooth val="1"/>
          <c:extLst>
            <c:ext xmlns:c16="http://schemas.microsoft.com/office/drawing/2014/chart" uri="{C3380CC4-5D6E-409C-BE32-E72D297353CC}">
              <c16:uniqueId val="{00000002-B6F6-4585-AC44-9EBB088D803B}"/>
            </c:ext>
          </c:extLst>
        </c:ser>
        <c:ser>
          <c:idx val="2"/>
          <c:order val="3"/>
          <c:tx>
            <c:v> Tank 6 Eff_monthly ave_Ammonia</c:v>
          </c:tx>
          <c:spPr>
            <a:ln w="38100">
              <a:solidFill>
                <a:srgbClr val="C00000"/>
              </a:solidFill>
              <a:prstDash val="solid"/>
            </a:ln>
          </c:spPr>
          <c:marker>
            <c:symbol val="triangle"/>
            <c:size val="2"/>
            <c:spPr>
              <a:solidFill>
                <a:srgbClr val="C00000"/>
              </a:solidFill>
              <a:ln>
                <a:solidFill>
                  <a:srgbClr val="C00000"/>
                </a:solidFill>
              </a:ln>
            </c:spPr>
          </c:marker>
          <c:xVal>
            <c:numRef>
              <c:f>'Special sampling'!$G$7:$G$655</c:f>
              <c:numCache>
                <c:formatCode>[$-F800]dddd\,\ mmmm\ dd\,\ yyyy</c:formatCode>
                <c:ptCount val="649"/>
                <c:pt idx="0">
                  <c:v>42268.445138888892</c:v>
                </c:pt>
                <c:pt idx="1">
                  <c:v>42269.445138888892</c:v>
                </c:pt>
                <c:pt idx="2">
                  <c:v>42270.445138888892</c:v>
                </c:pt>
                <c:pt idx="3">
                  <c:v>42271.445138888892</c:v>
                </c:pt>
                <c:pt idx="4">
                  <c:v>42272.445138888892</c:v>
                </c:pt>
                <c:pt idx="5">
                  <c:v>42273.445138888892</c:v>
                </c:pt>
                <c:pt idx="6">
                  <c:v>42274.445138888892</c:v>
                </c:pt>
                <c:pt idx="7">
                  <c:v>42275.445138888892</c:v>
                </c:pt>
                <c:pt idx="8">
                  <c:v>42276.445138888892</c:v>
                </c:pt>
                <c:pt idx="9">
                  <c:v>42277.445138888892</c:v>
                </c:pt>
                <c:pt idx="10">
                  <c:v>42278.445138888892</c:v>
                </c:pt>
                <c:pt idx="11">
                  <c:v>42279.47152777778</c:v>
                </c:pt>
                <c:pt idx="12">
                  <c:v>42280.47152777778</c:v>
                </c:pt>
                <c:pt idx="13">
                  <c:v>42281.47152777778</c:v>
                </c:pt>
                <c:pt idx="14">
                  <c:v>42282.477083333331</c:v>
                </c:pt>
                <c:pt idx="15">
                  <c:v>42283.479166666664</c:v>
                </c:pt>
                <c:pt idx="16">
                  <c:v>42284.481944444444</c:v>
                </c:pt>
                <c:pt idx="17">
                  <c:v>42285.484027777777</c:v>
                </c:pt>
                <c:pt idx="18">
                  <c:v>42286.486111111109</c:v>
                </c:pt>
                <c:pt idx="19">
                  <c:v>42287.486111111109</c:v>
                </c:pt>
                <c:pt idx="20">
                  <c:v>42288.486111111109</c:v>
                </c:pt>
                <c:pt idx="21">
                  <c:v>42289.493055555555</c:v>
                </c:pt>
                <c:pt idx="22">
                  <c:v>42290.493750000001</c:v>
                </c:pt>
                <c:pt idx="23">
                  <c:v>42291.496527777781</c:v>
                </c:pt>
                <c:pt idx="24">
                  <c:v>42292.496527777781</c:v>
                </c:pt>
                <c:pt idx="25">
                  <c:v>42293.496527777781</c:v>
                </c:pt>
                <c:pt idx="26">
                  <c:v>42294.496527777781</c:v>
                </c:pt>
                <c:pt idx="27">
                  <c:v>42295.496527777781</c:v>
                </c:pt>
                <c:pt idx="28">
                  <c:v>42296.496527777781</c:v>
                </c:pt>
                <c:pt idx="29">
                  <c:v>42297.496527777781</c:v>
                </c:pt>
                <c:pt idx="30">
                  <c:v>42298.496527777781</c:v>
                </c:pt>
                <c:pt idx="31">
                  <c:v>42299.496527777781</c:v>
                </c:pt>
                <c:pt idx="32">
                  <c:v>42300.496527777781</c:v>
                </c:pt>
                <c:pt idx="33">
                  <c:v>42301.496527777781</c:v>
                </c:pt>
                <c:pt idx="34">
                  <c:v>42302.496527777781</c:v>
                </c:pt>
                <c:pt idx="35">
                  <c:v>42303.496527777781</c:v>
                </c:pt>
                <c:pt idx="36">
                  <c:v>42304.496527777781</c:v>
                </c:pt>
                <c:pt idx="37">
                  <c:v>42305.496527777781</c:v>
                </c:pt>
                <c:pt idx="38">
                  <c:v>42306.496527777781</c:v>
                </c:pt>
                <c:pt idx="39">
                  <c:v>42307.496527777781</c:v>
                </c:pt>
                <c:pt idx="40">
                  <c:v>42308.496527777781</c:v>
                </c:pt>
                <c:pt idx="41">
                  <c:v>42309.496527777781</c:v>
                </c:pt>
                <c:pt idx="42">
                  <c:v>42310.496527777781</c:v>
                </c:pt>
                <c:pt idx="43">
                  <c:v>42311.496527777781</c:v>
                </c:pt>
                <c:pt idx="44">
                  <c:v>42312.496527777781</c:v>
                </c:pt>
                <c:pt idx="45">
                  <c:v>42313.496527777781</c:v>
                </c:pt>
                <c:pt idx="46">
                  <c:v>42314.496527777781</c:v>
                </c:pt>
                <c:pt idx="47">
                  <c:v>42315.496527777781</c:v>
                </c:pt>
                <c:pt idx="48">
                  <c:v>42316.496527777781</c:v>
                </c:pt>
                <c:pt idx="49">
                  <c:v>42317.496527777781</c:v>
                </c:pt>
                <c:pt idx="50">
                  <c:v>42318.496527777781</c:v>
                </c:pt>
                <c:pt idx="51">
                  <c:v>42319.496527777781</c:v>
                </c:pt>
                <c:pt idx="52">
                  <c:v>42320.496527777781</c:v>
                </c:pt>
                <c:pt idx="53">
                  <c:v>42321.496527777781</c:v>
                </c:pt>
                <c:pt idx="54">
                  <c:v>42322.496527777781</c:v>
                </c:pt>
                <c:pt idx="55">
                  <c:v>42323.496527777781</c:v>
                </c:pt>
                <c:pt idx="56">
                  <c:v>42324.496527777781</c:v>
                </c:pt>
                <c:pt idx="57">
                  <c:v>42325.496527777781</c:v>
                </c:pt>
                <c:pt idx="58">
                  <c:v>42326.496527777781</c:v>
                </c:pt>
                <c:pt idx="59">
                  <c:v>42327.496527777781</c:v>
                </c:pt>
                <c:pt idx="60">
                  <c:v>42328.496527777781</c:v>
                </c:pt>
                <c:pt idx="61">
                  <c:v>42329.496527777781</c:v>
                </c:pt>
                <c:pt idx="62">
                  <c:v>42330.496527777781</c:v>
                </c:pt>
                <c:pt idx="63">
                  <c:v>42331.496527777781</c:v>
                </c:pt>
                <c:pt idx="64">
                  <c:v>42332.496527777781</c:v>
                </c:pt>
                <c:pt idx="65">
                  <c:v>42333.496527777781</c:v>
                </c:pt>
                <c:pt idx="66">
                  <c:v>42334.496527777781</c:v>
                </c:pt>
                <c:pt idx="67">
                  <c:v>42335.496527777781</c:v>
                </c:pt>
                <c:pt idx="68">
                  <c:v>42336.496527777781</c:v>
                </c:pt>
                <c:pt idx="69">
                  <c:v>42337.496527777781</c:v>
                </c:pt>
                <c:pt idx="70">
                  <c:v>42338.496527777781</c:v>
                </c:pt>
                <c:pt idx="71">
                  <c:v>42339.496527777781</c:v>
                </c:pt>
                <c:pt idx="72">
                  <c:v>42340.496527777781</c:v>
                </c:pt>
                <c:pt idx="73">
                  <c:v>42341.496527777781</c:v>
                </c:pt>
                <c:pt idx="74">
                  <c:v>42342.496527777781</c:v>
                </c:pt>
                <c:pt idx="75">
                  <c:v>42343.496527777781</c:v>
                </c:pt>
                <c:pt idx="76">
                  <c:v>42344.496527777781</c:v>
                </c:pt>
                <c:pt idx="77">
                  <c:v>42345.496527777781</c:v>
                </c:pt>
                <c:pt idx="78">
                  <c:v>42346.496527777781</c:v>
                </c:pt>
                <c:pt idx="79">
                  <c:v>42347.496527777781</c:v>
                </c:pt>
                <c:pt idx="80">
                  <c:v>42348.496527777781</c:v>
                </c:pt>
                <c:pt idx="81">
                  <c:v>42349.496527777781</c:v>
                </c:pt>
                <c:pt idx="82">
                  <c:v>42350.496527777781</c:v>
                </c:pt>
                <c:pt idx="83">
                  <c:v>42351.496527777781</c:v>
                </c:pt>
                <c:pt idx="84">
                  <c:v>42352.496527777781</c:v>
                </c:pt>
                <c:pt idx="85">
                  <c:v>42353.496527777781</c:v>
                </c:pt>
                <c:pt idx="86">
                  <c:v>42354.496527777781</c:v>
                </c:pt>
                <c:pt idx="87">
                  <c:v>42355.496527777781</c:v>
                </c:pt>
                <c:pt idx="88">
                  <c:v>42356.496527777781</c:v>
                </c:pt>
                <c:pt idx="89">
                  <c:v>42357.496527777781</c:v>
                </c:pt>
                <c:pt idx="90">
                  <c:v>42358.496527777781</c:v>
                </c:pt>
                <c:pt idx="91">
                  <c:v>42359.496527777781</c:v>
                </c:pt>
                <c:pt idx="92">
                  <c:v>42360.496527777781</c:v>
                </c:pt>
                <c:pt idx="93">
                  <c:v>42361.496527777781</c:v>
                </c:pt>
                <c:pt idx="94">
                  <c:v>42362.496527777781</c:v>
                </c:pt>
                <c:pt idx="95">
                  <c:v>42363.496527777781</c:v>
                </c:pt>
                <c:pt idx="96">
                  <c:v>42364.496527777781</c:v>
                </c:pt>
                <c:pt idx="97">
                  <c:v>42365.496527777781</c:v>
                </c:pt>
                <c:pt idx="98">
                  <c:v>42366.496527777781</c:v>
                </c:pt>
                <c:pt idx="99">
                  <c:v>42367.496527777781</c:v>
                </c:pt>
                <c:pt idx="100">
                  <c:v>42368.496527777781</c:v>
                </c:pt>
                <c:pt idx="101">
                  <c:v>42369.496527777781</c:v>
                </c:pt>
                <c:pt idx="102">
                  <c:v>42370.496527777781</c:v>
                </c:pt>
                <c:pt idx="103">
                  <c:v>42371.496527777781</c:v>
                </c:pt>
                <c:pt idx="104">
                  <c:v>42372.496527777781</c:v>
                </c:pt>
                <c:pt idx="105">
                  <c:v>42373.496527777781</c:v>
                </c:pt>
                <c:pt idx="106">
                  <c:v>42374.496527777781</c:v>
                </c:pt>
                <c:pt idx="107">
                  <c:v>42375.496527777781</c:v>
                </c:pt>
                <c:pt idx="108">
                  <c:v>42376.496527777781</c:v>
                </c:pt>
                <c:pt idx="109">
                  <c:v>42377.496527777781</c:v>
                </c:pt>
                <c:pt idx="110">
                  <c:v>42378.496527777781</c:v>
                </c:pt>
                <c:pt idx="111">
                  <c:v>42379.496527777781</c:v>
                </c:pt>
                <c:pt idx="112">
                  <c:v>42380.496527777781</c:v>
                </c:pt>
                <c:pt idx="113">
                  <c:v>42381.496527777781</c:v>
                </c:pt>
                <c:pt idx="114">
                  <c:v>42382.496527777781</c:v>
                </c:pt>
                <c:pt idx="115">
                  <c:v>42383.496527777781</c:v>
                </c:pt>
                <c:pt idx="116">
                  <c:v>42384.496527777781</c:v>
                </c:pt>
                <c:pt idx="117">
                  <c:v>42385.496527777781</c:v>
                </c:pt>
                <c:pt idx="118">
                  <c:v>42386.496527777781</c:v>
                </c:pt>
                <c:pt idx="119">
                  <c:v>42387.496527777781</c:v>
                </c:pt>
                <c:pt idx="120">
                  <c:v>42388.496527777781</c:v>
                </c:pt>
                <c:pt idx="121">
                  <c:v>42389.496527777781</c:v>
                </c:pt>
                <c:pt idx="122">
                  <c:v>42390.496527777781</c:v>
                </c:pt>
                <c:pt idx="123">
                  <c:v>42391.496527777781</c:v>
                </c:pt>
                <c:pt idx="124">
                  <c:v>42392.496527777781</c:v>
                </c:pt>
                <c:pt idx="125">
                  <c:v>42393.496527777781</c:v>
                </c:pt>
                <c:pt idx="126">
                  <c:v>42394.496527777781</c:v>
                </c:pt>
                <c:pt idx="127">
                  <c:v>42395.496527777781</c:v>
                </c:pt>
                <c:pt idx="128">
                  <c:v>42396.496527777781</c:v>
                </c:pt>
                <c:pt idx="129">
                  <c:v>42397.496527777781</c:v>
                </c:pt>
                <c:pt idx="130">
                  <c:v>42398.496527777781</c:v>
                </c:pt>
                <c:pt idx="131">
                  <c:v>42399.496527777781</c:v>
                </c:pt>
                <c:pt idx="132">
                  <c:v>42400.496527777781</c:v>
                </c:pt>
                <c:pt idx="133">
                  <c:v>42401.496527777781</c:v>
                </c:pt>
                <c:pt idx="134">
                  <c:v>42402.496527777781</c:v>
                </c:pt>
                <c:pt idx="135">
                  <c:v>42403.496527777781</c:v>
                </c:pt>
                <c:pt idx="136">
                  <c:v>42404.496527777781</c:v>
                </c:pt>
                <c:pt idx="137">
                  <c:v>42405.496527777781</c:v>
                </c:pt>
                <c:pt idx="138">
                  <c:v>42406.496527777781</c:v>
                </c:pt>
                <c:pt idx="139">
                  <c:v>42407.496527777781</c:v>
                </c:pt>
                <c:pt idx="140">
                  <c:v>42408.496527777781</c:v>
                </c:pt>
                <c:pt idx="141">
                  <c:v>42409.496527777781</c:v>
                </c:pt>
                <c:pt idx="142">
                  <c:v>42410.496527777781</c:v>
                </c:pt>
                <c:pt idx="143">
                  <c:v>42411.496527777781</c:v>
                </c:pt>
                <c:pt idx="144">
                  <c:v>42412.496527777781</c:v>
                </c:pt>
                <c:pt idx="145">
                  <c:v>42413.496527777781</c:v>
                </c:pt>
                <c:pt idx="146">
                  <c:v>42414.496527777781</c:v>
                </c:pt>
                <c:pt idx="147">
                  <c:v>42415.496527777781</c:v>
                </c:pt>
                <c:pt idx="148">
                  <c:v>42416.496527777781</c:v>
                </c:pt>
                <c:pt idx="149">
                  <c:v>42417.496527777781</c:v>
                </c:pt>
                <c:pt idx="150">
                  <c:v>42418.496527777781</c:v>
                </c:pt>
                <c:pt idx="151">
                  <c:v>42419.496527777781</c:v>
                </c:pt>
                <c:pt idx="152">
                  <c:v>42420.496527777781</c:v>
                </c:pt>
                <c:pt idx="153">
                  <c:v>42421.496527777781</c:v>
                </c:pt>
                <c:pt idx="154">
                  <c:v>42422.496527777781</c:v>
                </c:pt>
                <c:pt idx="155">
                  <c:v>42423.496527777781</c:v>
                </c:pt>
                <c:pt idx="156">
                  <c:v>42424.496527777781</c:v>
                </c:pt>
                <c:pt idx="157">
                  <c:v>42425.496527777781</c:v>
                </c:pt>
                <c:pt idx="158">
                  <c:v>42426.496527777781</c:v>
                </c:pt>
                <c:pt idx="159">
                  <c:v>42427.496527777781</c:v>
                </c:pt>
                <c:pt idx="160">
                  <c:v>42428.496527777781</c:v>
                </c:pt>
                <c:pt idx="161">
                  <c:v>42429.496527777781</c:v>
                </c:pt>
                <c:pt idx="162">
                  <c:v>42430.496527777781</c:v>
                </c:pt>
                <c:pt idx="163">
                  <c:v>42431.496527777781</c:v>
                </c:pt>
                <c:pt idx="164">
                  <c:v>42432.496527777781</c:v>
                </c:pt>
                <c:pt idx="165">
                  <c:v>42433.496527777781</c:v>
                </c:pt>
                <c:pt idx="166">
                  <c:v>42434.496527777781</c:v>
                </c:pt>
                <c:pt idx="167">
                  <c:v>42435.496527777781</c:v>
                </c:pt>
                <c:pt idx="168">
                  <c:v>42436.496527777781</c:v>
                </c:pt>
                <c:pt idx="169">
                  <c:v>42437.496527777781</c:v>
                </c:pt>
                <c:pt idx="170">
                  <c:v>42438.496527777781</c:v>
                </c:pt>
                <c:pt idx="171">
                  <c:v>42439.496527777781</c:v>
                </c:pt>
                <c:pt idx="172">
                  <c:v>42440.496527777781</c:v>
                </c:pt>
                <c:pt idx="173">
                  <c:v>42441.496527777781</c:v>
                </c:pt>
                <c:pt idx="174">
                  <c:v>42442.496527777781</c:v>
                </c:pt>
                <c:pt idx="175">
                  <c:v>42443.496527777781</c:v>
                </c:pt>
                <c:pt idx="176">
                  <c:v>42444.496527777781</c:v>
                </c:pt>
                <c:pt idx="177">
                  <c:v>42445.496527777781</c:v>
                </c:pt>
                <c:pt idx="178">
                  <c:v>42446.496527777781</c:v>
                </c:pt>
                <c:pt idx="179">
                  <c:v>42447.496527777781</c:v>
                </c:pt>
                <c:pt idx="180">
                  <c:v>42448.496527777781</c:v>
                </c:pt>
                <c:pt idx="181">
                  <c:v>42449.496527777781</c:v>
                </c:pt>
                <c:pt idx="182">
                  <c:v>42450.496527777781</c:v>
                </c:pt>
                <c:pt idx="183">
                  <c:v>42451.496527777781</c:v>
                </c:pt>
                <c:pt idx="184">
                  <c:v>42452.496527777781</c:v>
                </c:pt>
                <c:pt idx="185">
                  <c:v>42453.496527777781</c:v>
                </c:pt>
                <c:pt idx="186">
                  <c:v>42454.496527777781</c:v>
                </c:pt>
                <c:pt idx="187">
                  <c:v>42455.496527777781</c:v>
                </c:pt>
                <c:pt idx="188">
                  <c:v>42456.496527777781</c:v>
                </c:pt>
                <c:pt idx="189">
                  <c:v>42457.496527777781</c:v>
                </c:pt>
                <c:pt idx="190">
                  <c:v>42458.496527777781</c:v>
                </c:pt>
                <c:pt idx="191">
                  <c:v>42459.496527777781</c:v>
                </c:pt>
                <c:pt idx="192">
                  <c:v>42460.496527777781</c:v>
                </c:pt>
                <c:pt idx="193">
                  <c:v>42461.496527777781</c:v>
                </c:pt>
                <c:pt idx="194">
                  <c:v>42462.496527777781</c:v>
                </c:pt>
                <c:pt idx="195">
                  <c:v>42463.496527777781</c:v>
                </c:pt>
                <c:pt idx="196">
                  <c:v>42464.496527777781</c:v>
                </c:pt>
                <c:pt idx="197">
                  <c:v>42465.496527777781</c:v>
                </c:pt>
                <c:pt idx="198">
                  <c:v>42466.496527777781</c:v>
                </c:pt>
                <c:pt idx="199">
                  <c:v>42467.496527777781</c:v>
                </c:pt>
                <c:pt idx="200">
                  <c:v>42468.496527777781</c:v>
                </c:pt>
                <c:pt idx="201">
                  <c:v>42469.496527777781</c:v>
                </c:pt>
                <c:pt idx="202">
                  <c:v>42470.496527777781</c:v>
                </c:pt>
                <c:pt idx="203">
                  <c:v>42471.496527777781</c:v>
                </c:pt>
                <c:pt idx="204">
                  <c:v>42472.496527777781</c:v>
                </c:pt>
                <c:pt idx="205">
                  <c:v>42473.496527777781</c:v>
                </c:pt>
                <c:pt idx="206">
                  <c:v>42474.496527777781</c:v>
                </c:pt>
                <c:pt idx="207">
                  <c:v>42475.496527777781</c:v>
                </c:pt>
                <c:pt idx="208">
                  <c:v>42476.496527777781</c:v>
                </c:pt>
                <c:pt idx="209">
                  <c:v>42477.496527777781</c:v>
                </c:pt>
                <c:pt idx="210">
                  <c:v>42478.496527777781</c:v>
                </c:pt>
                <c:pt idx="211">
                  <c:v>42479.496527777781</c:v>
                </c:pt>
                <c:pt idx="212">
                  <c:v>42480.496527777781</c:v>
                </c:pt>
                <c:pt idx="213">
                  <c:v>42481.496527777781</c:v>
                </c:pt>
                <c:pt idx="214">
                  <c:v>42482.496527777781</c:v>
                </c:pt>
                <c:pt idx="215">
                  <c:v>42483.496527777781</c:v>
                </c:pt>
                <c:pt idx="216">
                  <c:v>42484.496527777781</c:v>
                </c:pt>
                <c:pt idx="217">
                  <c:v>42485.496527777781</c:v>
                </c:pt>
                <c:pt idx="218">
                  <c:v>42486.496527777781</c:v>
                </c:pt>
                <c:pt idx="219">
                  <c:v>42487.496527777781</c:v>
                </c:pt>
                <c:pt idx="220">
                  <c:v>42488.496527777781</c:v>
                </c:pt>
                <c:pt idx="221">
                  <c:v>42489.496527777781</c:v>
                </c:pt>
                <c:pt idx="222">
                  <c:v>42490.496527777781</c:v>
                </c:pt>
                <c:pt idx="223">
                  <c:v>42491.496527777781</c:v>
                </c:pt>
                <c:pt idx="224">
                  <c:v>42492.496527777781</c:v>
                </c:pt>
                <c:pt idx="225">
                  <c:v>42493.496527777781</c:v>
                </c:pt>
                <c:pt idx="226">
                  <c:v>42494.496527777781</c:v>
                </c:pt>
                <c:pt idx="227">
                  <c:v>42495.496527777781</c:v>
                </c:pt>
                <c:pt idx="228">
                  <c:v>42496.496527777781</c:v>
                </c:pt>
                <c:pt idx="229">
                  <c:v>42497.496527777781</c:v>
                </c:pt>
                <c:pt idx="230">
                  <c:v>42498.496527777781</c:v>
                </c:pt>
                <c:pt idx="231">
                  <c:v>42499.496527777781</c:v>
                </c:pt>
                <c:pt idx="232">
                  <c:v>42500.496527777781</c:v>
                </c:pt>
                <c:pt idx="233">
                  <c:v>42501.496527777781</c:v>
                </c:pt>
                <c:pt idx="234">
                  <c:v>42502.496527777781</c:v>
                </c:pt>
                <c:pt idx="235">
                  <c:v>42503.496527777781</c:v>
                </c:pt>
                <c:pt idx="236">
                  <c:v>42504.496527777781</c:v>
                </c:pt>
                <c:pt idx="237">
                  <c:v>42505.496527777781</c:v>
                </c:pt>
                <c:pt idx="238">
                  <c:v>42506.496527777781</c:v>
                </c:pt>
                <c:pt idx="239">
                  <c:v>42507.496527777781</c:v>
                </c:pt>
                <c:pt idx="240">
                  <c:v>42508.496527777781</c:v>
                </c:pt>
                <c:pt idx="241">
                  <c:v>42509.496527777781</c:v>
                </c:pt>
                <c:pt idx="242">
                  <c:v>42510.496527777781</c:v>
                </c:pt>
                <c:pt idx="243">
                  <c:v>42511.496527777781</c:v>
                </c:pt>
                <c:pt idx="244">
                  <c:v>42512.496527777781</c:v>
                </c:pt>
                <c:pt idx="245">
                  <c:v>42513.496527777781</c:v>
                </c:pt>
                <c:pt idx="246">
                  <c:v>42514.496527777781</c:v>
                </c:pt>
                <c:pt idx="247">
                  <c:v>42515.496527777781</c:v>
                </c:pt>
                <c:pt idx="248">
                  <c:v>42516.496527777781</c:v>
                </c:pt>
                <c:pt idx="249">
                  <c:v>42517.496527777781</c:v>
                </c:pt>
                <c:pt idx="250">
                  <c:v>42518.496527777781</c:v>
                </c:pt>
                <c:pt idx="251">
                  <c:v>42519.496527777781</c:v>
                </c:pt>
                <c:pt idx="252">
                  <c:v>42520.496527777781</c:v>
                </c:pt>
                <c:pt idx="253">
                  <c:v>42521.496527777781</c:v>
                </c:pt>
                <c:pt idx="254">
                  <c:v>42522.496527777781</c:v>
                </c:pt>
                <c:pt idx="255">
                  <c:v>42523.496527777781</c:v>
                </c:pt>
                <c:pt idx="256">
                  <c:v>42524.496527777781</c:v>
                </c:pt>
                <c:pt idx="257">
                  <c:v>42525.496527777781</c:v>
                </c:pt>
                <c:pt idx="258">
                  <c:v>42526.496527777781</c:v>
                </c:pt>
                <c:pt idx="259">
                  <c:v>42527.496527777781</c:v>
                </c:pt>
                <c:pt idx="260">
                  <c:v>42528.496527777781</c:v>
                </c:pt>
                <c:pt idx="261">
                  <c:v>42529.496527777781</c:v>
                </c:pt>
                <c:pt idx="262">
                  <c:v>42530.496527777781</c:v>
                </c:pt>
                <c:pt idx="263">
                  <c:v>42531.496527777781</c:v>
                </c:pt>
                <c:pt idx="264">
                  <c:v>42532.496527777781</c:v>
                </c:pt>
                <c:pt idx="265">
                  <c:v>42533.496527777781</c:v>
                </c:pt>
                <c:pt idx="266">
                  <c:v>42534.496527777781</c:v>
                </c:pt>
                <c:pt idx="267">
                  <c:v>42535.496527777781</c:v>
                </c:pt>
                <c:pt idx="268">
                  <c:v>42536.496527777781</c:v>
                </c:pt>
                <c:pt idx="269">
                  <c:v>42537.496527777781</c:v>
                </c:pt>
                <c:pt idx="270">
                  <c:v>42538.496527777781</c:v>
                </c:pt>
                <c:pt idx="271">
                  <c:v>42539.496527777781</c:v>
                </c:pt>
                <c:pt idx="272">
                  <c:v>42540.496527777781</c:v>
                </c:pt>
                <c:pt idx="273">
                  <c:v>42541.496527777781</c:v>
                </c:pt>
                <c:pt idx="274">
                  <c:v>42542.496527777781</c:v>
                </c:pt>
                <c:pt idx="275">
                  <c:v>42543.496527777781</c:v>
                </c:pt>
                <c:pt idx="276">
                  <c:v>42544.496527777781</c:v>
                </c:pt>
                <c:pt idx="277">
                  <c:v>42545.496527777781</c:v>
                </c:pt>
                <c:pt idx="278">
                  <c:v>42546.496527777781</c:v>
                </c:pt>
                <c:pt idx="279">
                  <c:v>42547.496527777781</c:v>
                </c:pt>
                <c:pt idx="280">
                  <c:v>42548.496527777781</c:v>
                </c:pt>
                <c:pt idx="281">
                  <c:v>42549.496527777781</c:v>
                </c:pt>
                <c:pt idx="282">
                  <c:v>42550.496527777781</c:v>
                </c:pt>
                <c:pt idx="283">
                  <c:v>42551.496527777781</c:v>
                </c:pt>
                <c:pt idx="284">
                  <c:v>42552.496527777781</c:v>
                </c:pt>
                <c:pt idx="285">
                  <c:v>42553.496527777781</c:v>
                </c:pt>
                <c:pt idx="286">
                  <c:v>42554.496527777781</c:v>
                </c:pt>
                <c:pt idx="287">
                  <c:v>42555.496527777781</c:v>
                </c:pt>
                <c:pt idx="288">
                  <c:v>42556.496527777781</c:v>
                </c:pt>
                <c:pt idx="289">
                  <c:v>42557.496527777781</c:v>
                </c:pt>
                <c:pt idx="290">
                  <c:v>42558.496527777781</c:v>
                </c:pt>
                <c:pt idx="291">
                  <c:v>42559.496527777781</c:v>
                </c:pt>
                <c:pt idx="292">
                  <c:v>42560.496527777781</c:v>
                </c:pt>
                <c:pt idx="293">
                  <c:v>42561.496527777781</c:v>
                </c:pt>
                <c:pt idx="294">
                  <c:v>42562.496527777781</c:v>
                </c:pt>
                <c:pt idx="295">
                  <c:v>42563.496527777781</c:v>
                </c:pt>
                <c:pt idx="296">
                  <c:v>42564.496527777781</c:v>
                </c:pt>
                <c:pt idx="297">
                  <c:v>42565.496527777781</c:v>
                </c:pt>
                <c:pt idx="298">
                  <c:v>42566.496527777781</c:v>
                </c:pt>
                <c:pt idx="299">
                  <c:v>42567.496527777781</c:v>
                </c:pt>
                <c:pt idx="300">
                  <c:v>42568.496527777781</c:v>
                </c:pt>
                <c:pt idx="301">
                  <c:v>42569.496527777781</c:v>
                </c:pt>
                <c:pt idx="302">
                  <c:v>42570.496527777781</c:v>
                </c:pt>
                <c:pt idx="303">
                  <c:v>42571.496527777781</c:v>
                </c:pt>
                <c:pt idx="304">
                  <c:v>42572.496527777781</c:v>
                </c:pt>
                <c:pt idx="305">
                  <c:v>42573.496527777781</c:v>
                </c:pt>
                <c:pt idx="306">
                  <c:v>42574.496527777781</c:v>
                </c:pt>
                <c:pt idx="307">
                  <c:v>42575.496527777781</c:v>
                </c:pt>
                <c:pt idx="308">
                  <c:v>42576.496527777781</c:v>
                </c:pt>
                <c:pt idx="309">
                  <c:v>42577.496527777781</c:v>
                </c:pt>
                <c:pt idx="310">
                  <c:v>42578.496527777781</c:v>
                </c:pt>
                <c:pt idx="311">
                  <c:v>42579.496527777781</c:v>
                </c:pt>
                <c:pt idx="312">
                  <c:v>42580.496527777781</c:v>
                </c:pt>
                <c:pt idx="313">
                  <c:v>42581.496527777781</c:v>
                </c:pt>
                <c:pt idx="314">
                  <c:v>42582.496527777781</c:v>
                </c:pt>
                <c:pt idx="315">
                  <c:v>42583.496527777781</c:v>
                </c:pt>
                <c:pt idx="316">
                  <c:v>42584.496527777781</c:v>
                </c:pt>
                <c:pt idx="317">
                  <c:v>42585.496527777781</c:v>
                </c:pt>
                <c:pt idx="318">
                  <c:v>42586.496527777781</c:v>
                </c:pt>
                <c:pt idx="319">
                  <c:v>42587.496527777781</c:v>
                </c:pt>
                <c:pt idx="320">
                  <c:v>42588.496527777781</c:v>
                </c:pt>
                <c:pt idx="321">
                  <c:v>42589.496527777781</c:v>
                </c:pt>
                <c:pt idx="322">
                  <c:v>42590.496527777781</c:v>
                </c:pt>
                <c:pt idx="323">
                  <c:v>42591.496527777781</c:v>
                </c:pt>
                <c:pt idx="324">
                  <c:v>42592.496527777781</c:v>
                </c:pt>
                <c:pt idx="325">
                  <c:v>42593.496527777781</c:v>
                </c:pt>
                <c:pt idx="326">
                  <c:v>42594.496527777781</c:v>
                </c:pt>
                <c:pt idx="327">
                  <c:v>42595.496527777781</c:v>
                </c:pt>
                <c:pt idx="328">
                  <c:v>42596.496527777781</c:v>
                </c:pt>
                <c:pt idx="329">
                  <c:v>42597.496527777781</c:v>
                </c:pt>
                <c:pt idx="330">
                  <c:v>42598.496527777781</c:v>
                </c:pt>
                <c:pt idx="331">
                  <c:v>42599.496527777781</c:v>
                </c:pt>
                <c:pt idx="332">
                  <c:v>42600.496527777781</c:v>
                </c:pt>
                <c:pt idx="333">
                  <c:v>42601.496527777781</c:v>
                </c:pt>
                <c:pt idx="334">
                  <c:v>42602.496527777781</c:v>
                </c:pt>
                <c:pt idx="335">
                  <c:v>42603.496527777781</c:v>
                </c:pt>
                <c:pt idx="336">
                  <c:v>42604.496527777781</c:v>
                </c:pt>
                <c:pt idx="337">
                  <c:v>42605.496527777781</c:v>
                </c:pt>
                <c:pt idx="338">
                  <c:v>42606.496527777781</c:v>
                </c:pt>
                <c:pt idx="339">
                  <c:v>42607.496527777781</c:v>
                </c:pt>
                <c:pt idx="340">
                  <c:v>42608.496527777781</c:v>
                </c:pt>
                <c:pt idx="341">
                  <c:v>42609.496527777781</c:v>
                </c:pt>
                <c:pt idx="342">
                  <c:v>42610.496527777781</c:v>
                </c:pt>
                <c:pt idx="343">
                  <c:v>42611.496527777781</c:v>
                </c:pt>
                <c:pt idx="344">
                  <c:v>42612.496527777781</c:v>
                </c:pt>
                <c:pt idx="345">
                  <c:v>42613.496527777781</c:v>
                </c:pt>
                <c:pt idx="346">
                  <c:v>42614.496527777781</c:v>
                </c:pt>
                <c:pt idx="347">
                  <c:v>42615.496527777781</c:v>
                </c:pt>
                <c:pt idx="348">
                  <c:v>42616.496527777781</c:v>
                </c:pt>
                <c:pt idx="349">
                  <c:v>42617.496527777781</c:v>
                </c:pt>
                <c:pt idx="350">
                  <c:v>42618.496527777781</c:v>
                </c:pt>
                <c:pt idx="351">
                  <c:v>42619.496527777781</c:v>
                </c:pt>
                <c:pt idx="352">
                  <c:v>42620.496527777781</c:v>
                </c:pt>
                <c:pt idx="353">
                  <c:v>42621.496527777781</c:v>
                </c:pt>
                <c:pt idx="354">
                  <c:v>42622.496527777781</c:v>
                </c:pt>
                <c:pt idx="355">
                  <c:v>42623.496527777781</c:v>
                </c:pt>
                <c:pt idx="356">
                  <c:v>42624.496527777781</c:v>
                </c:pt>
                <c:pt idx="357">
                  <c:v>42625.496527777781</c:v>
                </c:pt>
                <c:pt idx="358">
                  <c:v>42626.496527777781</c:v>
                </c:pt>
                <c:pt idx="359">
                  <c:v>42627.496527777781</c:v>
                </c:pt>
                <c:pt idx="360">
                  <c:v>42628.496527777781</c:v>
                </c:pt>
                <c:pt idx="361">
                  <c:v>42629.496527777781</c:v>
                </c:pt>
                <c:pt idx="362">
                  <c:v>42630.496527777781</c:v>
                </c:pt>
                <c:pt idx="363">
                  <c:v>42631.496527777781</c:v>
                </c:pt>
                <c:pt idx="364">
                  <c:v>42632.496527777781</c:v>
                </c:pt>
                <c:pt idx="365">
                  <c:v>42633.496527777781</c:v>
                </c:pt>
                <c:pt idx="366">
                  <c:v>42634.496527777781</c:v>
                </c:pt>
                <c:pt idx="367">
                  <c:v>42635.496527777781</c:v>
                </c:pt>
                <c:pt idx="368">
                  <c:v>42636.496527777781</c:v>
                </c:pt>
                <c:pt idx="369">
                  <c:v>42637.496527777781</c:v>
                </c:pt>
                <c:pt idx="370">
                  <c:v>42638.496527777781</c:v>
                </c:pt>
                <c:pt idx="371">
                  <c:v>42639.496527777781</c:v>
                </c:pt>
                <c:pt idx="372">
                  <c:v>42640.496527777781</c:v>
                </c:pt>
                <c:pt idx="373">
                  <c:v>42641.496527777781</c:v>
                </c:pt>
                <c:pt idx="374">
                  <c:v>42642.496527777781</c:v>
                </c:pt>
                <c:pt idx="375">
                  <c:v>42643.496527777781</c:v>
                </c:pt>
                <c:pt idx="376">
                  <c:v>42644.496527777781</c:v>
                </c:pt>
                <c:pt idx="377">
                  <c:v>42645.496527777781</c:v>
                </c:pt>
                <c:pt idx="378">
                  <c:v>42646.496527777781</c:v>
                </c:pt>
                <c:pt idx="379">
                  <c:v>42647.496527777781</c:v>
                </c:pt>
                <c:pt idx="380">
                  <c:v>42648.496527777781</c:v>
                </c:pt>
                <c:pt idx="381">
                  <c:v>42649.496527777781</c:v>
                </c:pt>
                <c:pt idx="382">
                  <c:v>42650.496527777781</c:v>
                </c:pt>
                <c:pt idx="383">
                  <c:v>42651.496527777781</c:v>
                </c:pt>
                <c:pt idx="384">
                  <c:v>42652.496527777781</c:v>
                </c:pt>
                <c:pt idx="385">
                  <c:v>42653.496527777781</c:v>
                </c:pt>
                <c:pt idx="386">
                  <c:v>42654.496527777781</c:v>
                </c:pt>
                <c:pt idx="387">
                  <c:v>42655.496527777781</c:v>
                </c:pt>
                <c:pt idx="388">
                  <c:v>42656.496527777781</c:v>
                </c:pt>
                <c:pt idx="389">
                  <c:v>42657.496527777781</c:v>
                </c:pt>
                <c:pt idx="390">
                  <c:v>42658.496527777781</c:v>
                </c:pt>
                <c:pt idx="391">
                  <c:v>42659.496527777781</c:v>
                </c:pt>
                <c:pt idx="392">
                  <c:v>42660.496527777781</c:v>
                </c:pt>
                <c:pt idx="393">
                  <c:v>42661.496527777781</c:v>
                </c:pt>
                <c:pt idx="394">
                  <c:v>42662.496527777781</c:v>
                </c:pt>
                <c:pt idx="395">
                  <c:v>42663.496527777781</c:v>
                </c:pt>
                <c:pt idx="396">
                  <c:v>42664.496527777781</c:v>
                </c:pt>
                <c:pt idx="397">
                  <c:v>42665.496527777781</c:v>
                </c:pt>
                <c:pt idx="398">
                  <c:v>42666.496527777781</c:v>
                </c:pt>
                <c:pt idx="399">
                  <c:v>42667.496527777781</c:v>
                </c:pt>
                <c:pt idx="400">
                  <c:v>42668.496527777781</c:v>
                </c:pt>
                <c:pt idx="401">
                  <c:v>42669.496527777781</c:v>
                </c:pt>
                <c:pt idx="402">
                  <c:v>42670.496527777781</c:v>
                </c:pt>
                <c:pt idx="403">
                  <c:v>42671.496527777781</c:v>
                </c:pt>
                <c:pt idx="404">
                  <c:v>42672.496527777781</c:v>
                </c:pt>
                <c:pt idx="405">
                  <c:v>42673.496527777781</c:v>
                </c:pt>
                <c:pt idx="406">
                  <c:v>42674.496527777781</c:v>
                </c:pt>
                <c:pt idx="407">
                  <c:v>42675.496527777781</c:v>
                </c:pt>
                <c:pt idx="408">
                  <c:v>42676.496527777781</c:v>
                </c:pt>
                <c:pt idx="409">
                  <c:v>42677.496527777781</c:v>
                </c:pt>
                <c:pt idx="410">
                  <c:v>42678.496527777781</c:v>
                </c:pt>
                <c:pt idx="411">
                  <c:v>42679.496527777781</c:v>
                </c:pt>
                <c:pt idx="412">
                  <c:v>42680.496527777781</c:v>
                </c:pt>
                <c:pt idx="413">
                  <c:v>42681.496527777781</c:v>
                </c:pt>
                <c:pt idx="414">
                  <c:v>42682.496527777781</c:v>
                </c:pt>
                <c:pt idx="415">
                  <c:v>42683.496527777781</c:v>
                </c:pt>
                <c:pt idx="416">
                  <c:v>42684.496527777781</c:v>
                </c:pt>
                <c:pt idx="417">
                  <c:v>42685.496527777781</c:v>
                </c:pt>
                <c:pt idx="418">
                  <c:v>42686.496527777781</c:v>
                </c:pt>
                <c:pt idx="419">
                  <c:v>42687.496527777781</c:v>
                </c:pt>
                <c:pt idx="420">
                  <c:v>42688.496527777781</c:v>
                </c:pt>
                <c:pt idx="421">
                  <c:v>42689.496527777781</c:v>
                </c:pt>
                <c:pt idx="422">
                  <c:v>42690.496527777781</c:v>
                </c:pt>
                <c:pt idx="423">
                  <c:v>42691.496527777781</c:v>
                </c:pt>
                <c:pt idx="424">
                  <c:v>42692.496527777781</c:v>
                </c:pt>
                <c:pt idx="425">
                  <c:v>42693.496527777781</c:v>
                </c:pt>
                <c:pt idx="426">
                  <c:v>42694.496527777781</c:v>
                </c:pt>
                <c:pt idx="427">
                  <c:v>42695.496527777781</c:v>
                </c:pt>
                <c:pt idx="428">
                  <c:v>42696.496527777781</c:v>
                </c:pt>
                <c:pt idx="429">
                  <c:v>42697.496527777781</c:v>
                </c:pt>
                <c:pt idx="430">
                  <c:v>42698.496527777781</c:v>
                </c:pt>
                <c:pt idx="431">
                  <c:v>42699.496527777781</c:v>
                </c:pt>
                <c:pt idx="432">
                  <c:v>42700.496527777781</c:v>
                </c:pt>
                <c:pt idx="433">
                  <c:v>42701.496527777781</c:v>
                </c:pt>
                <c:pt idx="434">
                  <c:v>42702.496527777781</c:v>
                </c:pt>
                <c:pt idx="435">
                  <c:v>42703.496527777781</c:v>
                </c:pt>
                <c:pt idx="436">
                  <c:v>42704.496527777781</c:v>
                </c:pt>
                <c:pt idx="437">
                  <c:v>42705.496527777781</c:v>
                </c:pt>
                <c:pt idx="438">
                  <c:v>42706.496527777781</c:v>
                </c:pt>
                <c:pt idx="439">
                  <c:v>42707.496527777781</c:v>
                </c:pt>
                <c:pt idx="440">
                  <c:v>42708.496527777781</c:v>
                </c:pt>
                <c:pt idx="441">
                  <c:v>42709.496527777781</c:v>
                </c:pt>
                <c:pt idx="442">
                  <c:v>42710.496527777781</c:v>
                </c:pt>
                <c:pt idx="443">
                  <c:v>42711.496527777781</c:v>
                </c:pt>
                <c:pt idx="444">
                  <c:v>42712.496527777781</c:v>
                </c:pt>
                <c:pt idx="445">
                  <c:v>42713.496527777781</c:v>
                </c:pt>
                <c:pt idx="446">
                  <c:v>42714.496527777781</c:v>
                </c:pt>
                <c:pt idx="447">
                  <c:v>42715.496527777781</c:v>
                </c:pt>
                <c:pt idx="448">
                  <c:v>42716.496527777781</c:v>
                </c:pt>
                <c:pt idx="449">
                  <c:v>42717.496527777781</c:v>
                </c:pt>
                <c:pt idx="450">
                  <c:v>42718.496527777781</c:v>
                </c:pt>
                <c:pt idx="451">
                  <c:v>42719.496527777781</c:v>
                </c:pt>
                <c:pt idx="452">
                  <c:v>42720.496527777781</c:v>
                </c:pt>
                <c:pt idx="453">
                  <c:v>42721.496527777781</c:v>
                </c:pt>
                <c:pt idx="454">
                  <c:v>42722.496527777781</c:v>
                </c:pt>
                <c:pt idx="455">
                  <c:v>42723.496527777781</c:v>
                </c:pt>
                <c:pt idx="456">
                  <c:v>42724.496527777781</c:v>
                </c:pt>
                <c:pt idx="457">
                  <c:v>42725.496527777781</c:v>
                </c:pt>
                <c:pt idx="458">
                  <c:v>42726.496527777781</c:v>
                </c:pt>
                <c:pt idx="459">
                  <c:v>42727.496527777781</c:v>
                </c:pt>
                <c:pt idx="460">
                  <c:v>42728.496527777781</c:v>
                </c:pt>
                <c:pt idx="461">
                  <c:v>42729.496527777781</c:v>
                </c:pt>
                <c:pt idx="462">
                  <c:v>42730.496527777781</c:v>
                </c:pt>
                <c:pt idx="463">
                  <c:v>42731.496527777781</c:v>
                </c:pt>
                <c:pt idx="464">
                  <c:v>42732.496527777781</c:v>
                </c:pt>
                <c:pt idx="465">
                  <c:v>42733.496527777781</c:v>
                </c:pt>
                <c:pt idx="466">
                  <c:v>42734.496527777781</c:v>
                </c:pt>
                <c:pt idx="467">
                  <c:v>42735.496527777781</c:v>
                </c:pt>
                <c:pt idx="468">
                  <c:v>42736.496527777781</c:v>
                </c:pt>
                <c:pt idx="469">
                  <c:v>42737.496527777781</c:v>
                </c:pt>
                <c:pt idx="470">
                  <c:v>42738.496527777781</c:v>
                </c:pt>
                <c:pt idx="471">
                  <c:v>42739.496527777781</c:v>
                </c:pt>
                <c:pt idx="472">
                  <c:v>42740.496527777781</c:v>
                </c:pt>
                <c:pt idx="473">
                  <c:v>42741.496527777781</c:v>
                </c:pt>
                <c:pt idx="474">
                  <c:v>42742.496527777781</c:v>
                </c:pt>
                <c:pt idx="475">
                  <c:v>42743.496527777781</c:v>
                </c:pt>
                <c:pt idx="476">
                  <c:v>42744.496527777781</c:v>
                </c:pt>
                <c:pt idx="477">
                  <c:v>42745.496527777781</c:v>
                </c:pt>
                <c:pt idx="478">
                  <c:v>42746.496527777781</c:v>
                </c:pt>
                <c:pt idx="479">
                  <c:v>42747.496527777781</c:v>
                </c:pt>
                <c:pt idx="480">
                  <c:v>42748.496527777781</c:v>
                </c:pt>
                <c:pt idx="481">
                  <c:v>42749.496527777781</c:v>
                </c:pt>
                <c:pt idx="482">
                  <c:v>42750.496527777781</c:v>
                </c:pt>
                <c:pt idx="483">
                  <c:v>42751.496527777781</c:v>
                </c:pt>
                <c:pt idx="484">
                  <c:v>42752.496527777781</c:v>
                </c:pt>
                <c:pt idx="485">
                  <c:v>42753.496527777781</c:v>
                </c:pt>
                <c:pt idx="486">
                  <c:v>42754.496527777781</c:v>
                </c:pt>
                <c:pt idx="487">
                  <c:v>42755.496527777781</c:v>
                </c:pt>
                <c:pt idx="488">
                  <c:v>42756.496527777781</c:v>
                </c:pt>
                <c:pt idx="489">
                  <c:v>42757.496527777781</c:v>
                </c:pt>
                <c:pt idx="490">
                  <c:v>42758.496527777781</c:v>
                </c:pt>
                <c:pt idx="491">
                  <c:v>42759.496527777781</c:v>
                </c:pt>
                <c:pt idx="492">
                  <c:v>42760.496527777781</c:v>
                </c:pt>
                <c:pt idx="493">
                  <c:v>42761.496527777781</c:v>
                </c:pt>
                <c:pt idx="494">
                  <c:v>42762.496527777781</c:v>
                </c:pt>
                <c:pt idx="495">
                  <c:v>42763.496527777781</c:v>
                </c:pt>
                <c:pt idx="496">
                  <c:v>42764.496527777781</c:v>
                </c:pt>
                <c:pt idx="497">
                  <c:v>42765.496527777781</c:v>
                </c:pt>
                <c:pt idx="498">
                  <c:v>42766.496527777781</c:v>
                </c:pt>
                <c:pt idx="499">
                  <c:v>42767.496527777781</c:v>
                </c:pt>
                <c:pt idx="500">
                  <c:v>42768.496527777781</c:v>
                </c:pt>
                <c:pt idx="501">
                  <c:v>42769.496527777781</c:v>
                </c:pt>
                <c:pt idx="502">
                  <c:v>42770.496527777781</c:v>
                </c:pt>
                <c:pt idx="503">
                  <c:v>42771.496527777781</c:v>
                </c:pt>
                <c:pt idx="504">
                  <c:v>42772.496527777781</c:v>
                </c:pt>
                <c:pt idx="505">
                  <c:v>42773.496527777781</c:v>
                </c:pt>
                <c:pt idx="506">
                  <c:v>42774.496527777781</c:v>
                </c:pt>
                <c:pt idx="507">
                  <c:v>42775.496527777781</c:v>
                </c:pt>
                <c:pt idx="508">
                  <c:v>42776.496527777781</c:v>
                </c:pt>
                <c:pt idx="509">
                  <c:v>42777.496527777781</c:v>
                </c:pt>
                <c:pt idx="510">
                  <c:v>42778.496527777781</c:v>
                </c:pt>
                <c:pt idx="511">
                  <c:v>42779.496527777781</c:v>
                </c:pt>
                <c:pt idx="512">
                  <c:v>42780.496527777781</c:v>
                </c:pt>
                <c:pt idx="513">
                  <c:v>42781.496527777781</c:v>
                </c:pt>
                <c:pt idx="514">
                  <c:v>42782.496527777781</c:v>
                </c:pt>
                <c:pt idx="515">
                  <c:v>42783.496527777781</c:v>
                </c:pt>
                <c:pt idx="516">
                  <c:v>42784.496527777781</c:v>
                </c:pt>
                <c:pt idx="517">
                  <c:v>42785.496527777781</c:v>
                </c:pt>
                <c:pt idx="518">
                  <c:v>42786.496527777781</c:v>
                </c:pt>
                <c:pt idx="519">
                  <c:v>42787.496527777781</c:v>
                </c:pt>
                <c:pt idx="520">
                  <c:v>42788.496527777781</c:v>
                </c:pt>
                <c:pt idx="521">
                  <c:v>42789.496527777781</c:v>
                </c:pt>
                <c:pt idx="522">
                  <c:v>42790.496527777781</c:v>
                </c:pt>
                <c:pt idx="523">
                  <c:v>42791.496527777781</c:v>
                </c:pt>
                <c:pt idx="524">
                  <c:v>42792.496527777781</c:v>
                </c:pt>
                <c:pt idx="525">
                  <c:v>42793.496527777781</c:v>
                </c:pt>
                <c:pt idx="526">
                  <c:v>42794.496527777781</c:v>
                </c:pt>
                <c:pt idx="527">
                  <c:v>42795.496527777781</c:v>
                </c:pt>
                <c:pt idx="528">
                  <c:v>42796.496527777781</c:v>
                </c:pt>
                <c:pt idx="529">
                  <c:v>42797.496527777781</c:v>
                </c:pt>
                <c:pt idx="530">
                  <c:v>42798.496527777781</c:v>
                </c:pt>
                <c:pt idx="531">
                  <c:v>42799.496527777781</c:v>
                </c:pt>
                <c:pt idx="532">
                  <c:v>42800.496527777781</c:v>
                </c:pt>
                <c:pt idx="533">
                  <c:v>42801.496527777781</c:v>
                </c:pt>
                <c:pt idx="534">
                  <c:v>42802.496527777781</c:v>
                </c:pt>
                <c:pt idx="535">
                  <c:v>42803.496527777781</c:v>
                </c:pt>
                <c:pt idx="536">
                  <c:v>42804.496527777781</c:v>
                </c:pt>
                <c:pt idx="537">
                  <c:v>42805.496527777781</c:v>
                </c:pt>
                <c:pt idx="538">
                  <c:v>42806.496527777781</c:v>
                </c:pt>
                <c:pt idx="539">
                  <c:v>42807.496527777781</c:v>
                </c:pt>
                <c:pt idx="540">
                  <c:v>42808.496527777781</c:v>
                </c:pt>
                <c:pt idx="541">
                  <c:v>42809.496527777781</c:v>
                </c:pt>
                <c:pt idx="542">
                  <c:v>42810.496527777781</c:v>
                </c:pt>
                <c:pt idx="543">
                  <c:v>42811.496527777781</c:v>
                </c:pt>
                <c:pt idx="544">
                  <c:v>42812.496527777781</c:v>
                </c:pt>
                <c:pt idx="545">
                  <c:v>42813.496527777781</c:v>
                </c:pt>
                <c:pt idx="546">
                  <c:v>42814.496527777781</c:v>
                </c:pt>
                <c:pt idx="547">
                  <c:v>42815.496527777781</c:v>
                </c:pt>
                <c:pt idx="548">
                  <c:v>42816.496527777781</c:v>
                </c:pt>
                <c:pt idx="549">
                  <c:v>42817.496527777781</c:v>
                </c:pt>
                <c:pt idx="550">
                  <c:v>42818.496527777781</c:v>
                </c:pt>
                <c:pt idx="551">
                  <c:v>42819.496527777781</c:v>
                </c:pt>
                <c:pt idx="552">
                  <c:v>42820.496527777781</c:v>
                </c:pt>
                <c:pt idx="553">
                  <c:v>42821.496527777781</c:v>
                </c:pt>
                <c:pt idx="554">
                  <c:v>42822.496527777781</c:v>
                </c:pt>
                <c:pt idx="555">
                  <c:v>42823.496527777781</c:v>
                </c:pt>
                <c:pt idx="556">
                  <c:v>42824.496527777781</c:v>
                </c:pt>
                <c:pt idx="557">
                  <c:v>42825.496527777781</c:v>
                </c:pt>
                <c:pt idx="558">
                  <c:v>42826.496527777781</c:v>
                </c:pt>
                <c:pt idx="559">
                  <c:v>42827.496527777781</c:v>
                </c:pt>
                <c:pt idx="560">
                  <c:v>42828.496527777781</c:v>
                </c:pt>
                <c:pt idx="561">
                  <c:v>42829.496527777781</c:v>
                </c:pt>
                <c:pt idx="562">
                  <c:v>42830.496527777781</c:v>
                </c:pt>
                <c:pt idx="563">
                  <c:v>42831.496527777781</c:v>
                </c:pt>
                <c:pt idx="564">
                  <c:v>42832.496527777781</c:v>
                </c:pt>
                <c:pt idx="565">
                  <c:v>42833.496527777781</c:v>
                </c:pt>
                <c:pt idx="566">
                  <c:v>42834.496527777781</c:v>
                </c:pt>
                <c:pt idx="567">
                  <c:v>42835.496527777781</c:v>
                </c:pt>
                <c:pt idx="568">
                  <c:v>42836.496527777781</c:v>
                </c:pt>
                <c:pt idx="569">
                  <c:v>42837.496527777781</c:v>
                </c:pt>
                <c:pt idx="570">
                  <c:v>42838.496527777781</c:v>
                </c:pt>
                <c:pt idx="571">
                  <c:v>42839.496527777781</c:v>
                </c:pt>
                <c:pt idx="572">
                  <c:v>42840.496527777781</c:v>
                </c:pt>
                <c:pt idx="573">
                  <c:v>42841.496527777781</c:v>
                </c:pt>
                <c:pt idx="574">
                  <c:v>42842.496527777781</c:v>
                </c:pt>
                <c:pt idx="575">
                  <c:v>42843.496527777781</c:v>
                </c:pt>
                <c:pt idx="576">
                  <c:v>42844.496527777781</c:v>
                </c:pt>
                <c:pt idx="577">
                  <c:v>42845.496527777781</c:v>
                </c:pt>
                <c:pt idx="578">
                  <c:v>42846.496527777781</c:v>
                </c:pt>
                <c:pt idx="579">
                  <c:v>42847.496527777781</c:v>
                </c:pt>
                <c:pt idx="580">
                  <c:v>42848.496527777781</c:v>
                </c:pt>
                <c:pt idx="581">
                  <c:v>42849.496527777781</c:v>
                </c:pt>
                <c:pt idx="582">
                  <c:v>42850.496527777781</c:v>
                </c:pt>
                <c:pt idx="583">
                  <c:v>42851.496527777781</c:v>
                </c:pt>
                <c:pt idx="584">
                  <c:v>42852.496527777781</c:v>
                </c:pt>
                <c:pt idx="585">
                  <c:v>42853.496527777781</c:v>
                </c:pt>
                <c:pt idx="586">
                  <c:v>42854.496527777781</c:v>
                </c:pt>
                <c:pt idx="587">
                  <c:v>42855.496527777781</c:v>
                </c:pt>
                <c:pt idx="588">
                  <c:v>42856.496527777781</c:v>
                </c:pt>
                <c:pt idx="589">
                  <c:v>42857.496527777781</c:v>
                </c:pt>
                <c:pt idx="590">
                  <c:v>42858.496527777781</c:v>
                </c:pt>
                <c:pt idx="591">
                  <c:v>42859.496527777781</c:v>
                </c:pt>
                <c:pt idx="592">
                  <c:v>42860.496527777781</c:v>
                </c:pt>
                <c:pt idx="593">
                  <c:v>42861.496527777781</c:v>
                </c:pt>
                <c:pt idx="594">
                  <c:v>42862.496527777781</c:v>
                </c:pt>
                <c:pt idx="595">
                  <c:v>42863.496527777781</c:v>
                </c:pt>
                <c:pt idx="596">
                  <c:v>42864.496527777781</c:v>
                </c:pt>
                <c:pt idx="597">
                  <c:v>42865.496527777781</c:v>
                </c:pt>
                <c:pt idx="598">
                  <c:v>42866.496527777781</c:v>
                </c:pt>
                <c:pt idx="599">
                  <c:v>42867.496527777781</c:v>
                </c:pt>
                <c:pt idx="600">
                  <c:v>42868.496527777781</c:v>
                </c:pt>
                <c:pt idx="601">
                  <c:v>42869.496527777781</c:v>
                </c:pt>
                <c:pt idx="602">
                  <c:v>42870.496527777781</c:v>
                </c:pt>
                <c:pt idx="603">
                  <c:v>42871.496527777781</c:v>
                </c:pt>
                <c:pt idx="604">
                  <c:v>42872.496527777781</c:v>
                </c:pt>
                <c:pt idx="605">
                  <c:v>42873.496527777781</c:v>
                </c:pt>
                <c:pt idx="606">
                  <c:v>42874.496527777781</c:v>
                </c:pt>
                <c:pt idx="607">
                  <c:v>42875.496527777781</c:v>
                </c:pt>
                <c:pt idx="608">
                  <c:v>42876.496527777781</c:v>
                </c:pt>
                <c:pt idx="609">
                  <c:v>42877.496527777781</c:v>
                </c:pt>
                <c:pt idx="610">
                  <c:v>42878.496527777781</c:v>
                </c:pt>
                <c:pt idx="611">
                  <c:v>42879.496527777781</c:v>
                </c:pt>
                <c:pt idx="612">
                  <c:v>42880.496527777781</c:v>
                </c:pt>
                <c:pt idx="613">
                  <c:v>42881.496527777781</c:v>
                </c:pt>
                <c:pt idx="614">
                  <c:v>42882.496527777781</c:v>
                </c:pt>
                <c:pt idx="615">
                  <c:v>42883.496527777781</c:v>
                </c:pt>
                <c:pt idx="616">
                  <c:v>42884.496527777781</c:v>
                </c:pt>
                <c:pt idx="617">
                  <c:v>42885.496527777781</c:v>
                </c:pt>
                <c:pt idx="618">
                  <c:v>42886.496527777781</c:v>
                </c:pt>
                <c:pt idx="619">
                  <c:v>42887.496527777781</c:v>
                </c:pt>
                <c:pt idx="620">
                  <c:v>42888.496527777781</c:v>
                </c:pt>
                <c:pt idx="621">
                  <c:v>42889.496527777781</c:v>
                </c:pt>
                <c:pt idx="622">
                  <c:v>42890.496527777781</c:v>
                </c:pt>
                <c:pt idx="623">
                  <c:v>42891.496527777781</c:v>
                </c:pt>
                <c:pt idx="624">
                  <c:v>42892.496527777781</c:v>
                </c:pt>
                <c:pt idx="625">
                  <c:v>42893.496527777781</c:v>
                </c:pt>
                <c:pt idx="626">
                  <c:v>42894.496527777781</c:v>
                </c:pt>
                <c:pt idx="627">
                  <c:v>42895.496527777781</c:v>
                </c:pt>
                <c:pt idx="628">
                  <c:v>42896.496527777781</c:v>
                </c:pt>
                <c:pt idx="629">
                  <c:v>42897.496527777781</c:v>
                </c:pt>
                <c:pt idx="630">
                  <c:v>42898.496527777781</c:v>
                </c:pt>
                <c:pt idx="631">
                  <c:v>42899.496527777781</c:v>
                </c:pt>
                <c:pt idx="632">
                  <c:v>42900.496527777781</c:v>
                </c:pt>
                <c:pt idx="633">
                  <c:v>42901.496527777781</c:v>
                </c:pt>
                <c:pt idx="634">
                  <c:v>42902.496527777781</c:v>
                </c:pt>
                <c:pt idx="635">
                  <c:v>42903.496527777781</c:v>
                </c:pt>
                <c:pt idx="636">
                  <c:v>42904.496527777781</c:v>
                </c:pt>
                <c:pt idx="637">
                  <c:v>42905.496527777781</c:v>
                </c:pt>
                <c:pt idx="638">
                  <c:v>42906.496527777781</c:v>
                </c:pt>
                <c:pt idx="639">
                  <c:v>42907.496527777781</c:v>
                </c:pt>
                <c:pt idx="640">
                  <c:v>42908.496527777781</c:v>
                </c:pt>
                <c:pt idx="641">
                  <c:v>42909.496527777781</c:v>
                </c:pt>
                <c:pt idx="642">
                  <c:v>42910.496527777781</c:v>
                </c:pt>
                <c:pt idx="643">
                  <c:v>42911.496527777781</c:v>
                </c:pt>
                <c:pt idx="644">
                  <c:v>42912.496527777781</c:v>
                </c:pt>
                <c:pt idx="645">
                  <c:v>42913.496527777781</c:v>
                </c:pt>
                <c:pt idx="646">
                  <c:v>42914.496527777781</c:v>
                </c:pt>
                <c:pt idx="647">
                  <c:v>42915.496527777781</c:v>
                </c:pt>
                <c:pt idx="648">
                  <c:v>42916.496527777781</c:v>
                </c:pt>
              </c:numCache>
            </c:numRef>
          </c:xVal>
          <c:yVal>
            <c:numRef>
              <c:f>'Special sampling'!$P$7:$P$655</c:f>
              <c:numCache>
                <c:formatCode>0.00</c:formatCode>
                <c:ptCount val="649"/>
                <c:pt idx="0">
                  <c:v>0.16</c:v>
                </c:pt>
                <c:pt idx="1">
                  <c:v>0.16</c:v>
                </c:pt>
                <c:pt idx="2">
                  <c:v>0.16</c:v>
                </c:pt>
                <c:pt idx="3">
                  <c:v>0.16</c:v>
                </c:pt>
                <c:pt idx="4">
                  <c:v>0.16</c:v>
                </c:pt>
                <c:pt idx="5">
                  <c:v>0.16</c:v>
                </c:pt>
                <c:pt idx="6">
                  <c:v>0.16</c:v>
                </c:pt>
                <c:pt idx="7">
                  <c:v>0.16</c:v>
                </c:pt>
                <c:pt idx="8">
                  <c:v>0.16</c:v>
                </c:pt>
                <c:pt idx="9">
                  <c:v>0.16</c:v>
                </c:pt>
                <c:pt idx="10">
                  <c:v>0.24888888888888891</c:v>
                </c:pt>
                <c:pt idx="11">
                  <c:v>0.24888888888888891</c:v>
                </c:pt>
                <c:pt idx="12">
                  <c:v>0.24888888888888891</c:v>
                </c:pt>
                <c:pt idx="13">
                  <c:v>0.24888888888888891</c:v>
                </c:pt>
                <c:pt idx="14">
                  <c:v>0.24888888888888891</c:v>
                </c:pt>
                <c:pt idx="15">
                  <c:v>0.24888888888888891</c:v>
                </c:pt>
                <c:pt idx="16">
                  <c:v>0.24888888888888891</c:v>
                </c:pt>
                <c:pt idx="17">
                  <c:v>0.24888888888888891</c:v>
                </c:pt>
                <c:pt idx="18">
                  <c:v>0.24888888888888891</c:v>
                </c:pt>
                <c:pt idx="19">
                  <c:v>0.24888888888888891</c:v>
                </c:pt>
                <c:pt idx="20">
                  <c:v>0.24888888888888891</c:v>
                </c:pt>
                <c:pt idx="21">
                  <c:v>0.24888888888888891</c:v>
                </c:pt>
                <c:pt idx="22">
                  <c:v>0.24888888888888891</c:v>
                </c:pt>
                <c:pt idx="23">
                  <c:v>0.24888888888888891</c:v>
                </c:pt>
                <c:pt idx="24">
                  <c:v>0.24888888888888891</c:v>
                </c:pt>
                <c:pt idx="25">
                  <c:v>0.24888888888888891</c:v>
                </c:pt>
                <c:pt idx="26">
                  <c:v>0.24888888888888891</c:v>
                </c:pt>
                <c:pt idx="27">
                  <c:v>0.24888888888888891</c:v>
                </c:pt>
                <c:pt idx="28">
                  <c:v>0.24888888888888891</c:v>
                </c:pt>
                <c:pt idx="29">
                  <c:v>0.24888888888888891</c:v>
                </c:pt>
                <c:pt idx="30">
                  <c:v>0.24888888888888891</c:v>
                </c:pt>
                <c:pt idx="31">
                  <c:v>0.24888888888888891</c:v>
                </c:pt>
                <c:pt idx="32">
                  <c:v>0.24888888888888891</c:v>
                </c:pt>
                <c:pt idx="33">
                  <c:v>0.24888888888888891</c:v>
                </c:pt>
                <c:pt idx="34">
                  <c:v>0.24888888888888891</c:v>
                </c:pt>
                <c:pt idx="35">
                  <c:v>0.24888888888888891</c:v>
                </c:pt>
                <c:pt idx="36">
                  <c:v>0.24888888888888891</c:v>
                </c:pt>
                <c:pt idx="37">
                  <c:v>0.24888888888888891</c:v>
                </c:pt>
                <c:pt idx="38">
                  <c:v>0.24888888888888891</c:v>
                </c:pt>
                <c:pt idx="39">
                  <c:v>0.24888888888888891</c:v>
                </c:pt>
                <c:pt idx="40">
                  <c:v>0.24888888888888891</c:v>
                </c:pt>
                <c:pt idx="41">
                  <c:v>0.185</c:v>
                </c:pt>
                <c:pt idx="42">
                  <c:v>0.185</c:v>
                </c:pt>
                <c:pt idx="43">
                  <c:v>0.185</c:v>
                </c:pt>
                <c:pt idx="44">
                  <c:v>0.185</c:v>
                </c:pt>
                <c:pt idx="45">
                  <c:v>0.185</c:v>
                </c:pt>
                <c:pt idx="46">
                  <c:v>0.185</c:v>
                </c:pt>
                <c:pt idx="47">
                  <c:v>0.185</c:v>
                </c:pt>
                <c:pt idx="48">
                  <c:v>0.185</c:v>
                </c:pt>
                <c:pt idx="49">
                  <c:v>0.185</c:v>
                </c:pt>
                <c:pt idx="50">
                  <c:v>0.185</c:v>
                </c:pt>
                <c:pt idx="51">
                  <c:v>0.185</c:v>
                </c:pt>
                <c:pt idx="52">
                  <c:v>0.185</c:v>
                </c:pt>
                <c:pt idx="53">
                  <c:v>0.185</c:v>
                </c:pt>
                <c:pt idx="54">
                  <c:v>0.185</c:v>
                </c:pt>
                <c:pt idx="55">
                  <c:v>0.185</c:v>
                </c:pt>
                <c:pt idx="56">
                  <c:v>0.185</c:v>
                </c:pt>
                <c:pt idx="57">
                  <c:v>0.185</c:v>
                </c:pt>
                <c:pt idx="58">
                  <c:v>0.185</c:v>
                </c:pt>
                <c:pt idx="59">
                  <c:v>0.185</c:v>
                </c:pt>
                <c:pt idx="60">
                  <c:v>0.185</c:v>
                </c:pt>
                <c:pt idx="61">
                  <c:v>0.185</c:v>
                </c:pt>
                <c:pt idx="62">
                  <c:v>0.185</c:v>
                </c:pt>
                <c:pt idx="63">
                  <c:v>0.185</c:v>
                </c:pt>
                <c:pt idx="64">
                  <c:v>0.185</c:v>
                </c:pt>
                <c:pt idx="65">
                  <c:v>0.185</c:v>
                </c:pt>
                <c:pt idx="66">
                  <c:v>0.185</c:v>
                </c:pt>
                <c:pt idx="67">
                  <c:v>0.185</c:v>
                </c:pt>
                <c:pt idx="68">
                  <c:v>0.185</c:v>
                </c:pt>
                <c:pt idx="69">
                  <c:v>0.185</c:v>
                </c:pt>
                <c:pt idx="70">
                  <c:v>0.185</c:v>
                </c:pt>
                <c:pt idx="71">
                  <c:v>0.13600000000000001</c:v>
                </c:pt>
                <c:pt idx="72">
                  <c:v>0.13600000000000001</c:v>
                </c:pt>
                <c:pt idx="73">
                  <c:v>0.13600000000000001</c:v>
                </c:pt>
                <c:pt idx="74">
                  <c:v>0.13600000000000001</c:v>
                </c:pt>
                <c:pt idx="75">
                  <c:v>0.13600000000000001</c:v>
                </c:pt>
                <c:pt idx="76">
                  <c:v>0.13600000000000001</c:v>
                </c:pt>
                <c:pt idx="77">
                  <c:v>0.13600000000000001</c:v>
                </c:pt>
                <c:pt idx="78">
                  <c:v>0.13600000000000001</c:v>
                </c:pt>
                <c:pt idx="79">
                  <c:v>0.13600000000000001</c:v>
                </c:pt>
                <c:pt idx="80">
                  <c:v>0.13600000000000001</c:v>
                </c:pt>
                <c:pt idx="81">
                  <c:v>0.13600000000000001</c:v>
                </c:pt>
                <c:pt idx="82">
                  <c:v>0.13600000000000001</c:v>
                </c:pt>
                <c:pt idx="83">
                  <c:v>0.13600000000000001</c:v>
                </c:pt>
                <c:pt idx="84">
                  <c:v>0.13600000000000001</c:v>
                </c:pt>
                <c:pt idx="85">
                  <c:v>0.13600000000000001</c:v>
                </c:pt>
                <c:pt idx="86">
                  <c:v>0.13600000000000001</c:v>
                </c:pt>
                <c:pt idx="87">
                  <c:v>0.13600000000000001</c:v>
                </c:pt>
                <c:pt idx="88">
                  <c:v>0.13600000000000001</c:v>
                </c:pt>
                <c:pt idx="89">
                  <c:v>0.13600000000000001</c:v>
                </c:pt>
                <c:pt idx="90">
                  <c:v>0.13600000000000001</c:v>
                </c:pt>
                <c:pt idx="91">
                  <c:v>0.13600000000000001</c:v>
                </c:pt>
                <c:pt idx="92">
                  <c:v>0.13600000000000001</c:v>
                </c:pt>
                <c:pt idx="93">
                  <c:v>0.13600000000000001</c:v>
                </c:pt>
                <c:pt idx="94">
                  <c:v>0.13600000000000001</c:v>
                </c:pt>
                <c:pt idx="95">
                  <c:v>0.13600000000000001</c:v>
                </c:pt>
                <c:pt idx="96">
                  <c:v>0.13600000000000001</c:v>
                </c:pt>
                <c:pt idx="97">
                  <c:v>0.13600000000000001</c:v>
                </c:pt>
                <c:pt idx="98">
                  <c:v>0.13600000000000001</c:v>
                </c:pt>
                <c:pt idx="99">
                  <c:v>0.13600000000000001</c:v>
                </c:pt>
                <c:pt idx="100">
                  <c:v>0.13600000000000001</c:v>
                </c:pt>
                <c:pt idx="101">
                  <c:v>0.13600000000000001</c:v>
                </c:pt>
                <c:pt idx="102">
                  <c:v>0.12</c:v>
                </c:pt>
                <c:pt idx="103">
                  <c:v>0.12</c:v>
                </c:pt>
                <c:pt idx="104">
                  <c:v>0.12</c:v>
                </c:pt>
                <c:pt idx="105">
                  <c:v>0.12</c:v>
                </c:pt>
                <c:pt idx="106">
                  <c:v>0.12</c:v>
                </c:pt>
                <c:pt idx="107">
                  <c:v>0.12</c:v>
                </c:pt>
                <c:pt idx="108">
                  <c:v>0.12</c:v>
                </c:pt>
                <c:pt idx="109">
                  <c:v>0.12</c:v>
                </c:pt>
                <c:pt idx="110">
                  <c:v>0.12</c:v>
                </c:pt>
                <c:pt idx="111">
                  <c:v>0.12</c:v>
                </c:pt>
                <c:pt idx="112">
                  <c:v>0.12</c:v>
                </c:pt>
                <c:pt idx="113">
                  <c:v>0.12</c:v>
                </c:pt>
                <c:pt idx="114">
                  <c:v>0.12</c:v>
                </c:pt>
                <c:pt idx="115">
                  <c:v>0.12</c:v>
                </c:pt>
                <c:pt idx="116">
                  <c:v>0.12</c:v>
                </c:pt>
                <c:pt idx="117">
                  <c:v>0.12</c:v>
                </c:pt>
                <c:pt idx="118">
                  <c:v>0.12</c:v>
                </c:pt>
                <c:pt idx="119">
                  <c:v>0.12</c:v>
                </c:pt>
                <c:pt idx="120">
                  <c:v>0.12</c:v>
                </c:pt>
                <c:pt idx="121">
                  <c:v>0.12</c:v>
                </c:pt>
                <c:pt idx="122">
                  <c:v>0.12</c:v>
                </c:pt>
                <c:pt idx="123">
                  <c:v>0.12</c:v>
                </c:pt>
                <c:pt idx="124">
                  <c:v>0.12</c:v>
                </c:pt>
                <c:pt idx="125">
                  <c:v>0.12</c:v>
                </c:pt>
                <c:pt idx="126">
                  <c:v>0.12</c:v>
                </c:pt>
                <c:pt idx="127">
                  <c:v>0.12</c:v>
                </c:pt>
                <c:pt idx="128">
                  <c:v>0.12</c:v>
                </c:pt>
                <c:pt idx="129">
                  <c:v>0.12</c:v>
                </c:pt>
                <c:pt idx="130">
                  <c:v>0.12</c:v>
                </c:pt>
                <c:pt idx="131">
                  <c:v>0.12</c:v>
                </c:pt>
                <c:pt idx="132">
                  <c:v>0.12</c:v>
                </c:pt>
                <c:pt idx="133">
                  <c:v>1.2311111111111113</c:v>
                </c:pt>
                <c:pt idx="134">
                  <c:v>1.2311111111111113</c:v>
                </c:pt>
                <c:pt idx="135">
                  <c:v>1.2311111111111113</c:v>
                </c:pt>
                <c:pt idx="136">
                  <c:v>1.2311111111111113</c:v>
                </c:pt>
                <c:pt idx="137">
                  <c:v>1.2311111111111113</c:v>
                </c:pt>
                <c:pt idx="138">
                  <c:v>1.2311111111111113</c:v>
                </c:pt>
                <c:pt idx="139">
                  <c:v>1.2311111111111113</c:v>
                </c:pt>
                <c:pt idx="140">
                  <c:v>1.2311111111111113</c:v>
                </c:pt>
                <c:pt idx="141">
                  <c:v>1.2311111111111113</c:v>
                </c:pt>
                <c:pt idx="142">
                  <c:v>1.2311111111111113</c:v>
                </c:pt>
                <c:pt idx="143">
                  <c:v>1.2311111111111113</c:v>
                </c:pt>
                <c:pt idx="144">
                  <c:v>1.2311111111111113</c:v>
                </c:pt>
                <c:pt idx="145">
                  <c:v>1.2311111111111113</c:v>
                </c:pt>
                <c:pt idx="146">
                  <c:v>1.2311111111111113</c:v>
                </c:pt>
                <c:pt idx="147">
                  <c:v>1.2311111111111113</c:v>
                </c:pt>
                <c:pt idx="148">
                  <c:v>1.2311111111111113</c:v>
                </c:pt>
                <c:pt idx="149">
                  <c:v>1.2311111111111113</c:v>
                </c:pt>
                <c:pt idx="150">
                  <c:v>1.2311111111111113</c:v>
                </c:pt>
                <c:pt idx="151">
                  <c:v>1.2311111111111113</c:v>
                </c:pt>
                <c:pt idx="152">
                  <c:v>1.2311111111111113</c:v>
                </c:pt>
                <c:pt idx="153">
                  <c:v>1.2311111111111113</c:v>
                </c:pt>
                <c:pt idx="154">
                  <c:v>1.2311111111111113</c:v>
                </c:pt>
                <c:pt idx="155">
                  <c:v>1.2311111111111113</c:v>
                </c:pt>
                <c:pt idx="156">
                  <c:v>1.2311111111111113</c:v>
                </c:pt>
                <c:pt idx="157">
                  <c:v>1.2311111111111113</c:v>
                </c:pt>
                <c:pt idx="158">
                  <c:v>1.2311111111111113</c:v>
                </c:pt>
                <c:pt idx="159">
                  <c:v>1.2311111111111113</c:v>
                </c:pt>
                <c:pt idx="160">
                  <c:v>1.2311111111111113</c:v>
                </c:pt>
                <c:pt idx="161">
                  <c:v>1.2311111111111113</c:v>
                </c:pt>
                <c:pt idx="162">
                  <c:v>0.32333333333333342</c:v>
                </c:pt>
                <c:pt idx="163">
                  <c:v>0.32333333333333342</c:v>
                </c:pt>
                <c:pt idx="164">
                  <c:v>0.32333333333333342</c:v>
                </c:pt>
                <c:pt idx="165">
                  <c:v>0.32333333333333342</c:v>
                </c:pt>
                <c:pt idx="166">
                  <c:v>0.32333333333333342</c:v>
                </c:pt>
                <c:pt idx="167">
                  <c:v>0.32333333333333342</c:v>
                </c:pt>
                <c:pt idx="168">
                  <c:v>0.32333333333333342</c:v>
                </c:pt>
                <c:pt idx="169">
                  <c:v>0.32333333333333342</c:v>
                </c:pt>
                <c:pt idx="170">
                  <c:v>0.32333333333333342</c:v>
                </c:pt>
                <c:pt idx="171">
                  <c:v>0.32333333333333342</c:v>
                </c:pt>
                <c:pt idx="172">
                  <c:v>0.32333333333333342</c:v>
                </c:pt>
                <c:pt idx="173">
                  <c:v>0.32333333333333342</c:v>
                </c:pt>
                <c:pt idx="174">
                  <c:v>0.32333333333333342</c:v>
                </c:pt>
                <c:pt idx="175">
                  <c:v>0.32333333333333342</c:v>
                </c:pt>
                <c:pt idx="176">
                  <c:v>0.32333333333333342</c:v>
                </c:pt>
                <c:pt idx="177">
                  <c:v>0.32333333333333342</c:v>
                </c:pt>
                <c:pt idx="178">
                  <c:v>0.32333333333333342</c:v>
                </c:pt>
                <c:pt idx="179">
                  <c:v>0.32333333333333342</c:v>
                </c:pt>
                <c:pt idx="180">
                  <c:v>0.32333333333333342</c:v>
                </c:pt>
                <c:pt idx="181">
                  <c:v>0.32333333333333342</c:v>
                </c:pt>
                <c:pt idx="182">
                  <c:v>0.32333333333333342</c:v>
                </c:pt>
                <c:pt idx="183">
                  <c:v>0.32333333333333342</c:v>
                </c:pt>
                <c:pt idx="184">
                  <c:v>0.32333333333333342</c:v>
                </c:pt>
                <c:pt idx="185">
                  <c:v>0.32333333333333342</c:v>
                </c:pt>
                <c:pt idx="186">
                  <c:v>0.32333333333333342</c:v>
                </c:pt>
                <c:pt idx="187">
                  <c:v>0.32333333333333342</c:v>
                </c:pt>
                <c:pt idx="188">
                  <c:v>0.32333333333333342</c:v>
                </c:pt>
                <c:pt idx="189">
                  <c:v>0.32333333333333342</c:v>
                </c:pt>
                <c:pt idx="190">
                  <c:v>0.32333333333333342</c:v>
                </c:pt>
                <c:pt idx="191">
                  <c:v>0.32333333333333342</c:v>
                </c:pt>
                <c:pt idx="192">
                  <c:v>0.32333333333333342</c:v>
                </c:pt>
                <c:pt idx="193">
                  <c:v>0.98333333333333339</c:v>
                </c:pt>
                <c:pt idx="194">
                  <c:v>0.98333333333333339</c:v>
                </c:pt>
                <c:pt idx="195">
                  <c:v>0.98333333333333339</c:v>
                </c:pt>
                <c:pt idx="196">
                  <c:v>0.98333333333333339</c:v>
                </c:pt>
                <c:pt idx="197">
                  <c:v>0.98333333333333339</c:v>
                </c:pt>
                <c:pt idx="198">
                  <c:v>0.98333333333333339</c:v>
                </c:pt>
                <c:pt idx="199">
                  <c:v>0.98333333333333339</c:v>
                </c:pt>
                <c:pt idx="200">
                  <c:v>0.98333333333333339</c:v>
                </c:pt>
                <c:pt idx="201">
                  <c:v>0.98333333333333339</c:v>
                </c:pt>
                <c:pt idx="202">
                  <c:v>0.98333333333333339</c:v>
                </c:pt>
                <c:pt idx="203">
                  <c:v>0.98333333333333339</c:v>
                </c:pt>
                <c:pt idx="204">
                  <c:v>0.98333333333333339</c:v>
                </c:pt>
                <c:pt idx="205">
                  <c:v>0.98333333333333339</c:v>
                </c:pt>
                <c:pt idx="206">
                  <c:v>0.98333333333333339</c:v>
                </c:pt>
                <c:pt idx="207">
                  <c:v>0.98333333333333339</c:v>
                </c:pt>
                <c:pt idx="208">
                  <c:v>0.98333333333333339</c:v>
                </c:pt>
                <c:pt idx="209">
                  <c:v>0.98333333333333339</c:v>
                </c:pt>
                <c:pt idx="210">
                  <c:v>0.98333333333333339</c:v>
                </c:pt>
                <c:pt idx="211">
                  <c:v>0.98333333333333339</c:v>
                </c:pt>
                <c:pt idx="212">
                  <c:v>0.98333333333333339</c:v>
                </c:pt>
                <c:pt idx="213">
                  <c:v>0.98333333333333339</c:v>
                </c:pt>
                <c:pt idx="214">
                  <c:v>0.98333333333333339</c:v>
                </c:pt>
                <c:pt idx="215">
                  <c:v>0.98333333333333339</c:v>
                </c:pt>
                <c:pt idx="216">
                  <c:v>0.98333333333333339</c:v>
                </c:pt>
                <c:pt idx="217">
                  <c:v>0.98333333333333339</c:v>
                </c:pt>
                <c:pt idx="218">
                  <c:v>0.98333333333333339</c:v>
                </c:pt>
                <c:pt idx="219">
                  <c:v>0.98333333333333339</c:v>
                </c:pt>
                <c:pt idx="220">
                  <c:v>0.98333333333333339</c:v>
                </c:pt>
                <c:pt idx="221">
                  <c:v>0.98333333333333339</c:v>
                </c:pt>
                <c:pt idx="222">
                  <c:v>0.98333333333333339</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0.42166666666666663</c:v>
                </c:pt>
                <c:pt idx="408">
                  <c:v>0.42166666666666663</c:v>
                </c:pt>
                <c:pt idx="409">
                  <c:v>0.42166666666666663</c:v>
                </c:pt>
                <c:pt idx="410">
                  <c:v>0.42166666666666663</c:v>
                </c:pt>
                <c:pt idx="411">
                  <c:v>0.42166666666666663</c:v>
                </c:pt>
                <c:pt idx="412">
                  <c:v>0.42166666666666663</c:v>
                </c:pt>
                <c:pt idx="413">
                  <c:v>0.42166666666666663</c:v>
                </c:pt>
                <c:pt idx="414">
                  <c:v>0.42166666666666663</c:v>
                </c:pt>
                <c:pt idx="415">
                  <c:v>0.42166666666666663</c:v>
                </c:pt>
                <c:pt idx="416">
                  <c:v>0.42166666666666663</c:v>
                </c:pt>
                <c:pt idx="417">
                  <c:v>0.42166666666666663</c:v>
                </c:pt>
                <c:pt idx="418">
                  <c:v>0.42166666666666663</c:v>
                </c:pt>
                <c:pt idx="419">
                  <c:v>0.42166666666666663</c:v>
                </c:pt>
                <c:pt idx="420">
                  <c:v>0.42166666666666663</c:v>
                </c:pt>
                <c:pt idx="421">
                  <c:v>0.42166666666666663</c:v>
                </c:pt>
                <c:pt idx="422">
                  <c:v>0.42166666666666663</c:v>
                </c:pt>
                <c:pt idx="423">
                  <c:v>0.42166666666666663</c:v>
                </c:pt>
                <c:pt idx="424">
                  <c:v>0.42166666666666663</c:v>
                </c:pt>
                <c:pt idx="425">
                  <c:v>0.42166666666666663</c:v>
                </c:pt>
                <c:pt idx="426">
                  <c:v>0.42166666666666663</c:v>
                </c:pt>
                <c:pt idx="427">
                  <c:v>0.42166666666666663</c:v>
                </c:pt>
                <c:pt idx="428">
                  <c:v>0.42166666666666663</c:v>
                </c:pt>
                <c:pt idx="429">
                  <c:v>0.42166666666666663</c:v>
                </c:pt>
                <c:pt idx="430">
                  <c:v>0.42166666666666663</c:v>
                </c:pt>
                <c:pt idx="431">
                  <c:v>0.42166666666666663</c:v>
                </c:pt>
                <c:pt idx="432">
                  <c:v>0.42166666666666663</c:v>
                </c:pt>
                <c:pt idx="433">
                  <c:v>0.42166666666666663</c:v>
                </c:pt>
                <c:pt idx="434">
                  <c:v>0.42166666666666663</c:v>
                </c:pt>
                <c:pt idx="435">
                  <c:v>0.42166666666666663</c:v>
                </c:pt>
                <c:pt idx="436">
                  <c:v>0.42166666666666663</c:v>
                </c:pt>
                <c:pt idx="437">
                  <c:v>0.2205</c:v>
                </c:pt>
                <c:pt idx="438">
                  <c:v>0.2205</c:v>
                </c:pt>
                <c:pt idx="439">
                  <c:v>0.2205</c:v>
                </c:pt>
                <c:pt idx="440">
                  <c:v>0.2205</c:v>
                </c:pt>
                <c:pt idx="441">
                  <c:v>0.2205</c:v>
                </c:pt>
                <c:pt idx="442">
                  <c:v>0.2205</c:v>
                </c:pt>
                <c:pt idx="443">
                  <c:v>0.2205</c:v>
                </c:pt>
                <c:pt idx="444">
                  <c:v>0.2205</c:v>
                </c:pt>
                <c:pt idx="445">
                  <c:v>0.2205</c:v>
                </c:pt>
                <c:pt idx="446">
                  <c:v>0.2205</c:v>
                </c:pt>
                <c:pt idx="447">
                  <c:v>0.2205</c:v>
                </c:pt>
                <c:pt idx="448">
                  <c:v>0.2205</c:v>
                </c:pt>
                <c:pt idx="449">
                  <c:v>0.2205</c:v>
                </c:pt>
                <c:pt idx="450">
                  <c:v>0.2205</c:v>
                </c:pt>
                <c:pt idx="451">
                  <c:v>0.2205</c:v>
                </c:pt>
                <c:pt idx="452">
                  <c:v>0.2205</c:v>
                </c:pt>
                <c:pt idx="453">
                  <c:v>0.2205</c:v>
                </c:pt>
                <c:pt idx="454">
                  <c:v>0.2205</c:v>
                </c:pt>
                <c:pt idx="455">
                  <c:v>0.2205</c:v>
                </c:pt>
                <c:pt idx="456">
                  <c:v>0.2205</c:v>
                </c:pt>
                <c:pt idx="457">
                  <c:v>0.2205</c:v>
                </c:pt>
                <c:pt idx="458">
                  <c:v>0.2205</c:v>
                </c:pt>
                <c:pt idx="459">
                  <c:v>0.2205</c:v>
                </c:pt>
                <c:pt idx="460">
                  <c:v>0.2205</c:v>
                </c:pt>
                <c:pt idx="461">
                  <c:v>0.2205</c:v>
                </c:pt>
                <c:pt idx="462">
                  <c:v>0.2205</c:v>
                </c:pt>
                <c:pt idx="463">
                  <c:v>0.2205</c:v>
                </c:pt>
                <c:pt idx="464">
                  <c:v>0.2205</c:v>
                </c:pt>
                <c:pt idx="465">
                  <c:v>0.2205</c:v>
                </c:pt>
                <c:pt idx="466">
                  <c:v>0.2205</c:v>
                </c:pt>
                <c:pt idx="468">
                  <c:v>0.22571428571428573</c:v>
                </c:pt>
                <c:pt idx="469">
                  <c:v>0.22571428571428573</c:v>
                </c:pt>
                <c:pt idx="470">
                  <c:v>0.22571428571428573</c:v>
                </c:pt>
                <c:pt idx="471">
                  <c:v>0.22571428571428573</c:v>
                </c:pt>
                <c:pt idx="472">
                  <c:v>0.22571428571428573</c:v>
                </c:pt>
                <c:pt idx="473">
                  <c:v>0.22571428571428573</c:v>
                </c:pt>
                <c:pt idx="474">
                  <c:v>0.22571428571428573</c:v>
                </c:pt>
                <c:pt idx="475">
                  <c:v>0.22571428571428573</c:v>
                </c:pt>
                <c:pt idx="476">
                  <c:v>0.22571428571428573</c:v>
                </c:pt>
                <c:pt idx="477">
                  <c:v>0.22571428571428573</c:v>
                </c:pt>
                <c:pt idx="478">
                  <c:v>0.22571428571428573</c:v>
                </c:pt>
                <c:pt idx="479">
                  <c:v>0.22571428571428573</c:v>
                </c:pt>
                <c:pt idx="480">
                  <c:v>0.22571428571428573</c:v>
                </c:pt>
                <c:pt idx="481">
                  <c:v>0.22571428571428573</c:v>
                </c:pt>
                <c:pt idx="482">
                  <c:v>0.22571428571428573</c:v>
                </c:pt>
                <c:pt idx="483">
                  <c:v>0.22571428571428573</c:v>
                </c:pt>
                <c:pt idx="484">
                  <c:v>0.22571428571428573</c:v>
                </c:pt>
                <c:pt idx="485">
                  <c:v>0.22571428571428573</c:v>
                </c:pt>
                <c:pt idx="486">
                  <c:v>0.22571428571428573</c:v>
                </c:pt>
                <c:pt idx="487">
                  <c:v>0.22571428571428573</c:v>
                </c:pt>
                <c:pt idx="488">
                  <c:v>0.22571428571428573</c:v>
                </c:pt>
                <c:pt idx="489">
                  <c:v>0.22571428571428573</c:v>
                </c:pt>
                <c:pt idx="490">
                  <c:v>0.22571428571428573</c:v>
                </c:pt>
                <c:pt idx="491">
                  <c:v>0.22571428571428573</c:v>
                </c:pt>
                <c:pt idx="492">
                  <c:v>0.22571428571428573</c:v>
                </c:pt>
                <c:pt idx="493">
                  <c:v>0.22571428571428573</c:v>
                </c:pt>
                <c:pt idx="494">
                  <c:v>0.22571428571428573</c:v>
                </c:pt>
                <c:pt idx="495">
                  <c:v>0.22571428571428573</c:v>
                </c:pt>
                <c:pt idx="496">
                  <c:v>0.22571428571428573</c:v>
                </c:pt>
                <c:pt idx="497">
                  <c:v>0.22571428571428573</c:v>
                </c:pt>
                <c:pt idx="498">
                  <c:v>0.22571428571428573</c:v>
                </c:pt>
                <c:pt idx="499">
                  <c:v>0.05</c:v>
                </c:pt>
                <c:pt idx="500">
                  <c:v>0.05</c:v>
                </c:pt>
                <c:pt idx="501">
                  <c:v>0.05</c:v>
                </c:pt>
                <c:pt idx="502">
                  <c:v>0.05</c:v>
                </c:pt>
                <c:pt idx="503">
                  <c:v>0.05</c:v>
                </c:pt>
                <c:pt idx="504">
                  <c:v>0.05</c:v>
                </c:pt>
                <c:pt idx="505">
                  <c:v>0.05</c:v>
                </c:pt>
                <c:pt idx="506">
                  <c:v>0.05</c:v>
                </c:pt>
                <c:pt idx="507">
                  <c:v>0.05</c:v>
                </c:pt>
                <c:pt idx="508">
                  <c:v>0.05</c:v>
                </c:pt>
                <c:pt idx="509">
                  <c:v>0.05</c:v>
                </c:pt>
                <c:pt idx="510">
                  <c:v>0.05</c:v>
                </c:pt>
                <c:pt idx="511">
                  <c:v>0.05</c:v>
                </c:pt>
                <c:pt idx="512">
                  <c:v>0.05</c:v>
                </c:pt>
                <c:pt idx="513">
                  <c:v>0.05</c:v>
                </c:pt>
                <c:pt idx="514">
                  <c:v>0.05</c:v>
                </c:pt>
                <c:pt idx="515">
                  <c:v>0.05</c:v>
                </c:pt>
                <c:pt idx="516">
                  <c:v>0.05</c:v>
                </c:pt>
                <c:pt idx="517">
                  <c:v>0.05</c:v>
                </c:pt>
                <c:pt idx="518">
                  <c:v>0.05</c:v>
                </c:pt>
                <c:pt idx="519">
                  <c:v>0.05</c:v>
                </c:pt>
                <c:pt idx="520">
                  <c:v>0.05</c:v>
                </c:pt>
                <c:pt idx="521">
                  <c:v>0.05</c:v>
                </c:pt>
                <c:pt idx="522">
                  <c:v>0.05</c:v>
                </c:pt>
                <c:pt idx="523">
                  <c:v>0.05</c:v>
                </c:pt>
                <c:pt idx="524">
                  <c:v>0.05</c:v>
                </c:pt>
                <c:pt idx="525">
                  <c:v>0.05</c:v>
                </c:pt>
                <c:pt idx="526">
                  <c:v>0.05</c:v>
                </c:pt>
                <c:pt idx="527">
                  <c:v>0.76037951807228921</c:v>
                </c:pt>
                <c:pt idx="528">
                  <c:v>5.0047619047619063E-2</c:v>
                </c:pt>
                <c:pt idx="529">
                  <c:v>5.0047619047619063E-2</c:v>
                </c:pt>
                <c:pt idx="530">
                  <c:v>5.0047619047619063E-2</c:v>
                </c:pt>
                <c:pt idx="531">
                  <c:v>5.0047619047619063E-2</c:v>
                </c:pt>
                <c:pt idx="532">
                  <c:v>5.0047619047619063E-2</c:v>
                </c:pt>
                <c:pt idx="533">
                  <c:v>5.0047619047619063E-2</c:v>
                </c:pt>
                <c:pt idx="534">
                  <c:v>5.0047619047619063E-2</c:v>
                </c:pt>
                <c:pt idx="535">
                  <c:v>5.0047619047619063E-2</c:v>
                </c:pt>
                <c:pt idx="536">
                  <c:v>5.0047619047619063E-2</c:v>
                </c:pt>
                <c:pt idx="540">
                  <c:v>5.0047619047619063E-2</c:v>
                </c:pt>
                <c:pt idx="541">
                  <c:v>5.0047619047619063E-2</c:v>
                </c:pt>
                <c:pt idx="542">
                  <c:v>5.0047619047619063E-2</c:v>
                </c:pt>
                <c:pt idx="543">
                  <c:v>5.0047619047619063E-2</c:v>
                </c:pt>
                <c:pt idx="544">
                  <c:v>5.0047619047619063E-2</c:v>
                </c:pt>
                <c:pt idx="545">
                  <c:v>5.0047619047619063E-2</c:v>
                </c:pt>
                <c:pt idx="546">
                  <c:v>5.0047619047619063E-2</c:v>
                </c:pt>
                <c:pt idx="547">
                  <c:v>5.0047619047619063E-2</c:v>
                </c:pt>
                <c:pt idx="548">
                  <c:v>5.0047619047619063E-2</c:v>
                </c:pt>
                <c:pt idx="549">
                  <c:v>5.0047619047619063E-2</c:v>
                </c:pt>
                <c:pt idx="550">
                  <c:v>5.0047619047619063E-2</c:v>
                </c:pt>
                <c:pt idx="551">
                  <c:v>5.0047619047619063E-2</c:v>
                </c:pt>
                <c:pt idx="552">
                  <c:v>5.0047619047619063E-2</c:v>
                </c:pt>
                <c:pt idx="553">
                  <c:v>5.0047619047619063E-2</c:v>
                </c:pt>
                <c:pt idx="554">
                  <c:v>5.0047619047619063E-2</c:v>
                </c:pt>
                <c:pt idx="555">
                  <c:v>5.0047619047619063E-2</c:v>
                </c:pt>
                <c:pt idx="556">
                  <c:v>5.0047619047619063E-2</c:v>
                </c:pt>
                <c:pt idx="557">
                  <c:v>5.0047619047619063E-2</c:v>
                </c:pt>
                <c:pt idx="558">
                  <c:v>2.2155</c:v>
                </c:pt>
                <c:pt idx="559">
                  <c:v>4.4300000000000013E-2</c:v>
                </c:pt>
                <c:pt idx="560">
                  <c:v>4.4300000000000013E-2</c:v>
                </c:pt>
                <c:pt idx="561">
                  <c:v>4.4300000000000013E-2</c:v>
                </c:pt>
                <c:pt idx="562">
                  <c:v>4.4300000000000013E-2</c:v>
                </c:pt>
                <c:pt idx="563">
                  <c:v>4.4300000000000013E-2</c:v>
                </c:pt>
                <c:pt idx="564">
                  <c:v>4.4300000000000013E-2</c:v>
                </c:pt>
                <c:pt idx="565">
                  <c:v>4.4300000000000013E-2</c:v>
                </c:pt>
                <c:pt idx="566">
                  <c:v>4.4300000000000013E-2</c:v>
                </c:pt>
                <c:pt idx="567">
                  <c:v>4.4300000000000013E-2</c:v>
                </c:pt>
                <c:pt idx="568">
                  <c:v>4.4300000000000013E-2</c:v>
                </c:pt>
                <c:pt idx="569">
                  <c:v>4.4300000000000013E-2</c:v>
                </c:pt>
                <c:pt idx="570">
                  <c:v>4.4300000000000013E-2</c:v>
                </c:pt>
                <c:pt idx="571">
                  <c:v>4.4300000000000013E-2</c:v>
                </c:pt>
                <c:pt idx="572">
                  <c:v>4.4300000000000013E-2</c:v>
                </c:pt>
                <c:pt idx="573">
                  <c:v>4.4300000000000013E-2</c:v>
                </c:pt>
                <c:pt idx="574">
                  <c:v>4.4300000000000013E-2</c:v>
                </c:pt>
                <c:pt idx="575">
                  <c:v>4.4300000000000013E-2</c:v>
                </c:pt>
                <c:pt idx="576">
                  <c:v>4.4300000000000013E-2</c:v>
                </c:pt>
                <c:pt idx="577">
                  <c:v>4.4300000000000013E-2</c:v>
                </c:pt>
                <c:pt idx="578">
                  <c:v>4.4300000000000013E-2</c:v>
                </c:pt>
                <c:pt idx="579">
                  <c:v>4.4300000000000013E-2</c:v>
                </c:pt>
                <c:pt idx="580">
                  <c:v>4.4300000000000013E-2</c:v>
                </c:pt>
                <c:pt idx="581">
                  <c:v>4.4300000000000013E-2</c:v>
                </c:pt>
                <c:pt idx="582">
                  <c:v>4.4300000000000013E-2</c:v>
                </c:pt>
                <c:pt idx="583">
                  <c:v>4.4300000000000013E-2</c:v>
                </c:pt>
                <c:pt idx="584">
                  <c:v>4.4300000000000013E-2</c:v>
                </c:pt>
                <c:pt idx="585">
                  <c:v>4.4300000000000013E-2</c:v>
                </c:pt>
                <c:pt idx="586">
                  <c:v>4.4300000000000013E-2</c:v>
                </c:pt>
                <c:pt idx="587">
                  <c:v>4.4300000000000013E-2</c:v>
                </c:pt>
                <c:pt idx="588">
                  <c:v>0.18913043478260871</c:v>
                </c:pt>
                <c:pt idx="589">
                  <c:v>4.4826086956521752E-2</c:v>
                </c:pt>
                <c:pt idx="590">
                  <c:v>4.4826086956521752E-2</c:v>
                </c:pt>
                <c:pt idx="591">
                  <c:v>4.4826086956521752E-2</c:v>
                </c:pt>
                <c:pt idx="592">
                  <c:v>4.4826086956521752E-2</c:v>
                </c:pt>
                <c:pt idx="593">
                  <c:v>4.4826086956521752E-2</c:v>
                </c:pt>
                <c:pt idx="594">
                  <c:v>4.4826086956521752E-2</c:v>
                </c:pt>
                <c:pt idx="595">
                  <c:v>4.4826086956521752E-2</c:v>
                </c:pt>
                <c:pt idx="596">
                  <c:v>4.4826086956521752E-2</c:v>
                </c:pt>
                <c:pt idx="597">
                  <c:v>4.4826086956521752E-2</c:v>
                </c:pt>
                <c:pt idx="598">
                  <c:v>4.4826086956521752E-2</c:v>
                </c:pt>
                <c:pt idx="599">
                  <c:v>4.4826086956521752E-2</c:v>
                </c:pt>
                <c:pt idx="600">
                  <c:v>4.4826086956521752E-2</c:v>
                </c:pt>
                <c:pt idx="601">
                  <c:v>4.4826086956521752E-2</c:v>
                </c:pt>
                <c:pt idx="602">
                  <c:v>4.4826086956521752E-2</c:v>
                </c:pt>
                <c:pt idx="603">
                  <c:v>4.4826086956521752E-2</c:v>
                </c:pt>
                <c:pt idx="604">
                  <c:v>4.4826086956521752E-2</c:v>
                </c:pt>
                <c:pt idx="605">
                  <c:v>4.4826086956521752E-2</c:v>
                </c:pt>
                <c:pt idx="606">
                  <c:v>4.4826086956521752E-2</c:v>
                </c:pt>
                <c:pt idx="607">
                  <c:v>4.4826086956521752E-2</c:v>
                </c:pt>
                <c:pt idx="608">
                  <c:v>4.4826086956521752E-2</c:v>
                </c:pt>
                <c:pt idx="609">
                  <c:v>4.4826086956521752E-2</c:v>
                </c:pt>
                <c:pt idx="610">
                  <c:v>4.4826086956521752E-2</c:v>
                </c:pt>
                <c:pt idx="611">
                  <c:v>4.4826086956521752E-2</c:v>
                </c:pt>
                <c:pt idx="612">
                  <c:v>4.4826086956521752E-2</c:v>
                </c:pt>
                <c:pt idx="613">
                  <c:v>4.4826086956521752E-2</c:v>
                </c:pt>
                <c:pt idx="614">
                  <c:v>4.4826086956521752E-2</c:v>
                </c:pt>
                <c:pt idx="615">
                  <c:v>4.4826086956521752E-2</c:v>
                </c:pt>
                <c:pt idx="616">
                  <c:v>4.4826086956521752E-2</c:v>
                </c:pt>
                <c:pt idx="617">
                  <c:v>4.4826086956521752E-2</c:v>
                </c:pt>
                <c:pt idx="618">
                  <c:v>4.4826086956521752E-2</c:v>
                </c:pt>
                <c:pt idx="619">
                  <c:v>0.43333333333333329</c:v>
                </c:pt>
                <c:pt idx="620">
                  <c:v>0.12766666666666668</c:v>
                </c:pt>
                <c:pt idx="621">
                  <c:v>0.12766666666666668</c:v>
                </c:pt>
                <c:pt idx="622">
                  <c:v>0.12766666666666668</c:v>
                </c:pt>
                <c:pt idx="623">
                  <c:v>0.12766666666666668</c:v>
                </c:pt>
                <c:pt idx="624">
                  <c:v>0.12766666666666668</c:v>
                </c:pt>
                <c:pt idx="625">
                  <c:v>0.12766666666666668</c:v>
                </c:pt>
                <c:pt idx="626">
                  <c:v>0.12766666666666668</c:v>
                </c:pt>
                <c:pt idx="627">
                  <c:v>0.12766666666666668</c:v>
                </c:pt>
                <c:pt idx="628">
                  <c:v>0.12766666666666668</c:v>
                </c:pt>
                <c:pt idx="629">
                  <c:v>0.12766666666666668</c:v>
                </c:pt>
                <c:pt idx="630">
                  <c:v>0.12766666666666668</c:v>
                </c:pt>
                <c:pt idx="631">
                  <c:v>0.12766666666666668</c:v>
                </c:pt>
                <c:pt idx="632">
                  <c:v>0.12766666666666668</c:v>
                </c:pt>
                <c:pt idx="633">
                  <c:v>0.12766666666666668</c:v>
                </c:pt>
                <c:pt idx="634">
                  <c:v>0.12766666666666668</c:v>
                </c:pt>
                <c:pt idx="635">
                  <c:v>0.12766666666666668</c:v>
                </c:pt>
                <c:pt idx="636">
                  <c:v>0.12766666666666668</c:v>
                </c:pt>
                <c:pt idx="637">
                  <c:v>0.12766666666666668</c:v>
                </c:pt>
                <c:pt idx="638">
                  <c:v>0.12766666666666668</c:v>
                </c:pt>
                <c:pt idx="639">
                  <c:v>0.12766666666666668</c:v>
                </c:pt>
                <c:pt idx="640">
                  <c:v>0.12766666666666668</c:v>
                </c:pt>
                <c:pt idx="641">
                  <c:v>0.12766666666666668</c:v>
                </c:pt>
                <c:pt idx="642">
                  <c:v>0.12766666666666668</c:v>
                </c:pt>
                <c:pt idx="643">
                  <c:v>0.12766666666666668</c:v>
                </c:pt>
                <c:pt idx="644">
                  <c:v>0.12766666666666668</c:v>
                </c:pt>
                <c:pt idx="645">
                  <c:v>0.12766666666666668</c:v>
                </c:pt>
                <c:pt idx="646">
                  <c:v>0.12766666666666668</c:v>
                </c:pt>
                <c:pt idx="647">
                  <c:v>0.12766666666666668</c:v>
                </c:pt>
                <c:pt idx="648">
                  <c:v>0.12766666666666668</c:v>
                </c:pt>
              </c:numCache>
            </c:numRef>
          </c:yVal>
          <c:smooth val="1"/>
          <c:extLst>
            <c:ext xmlns:c16="http://schemas.microsoft.com/office/drawing/2014/chart" uri="{C3380CC4-5D6E-409C-BE32-E72D297353CC}">
              <c16:uniqueId val="{00000003-B6F6-4585-AC44-9EBB088D803B}"/>
            </c:ext>
          </c:extLst>
        </c:ser>
        <c:dLbls>
          <c:showLegendKey val="0"/>
          <c:showVal val="0"/>
          <c:showCatName val="0"/>
          <c:showSerName val="0"/>
          <c:showPercent val="0"/>
          <c:showBubbleSize val="0"/>
        </c:dLbls>
        <c:axId val="1648369632"/>
        <c:axId val="1648365824"/>
      </c:scatterChart>
      <c:valAx>
        <c:axId val="1648369632"/>
        <c:scaling>
          <c:orientation val="minMax"/>
          <c:max val="42794"/>
          <c:min val="42675"/>
        </c:scaling>
        <c:delete val="0"/>
        <c:axPos val="b"/>
        <c:numFmt formatCode="m/d/yy;@" sourceLinked="0"/>
        <c:majorTickMark val="out"/>
        <c:minorTickMark val="out"/>
        <c:tickLblPos val="nextTo"/>
        <c:txPr>
          <a:bodyPr rot="-5400000" vert="horz"/>
          <a:lstStyle/>
          <a:p>
            <a:pPr>
              <a:defRPr/>
            </a:pPr>
            <a:endParaRPr lang="en-US"/>
          </a:p>
        </c:txPr>
        <c:crossAx val="1648365824"/>
        <c:crosses val="autoZero"/>
        <c:crossBetween val="midCat"/>
        <c:majorUnit val="7"/>
        <c:minorUnit val="1"/>
      </c:valAx>
      <c:valAx>
        <c:axId val="1648365824"/>
        <c:scaling>
          <c:orientation val="minMax"/>
          <c:max val="2.5"/>
          <c:min val="0"/>
        </c:scaling>
        <c:delete val="0"/>
        <c:axPos val="l"/>
        <c:majorGridlines/>
        <c:title>
          <c:tx>
            <c:rich>
              <a:bodyPr/>
              <a:lstStyle/>
              <a:p>
                <a:pPr>
                  <a:defRPr sz="1600" b="1"/>
                </a:pPr>
                <a:r>
                  <a:rPr lang="en-US" sz="1600" b="1" dirty="0"/>
                  <a:t>Concentration,</a:t>
                </a:r>
                <a:r>
                  <a:rPr lang="en-US" sz="1600" b="1" baseline="0" dirty="0"/>
                  <a:t> </a:t>
                </a:r>
                <a:r>
                  <a:rPr lang="en-US" sz="1600" b="1" dirty="0"/>
                  <a:t> mg/L</a:t>
                </a:r>
              </a:p>
            </c:rich>
          </c:tx>
          <c:layout>
            <c:manualLayout>
              <c:xMode val="edge"/>
              <c:yMode val="edge"/>
              <c:x val="1.594958442694663E-2"/>
              <c:y val="0.33817519820977132"/>
            </c:manualLayout>
          </c:layout>
          <c:overlay val="0"/>
        </c:title>
        <c:numFmt formatCode="0.0" sourceLinked="0"/>
        <c:majorTickMark val="out"/>
        <c:minorTickMark val="out"/>
        <c:tickLblPos val="nextTo"/>
        <c:txPr>
          <a:bodyPr rot="0" vert="horz"/>
          <a:lstStyle/>
          <a:p>
            <a:pPr>
              <a:defRPr/>
            </a:pPr>
            <a:endParaRPr lang="en-US"/>
          </a:p>
        </c:txPr>
        <c:crossAx val="1648369632"/>
        <c:crosses val="autoZero"/>
        <c:crossBetween val="midCat"/>
        <c:majorUnit val="0.5"/>
        <c:minorUnit val="0.2"/>
      </c:valAx>
    </c:plotArea>
    <c:legend>
      <c:legendPos val="r"/>
      <c:layout>
        <c:manualLayout>
          <c:xMode val="edge"/>
          <c:yMode val="edge"/>
          <c:x val="8.0586008479709273E-2"/>
          <c:y val="2.3148898295227545E-2"/>
          <c:w val="0.9016590954976782"/>
          <c:h val="7.0657279791614555E-2"/>
        </c:manualLayout>
      </c:layout>
      <c:overlay val="0"/>
      <c:spPr>
        <a:solidFill>
          <a:schemeClr val="bg1"/>
        </a:solidFill>
      </c:spPr>
    </c:legend>
    <c:plotVisOnly val="1"/>
    <c:dispBlanksAs val="gap"/>
    <c:showDLblsOverMax val="0"/>
  </c:chart>
  <c:spPr>
    <a:noFill/>
    <a:ln>
      <a:solidFill>
        <a:sysClr val="windowText" lastClr="000000">
          <a:tint val="75000"/>
        </a:sysClr>
      </a:solidFill>
    </a:ln>
  </c:spPr>
  <c:txPr>
    <a:bodyPr/>
    <a:lstStyle/>
    <a:p>
      <a:pPr>
        <a:defRPr sz="1200" b="0" i="0" u="none" strike="noStrike" baseline="0">
          <a:solidFill>
            <a:srgbClr val="000000"/>
          </a:solidFill>
          <a:latin typeface="Calibri"/>
          <a:ea typeface="Calibri"/>
          <a:cs typeface="Calibri"/>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057944679991924"/>
          <c:y val="0.12375118644974133"/>
          <c:w val="0.87660004037956796"/>
          <c:h val="0.74013975525786535"/>
        </c:manualLayout>
      </c:layout>
      <c:scatterChart>
        <c:scatterStyle val="smoothMarker"/>
        <c:varyColors val="0"/>
        <c:ser>
          <c:idx val="0"/>
          <c:order val="0"/>
          <c:tx>
            <c:v>Tank 5 Eff_Ortho-P</c:v>
          </c:tx>
          <c:spPr>
            <a:ln w="25400">
              <a:prstDash val="sysDash"/>
            </a:ln>
          </c:spPr>
          <c:xVal>
            <c:numRef>
              <c:f>'Special sampling'!$G$7:$G$655</c:f>
              <c:numCache>
                <c:formatCode>[$-F800]dddd\,\ mmmm\ dd\,\ yyyy</c:formatCode>
                <c:ptCount val="649"/>
                <c:pt idx="0">
                  <c:v>42268.445138888892</c:v>
                </c:pt>
                <c:pt idx="1">
                  <c:v>42269.445138888892</c:v>
                </c:pt>
                <c:pt idx="2">
                  <c:v>42270.445138888892</c:v>
                </c:pt>
                <c:pt idx="3">
                  <c:v>42271.445138888892</c:v>
                </c:pt>
                <c:pt idx="4">
                  <c:v>42272.445138888892</c:v>
                </c:pt>
                <c:pt idx="5">
                  <c:v>42273.445138888892</c:v>
                </c:pt>
                <c:pt idx="6">
                  <c:v>42274.445138888892</c:v>
                </c:pt>
                <c:pt idx="7">
                  <c:v>42275.445138888892</c:v>
                </c:pt>
                <c:pt idx="8">
                  <c:v>42276.445138888892</c:v>
                </c:pt>
                <c:pt idx="9">
                  <c:v>42277.445138888892</c:v>
                </c:pt>
                <c:pt idx="10">
                  <c:v>42278.445138888892</c:v>
                </c:pt>
                <c:pt idx="11">
                  <c:v>42279.47152777778</c:v>
                </c:pt>
                <c:pt idx="12">
                  <c:v>42280.47152777778</c:v>
                </c:pt>
                <c:pt idx="13">
                  <c:v>42281.47152777778</c:v>
                </c:pt>
                <c:pt idx="14">
                  <c:v>42282.477083333331</c:v>
                </c:pt>
                <c:pt idx="15">
                  <c:v>42283.479166666664</c:v>
                </c:pt>
                <c:pt idx="16">
                  <c:v>42284.481944444444</c:v>
                </c:pt>
                <c:pt idx="17">
                  <c:v>42285.484027777777</c:v>
                </c:pt>
                <c:pt idx="18">
                  <c:v>42286.486111111109</c:v>
                </c:pt>
                <c:pt idx="19">
                  <c:v>42287.486111111109</c:v>
                </c:pt>
                <c:pt idx="20">
                  <c:v>42288.486111111109</c:v>
                </c:pt>
                <c:pt idx="21">
                  <c:v>42289.493055555555</c:v>
                </c:pt>
                <c:pt idx="22">
                  <c:v>42290.493750000001</c:v>
                </c:pt>
                <c:pt idx="23">
                  <c:v>42291.496527777781</c:v>
                </c:pt>
                <c:pt idx="24">
                  <c:v>42292.496527777781</c:v>
                </c:pt>
                <c:pt idx="25">
                  <c:v>42293.496527777781</c:v>
                </c:pt>
                <c:pt idx="26">
                  <c:v>42294.496527777781</c:v>
                </c:pt>
                <c:pt idx="27">
                  <c:v>42295.496527777781</c:v>
                </c:pt>
                <c:pt idx="28">
                  <c:v>42296.496527777781</c:v>
                </c:pt>
                <c:pt idx="29">
                  <c:v>42297.496527777781</c:v>
                </c:pt>
                <c:pt idx="30">
                  <c:v>42298.496527777781</c:v>
                </c:pt>
                <c:pt idx="31">
                  <c:v>42299.496527777781</c:v>
                </c:pt>
                <c:pt idx="32">
                  <c:v>42300.496527777781</c:v>
                </c:pt>
                <c:pt idx="33">
                  <c:v>42301.496527777781</c:v>
                </c:pt>
                <c:pt idx="34">
                  <c:v>42302.496527777781</c:v>
                </c:pt>
                <c:pt idx="35">
                  <c:v>42303.496527777781</c:v>
                </c:pt>
                <c:pt idx="36">
                  <c:v>42304.496527777781</c:v>
                </c:pt>
                <c:pt idx="37">
                  <c:v>42305.496527777781</c:v>
                </c:pt>
                <c:pt idx="38">
                  <c:v>42306.496527777781</c:v>
                </c:pt>
                <c:pt idx="39">
                  <c:v>42307.496527777781</c:v>
                </c:pt>
                <c:pt idx="40">
                  <c:v>42308.496527777781</c:v>
                </c:pt>
                <c:pt idx="41">
                  <c:v>42309.496527777781</c:v>
                </c:pt>
                <c:pt idx="42">
                  <c:v>42310.496527777781</c:v>
                </c:pt>
                <c:pt idx="43">
                  <c:v>42311.496527777781</c:v>
                </c:pt>
                <c:pt idx="44">
                  <c:v>42312.496527777781</c:v>
                </c:pt>
                <c:pt idx="45">
                  <c:v>42313.496527777781</c:v>
                </c:pt>
                <c:pt idx="46">
                  <c:v>42314.496527777781</c:v>
                </c:pt>
                <c:pt idx="47">
                  <c:v>42315.496527777781</c:v>
                </c:pt>
                <c:pt idx="48">
                  <c:v>42316.496527777781</c:v>
                </c:pt>
                <c:pt idx="49">
                  <c:v>42317.496527777781</c:v>
                </c:pt>
                <c:pt idx="50">
                  <c:v>42318.496527777781</c:v>
                </c:pt>
                <c:pt idx="51">
                  <c:v>42319.496527777781</c:v>
                </c:pt>
                <c:pt idx="52">
                  <c:v>42320.496527777781</c:v>
                </c:pt>
                <c:pt idx="53">
                  <c:v>42321.496527777781</c:v>
                </c:pt>
                <c:pt idx="54">
                  <c:v>42322.496527777781</c:v>
                </c:pt>
                <c:pt idx="55">
                  <c:v>42323.496527777781</c:v>
                </c:pt>
                <c:pt idx="56">
                  <c:v>42324.496527777781</c:v>
                </c:pt>
                <c:pt idx="57">
                  <c:v>42325.496527777781</c:v>
                </c:pt>
                <c:pt idx="58">
                  <c:v>42326.496527777781</c:v>
                </c:pt>
                <c:pt idx="59">
                  <c:v>42327.496527777781</c:v>
                </c:pt>
                <c:pt idx="60">
                  <c:v>42328.496527777781</c:v>
                </c:pt>
                <c:pt idx="61">
                  <c:v>42329.496527777781</c:v>
                </c:pt>
                <c:pt idx="62">
                  <c:v>42330.496527777781</c:v>
                </c:pt>
                <c:pt idx="63">
                  <c:v>42331.496527777781</c:v>
                </c:pt>
                <c:pt idx="64">
                  <c:v>42332.496527777781</c:v>
                </c:pt>
                <c:pt idx="65">
                  <c:v>42333.496527777781</c:v>
                </c:pt>
                <c:pt idx="66">
                  <c:v>42334.496527777781</c:v>
                </c:pt>
                <c:pt idx="67">
                  <c:v>42335.496527777781</c:v>
                </c:pt>
                <c:pt idx="68">
                  <c:v>42336.496527777781</c:v>
                </c:pt>
                <c:pt idx="69">
                  <c:v>42337.496527777781</c:v>
                </c:pt>
                <c:pt idx="70">
                  <c:v>42338.496527777781</c:v>
                </c:pt>
                <c:pt idx="71">
                  <c:v>42339.496527777781</c:v>
                </c:pt>
                <c:pt idx="72">
                  <c:v>42340.496527777781</c:v>
                </c:pt>
                <c:pt idx="73">
                  <c:v>42341.496527777781</c:v>
                </c:pt>
                <c:pt idx="74">
                  <c:v>42342.496527777781</c:v>
                </c:pt>
                <c:pt idx="75">
                  <c:v>42343.496527777781</c:v>
                </c:pt>
                <c:pt idx="76">
                  <c:v>42344.496527777781</c:v>
                </c:pt>
                <c:pt idx="77">
                  <c:v>42345.496527777781</c:v>
                </c:pt>
                <c:pt idx="78">
                  <c:v>42346.496527777781</c:v>
                </c:pt>
                <c:pt idx="79">
                  <c:v>42347.496527777781</c:v>
                </c:pt>
                <c:pt idx="80">
                  <c:v>42348.496527777781</c:v>
                </c:pt>
                <c:pt idx="81">
                  <c:v>42349.496527777781</c:v>
                </c:pt>
                <c:pt idx="82">
                  <c:v>42350.496527777781</c:v>
                </c:pt>
                <c:pt idx="83">
                  <c:v>42351.496527777781</c:v>
                </c:pt>
                <c:pt idx="84">
                  <c:v>42352.496527777781</c:v>
                </c:pt>
                <c:pt idx="85">
                  <c:v>42353.496527777781</c:v>
                </c:pt>
                <c:pt idx="86">
                  <c:v>42354.496527777781</c:v>
                </c:pt>
                <c:pt idx="87">
                  <c:v>42355.496527777781</c:v>
                </c:pt>
                <c:pt idx="88">
                  <c:v>42356.496527777781</c:v>
                </c:pt>
                <c:pt idx="89">
                  <c:v>42357.496527777781</c:v>
                </c:pt>
                <c:pt idx="90">
                  <c:v>42358.496527777781</c:v>
                </c:pt>
                <c:pt idx="91">
                  <c:v>42359.496527777781</c:v>
                </c:pt>
                <c:pt idx="92">
                  <c:v>42360.496527777781</c:v>
                </c:pt>
                <c:pt idx="93">
                  <c:v>42361.496527777781</c:v>
                </c:pt>
                <c:pt idx="94">
                  <c:v>42362.496527777781</c:v>
                </c:pt>
                <c:pt idx="95">
                  <c:v>42363.496527777781</c:v>
                </c:pt>
                <c:pt idx="96">
                  <c:v>42364.496527777781</c:v>
                </c:pt>
                <c:pt idx="97">
                  <c:v>42365.496527777781</c:v>
                </c:pt>
                <c:pt idx="98">
                  <c:v>42366.496527777781</c:v>
                </c:pt>
                <c:pt idx="99">
                  <c:v>42367.496527777781</c:v>
                </c:pt>
                <c:pt idx="100">
                  <c:v>42368.496527777781</c:v>
                </c:pt>
                <c:pt idx="101">
                  <c:v>42369.496527777781</c:v>
                </c:pt>
                <c:pt idx="102">
                  <c:v>42370.496527777781</c:v>
                </c:pt>
                <c:pt idx="103">
                  <c:v>42371.496527777781</c:v>
                </c:pt>
                <c:pt idx="104">
                  <c:v>42372.496527777781</c:v>
                </c:pt>
                <c:pt idx="105">
                  <c:v>42373.496527777781</c:v>
                </c:pt>
                <c:pt idx="106">
                  <c:v>42374.496527777781</c:v>
                </c:pt>
                <c:pt idx="107">
                  <c:v>42375.496527777781</c:v>
                </c:pt>
                <c:pt idx="108">
                  <c:v>42376.496527777781</c:v>
                </c:pt>
                <c:pt idx="109">
                  <c:v>42377.496527777781</c:v>
                </c:pt>
                <c:pt idx="110">
                  <c:v>42378.496527777781</c:v>
                </c:pt>
                <c:pt idx="111">
                  <c:v>42379.496527777781</c:v>
                </c:pt>
                <c:pt idx="112">
                  <c:v>42380.496527777781</c:v>
                </c:pt>
                <c:pt idx="113">
                  <c:v>42381.496527777781</c:v>
                </c:pt>
                <c:pt idx="114">
                  <c:v>42382.496527777781</c:v>
                </c:pt>
                <c:pt idx="115">
                  <c:v>42383.496527777781</c:v>
                </c:pt>
                <c:pt idx="116">
                  <c:v>42384.496527777781</c:v>
                </c:pt>
                <c:pt idx="117">
                  <c:v>42385.496527777781</c:v>
                </c:pt>
                <c:pt idx="118">
                  <c:v>42386.496527777781</c:v>
                </c:pt>
                <c:pt idx="119">
                  <c:v>42387.496527777781</c:v>
                </c:pt>
                <c:pt idx="120">
                  <c:v>42388.496527777781</c:v>
                </c:pt>
                <c:pt idx="121">
                  <c:v>42389.496527777781</c:v>
                </c:pt>
                <c:pt idx="122">
                  <c:v>42390.496527777781</c:v>
                </c:pt>
                <c:pt idx="123">
                  <c:v>42391.496527777781</c:v>
                </c:pt>
                <c:pt idx="124">
                  <c:v>42392.496527777781</c:v>
                </c:pt>
                <c:pt idx="125">
                  <c:v>42393.496527777781</c:v>
                </c:pt>
                <c:pt idx="126">
                  <c:v>42394.496527777781</c:v>
                </c:pt>
                <c:pt idx="127">
                  <c:v>42395.496527777781</c:v>
                </c:pt>
                <c:pt idx="128">
                  <c:v>42396.496527777781</c:v>
                </c:pt>
                <c:pt idx="129">
                  <c:v>42397.496527777781</c:v>
                </c:pt>
                <c:pt idx="130">
                  <c:v>42398.496527777781</c:v>
                </c:pt>
                <c:pt idx="131">
                  <c:v>42399.496527777781</c:v>
                </c:pt>
                <c:pt idx="132">
                  <c:v>42400.496527777781</c:v>
                </c:pt>
                <c:pt idx="133">
                  <c:v>42401.496527777781</c:v>
                </c:pt>
                <c:pt idx="134">
                  <c:v>42402.496527777781</c:v>
                </c:pt>
                <c:pt idx="135">
                  <c:v>42403.496527777781</c:v>
                </c:pt>
                <c:pt idx="136">
                  <c:v>42404.496527777781</c:v>
                </c:pt>
                <c:pt idx="137">
                  <c:v>42405.496527777781</c:v>
                </c:pt>
                <c:pt idx="138">
                  <c:v>42406.496527777781</c:v>
                </c:pt>
                <c:pt idx="139">
                  <c:v>42407.496527777781</c:v>
                </c:pt>
                <c:pt idx="140">
                  <c:v>42408.496527777781</c:v>
                </c:pt>
                <c:pt idx="141">
                  <c:v>42409.496527777781</c:v>
                </c:pt>
                <c:pt idx="142">
                  <c:v>42410.496527777781</c:v>
                </c:pt>
                <c:pt idx="143">
                  <c:v>42411.496527777781</c:v>
                </c:pt>
                <c:pt idx="144">
                  <c:v>42412.496527777781</c:v>
                </c:pt>
                <c:pt idx="145">
                  <c:v>42413.496527777781</c:v>
                </c:pt>
                <c:pt idx="146">
                  <c:v>42414.496527777781</c:v>
                </c:pt>
                <c:pt idx="147">
                  <c:v>42415.496527777781</c:v>
                </c:pt>
                <c:pt idx="148">
                  <c:v>42416.496527777781</c:v>
                </c:pt>
                <c:pt idx="149">
                  <c:v>42417.496527777781</c:v>
                </c:pt>
                <c:pt idx="150">
                  <c:v>42418.496527777781</c:v>
                </c:pt>
                <c:pt idx="151">
                  <c:v>42419.496527777781</c:v>
                </c:pt>
                <c:pt idx="152">
                  <c:v>42420.496527777781</c:v>
                </c:pt>
                <c:pt idx="153">
                  <c:v>42421.496527777781</c:v>
                </c:pt>
                <c:pt idx="154">
                  <c:v>42422.496527777781</c:v>
                </c:pt>
                <c:pt idx="155">
                  <c:v>42423.496527777781</c:v>
                </c:pt>
                <c:pt idx="156">
                  <c:v>42424.496527777781</c:v>
                </c:pt>
                <c:pt idx="157">
                  <c:v>42425.496527777781</c:v>
                </c:pt>
                <c:pt idx="158">
                  <c:v>42426.496527777781</c:v>
                </c:pt>
                <c:pt idx="159">
                  <c:v>42427.496527777781</c:v>
                </c:pt>
                <c:pt idx="160">
                  <c:v>42428.496527777781</c:v>
                </c:pt>
                <c:pt idx="161">
                  <c:v>42429.496527777781</c:v>
                </c:pt>
                <c:pt idx="162">
                  <c:v>42430.496527777781</c:v>
                </c:pt>
                <c:pt idx="163">
                  <c:v>42431.496527777781</c:v>
                </c:pt>
                <c:pt idx="164">
                  <c:v>42432.496527777781</c:v>
                </c:pt>
                <c:pt idx="165">
                  <c:v>42433.496527777781</c:v>
                </c:pt>
                <c:pt idx="166">
                  <c:v>42434.496527777781</c:v>
                </c:pt>
                <c:pt idx="167">
                  <c:v>42435.496527777781</c:v>
                </c:pt>
                <c:pt idx="168">
                  <c:v>42436.496527777781</c:v>
                </c:pt>
                <c:pt idx="169">
                  <c:v>42437.496527777781</c:v>
                </c:pt>
                <c:pt idx="170">
                  <c:v>42438.496527777781</c:v>
                </c:pt>
                <c:pt idx="171">
                  <c:v>42439.496527777781</c:v>
                </c:pt>
                <c:pt idx="172">
                  <c:v>42440.496527777781</c:v>
                </c:pt>
                <c:pt idx="173">
                  <c:v>42441.496527777781</c:v>
                </c:pt>
                <c:pt idx="174">
                  <c:v>42442.496527777781</c:v>
                </c:pt>
                <c:pt idx="175">
                  <c:v>42443.496527777781</c:v>
                </c:pt>
                <c:pt idx="176">
                  <c:v>42444.496527777781</c:v>
                </c:pt>
                <c:pt idx="177">
                  <c:v>42445.496527777781</c:v>
                </c:pt>
                <c:pt idx="178">
                  <c:v>42446.496527777781</c:v>
                </c:pt>
                <c:pt idx="179">
                  <c:v>42447.496527777781</c:v>
                </c:pt>
                <c:pt idx="180">
                  <c:v>42448.496527777781</c:v>
                </c:pt>
                <c:pt idx="181">
                  <c:v>42449.496527777781</c:v>
                </c:pt>
                <c:pt idx="182">
                  <c:v>42450.496527777781</c:v>
                </c:pt>
                <c:pt idx="183">
                  <c:v>42451.496527777781</c:v>
                </c:pt>
                <c:pt idx="184">
                  <c:v>42452.496527777781</c:v>
                </c:pt>
                <c:pt idx="185">
                  <c:v>42453.496527777781</c:v>
                </c:pt>
                <c:pt idx="186">
                  <c:v>42454.496527777781</c:v>
                </c:pt>
                <c:pt idx="187">
                  <c:v>42455.496527777781</c:v>
                </c:pt>
                <c:pt idx="188">
                  <c:v>42456.496527777781</c:v>
                </c:pt>
                <c:pt idx="189">
                  <c:v>42457.496527777781</c:v>
                </c:pt>
                <c:pt idx="190">
                  <c:v>42458.496527777781</c:v>
                </c:pt>
                <c:pt idx="191">
                  <c:v>42459.496527777781</c:v>
                </c:pt>
                <c:pt idx="192">
                  <c:v>42460.496527777781</c:v>
                </c:pt>
                <c:pt idx="193">
                  <c:v>42461.496527777781</c:v>
                </c:pt>
                <c:pt idx="194">
                  <c:v>42462.496527777781</c:v>
                </c:pt>
                <c:pt idx="195">
                  <c:v>42463.496527777781</c:v>
                </c:pt>
                <c:pt idx="196">
                  <c:v>42464.496527777781</c:v>
                </c:pt>
                <c:pt idx="197">
                  <c:v>42465.496527777781</c:v>
                </c:pt>
                <c:pt idx="198">
                  <c:v>42466.496527777781</c:v>
                </c:pt>
                <c:pt idx="199">
                  <c:v>42467.496527777781</c:v>
                </c:pt>
                <c:pt idx="200">
                  <c:v>42468.496527777781</c:v>
                </c:pt>
                <c:pt idx="201">
                  <c:v>42469.496527777781</c:v>
                </c:pt>
                <c:pt idx="202">
                  <c:v>42470.496527777781</c:v>
                </c:pt>
                <c:pt idx="203">
                  <c:v>42471.496527777781</c:v>
                </c:pt>
                <c:pt idx="204">
                  <c:v>42472.496527777781</c:v>
                </c:pt>
                <c:pt idx="205">
                  <c:v>42473.496527777781</c:v>
                </c:pt>
                <c:pt idx="206">
                  <c:v>42474.496527777781</c:v>
                </c:pt>
                <c:pt idx="207">
                  <c:v>42475.496527777781</c:v>
                </c:pt>
                <c:pt idx="208">
                  <c:v>42476.496527777781</c:v>
                </c:pt>
                <c:pt idx="209">
                  <c:v>42477.496527777781</c:v>
                </c:pt>
                <c:pt idx="210">
                  <c:v>42478.496527777781</c:v>
                </c:pt>
                <c:pt idx="211">
                  <c:v>42479.496527777781</c:v>
                </c:pt>
                <c:pt idx="212">
                  <c:v>42480.496527777781</c:v>
                </c:pt>
                <c:pt idx="213">
                  <c:v>42481.496527777781</c:v>
                </c:pt>
                <c:pt idx="214">
                  <c:v>42482.496527777781</c:v>
                </c:pt>
                <c:pt idx="215">
                  <c:v>42483.496527777781</c:v>
                </c:pt>
                <c:pt idx="216">
                  <c:v>42484.496527777781</c:v>
                </c:pt>
                <c:pt idx="217">
                  <c:v>42485.496527777781</c:v>
                </c:pt>
                <c:pt idx="218">
                  <c:v>42486.496527777781</c:v>
                </c:pt>
                <c:pt idx="219">
                  <c:v>42487.496527777781</c:v>
                </c:pt>
                <c:pt idx="220">
                  <c:v>42488.496527777781</c:v>
                </c:pt>
                <c:pt idx="221">
                  <c:v>42489.496527777781</c:v>
                </c:pt>
                <c:pt idx="222">
                  <c:v>42490.496527777781</c:v>
                </c:pt>
                <c:pt idx="223">
                  <c:v>42491.496527777781</c:v>
                </c:pt>
                <c:pt idx="224">
                  <c:v>42492.496527777781</c:v>
                </c:pt>
                <c:pt idx="225">
                  <c:v>42493.496527777781</c:v>
                </c:pt>
                <c:pt idx="226">
                  <c:v>42494.496527777781</c:v>
                </c:pt>
                <c:pt idx="227">
                  <c:v>42495.496527777781</c:v>
                </c:pt>
                <c:pt idx="228">
                  <c:v>42496.496527777781</c:v>
                </c:pt>
                <c:pt idx="229">
                  <c:v>42497.496527777781</c:v>
                </c:pt>
                <c:pt idx="230">
                  <c:v>42498.496527777781</c:v>
                </c:pt>
                <c:pt idx="231">
                  <c:v>42499.496527777781</c:v>
                </c:pt>
                <c:pt idx="232">
                  <c:v>42500.496527777781</c:v>
                </c:pt>
                <c:pt idx="233">
                  <c:v>42501.496527777781</c:v>
                </c:pt>
                <c:pt idx="234">
                  <c:v>42502.496527777781</c:v>
                </c:pt>
                <c:pt idx="235">
                  <c:v>42503.496527777781</c:v>
                </c:pt>
                <c:pt idx="236">
                  <c:v>42504.496527777781</c:v>
                </c:pt>
                <c:pt idx="237">
                  <c:v>42505.496527777781</c:v>
                </c:pt>
                <c:pt idx="238">
                  <c:v>42506.496527777781</c:v>
                </c:pt>
                <c:pt idx="239">
                  <c:v>42507.496527777781</c:v>
                </c:pt>
                <c:pt idx="240">
                  <c:v>42508.496527777781</c:v>
                </c:pt>
                <c:pt idx="241">
                  <c:v>42509.496527777781</c:v>
                </c:pt>
                <c:pt idx="242">
                  <c:v>42510.496527777781</c:v>
                </c:pt>
                <c:pt idx="243">
                  <c:v>42511.496527777781</c:v>
                </c:pt>
                <c:pt idx="244">
                  <c:v>42512.496527777781</c:v>
                </c:pt>
                <c:pt idx="245">
                  <c:v>42513.496527777781</c:v>
                </c:pt>
                <c:pt idx="246">
                  <c:v>42514.496527777781</c:v>
                </c:pt>
                <c:pt idx="247">
                  <c:v>42515.496527777781</c:v>
                </c:pt>
                <c:pt idx="248">
                  <c:v>42516.496527777781</c:v>
                </c:pt>
                <c:pt idx="249">
                  <c:v>42517.496527777781</c:v>
                </c:pt>
                <c:pt idx="250">
                  <c:v>42518.496527777781</c:v>
                </c:pt>
                <c:pt idx="251">
                  <c:v>42519.496527777781</c:v>
                </c:pt>
                <c:pt idx="252">
                  <c:v>42520.496527777781</c:v>
                </c:pt>
                <c:pt idx="253">
                  <c:v>42521.496527777781</c:v>
                </c:pt>
                <c:pt idx="254">
                  <c:v>42522.496527777781</c:v>
                </c:pt>
                <c:pt idx="255">
                  <c:v>42523.496527777781</c:v>
                </c:pt>
                <c:pt idx="256">
                  <c:v>42524.496527777781</c:v>
                </c:pt>
                <c:pt idx="257">
                  <c:v>42525.496527777781</c:v>
                </c:pt>
                <c:pt idx="258">
                  <c:v>42526.496527777781</c:v>
                </c:pt>
                <c:pt idx="259">
                  <c:v>42527.496527777781</c:v>
                </c:pt>
                <c:pt idx="260">
                  <c:v>42528.496527777781</c:v>
                </c:pt>
                <c:pt idx="261">
                  <c:v>42529.496527777781</c:v>
                </c:pt>
                <c:pt idx="262">
                  <c:v>42530.496527777781</c:v>
                </c:pt>
                <c:pt idx="263">
                  <c:v>42531.496527777781</c:v>
                </c:pt>
                <c:pt idx="264">
                  <c:v>42532.496527777781</c:v>
                </c:pt>
                <c:pt idx="265">
                  <c:v>42533.496527777781</c:v>
                </c:pt>
                <c:pt idx="266">
                  <c:v>42534.496527777781</c:v>
                </c:pt>
                <c:pt idx="267">
                  <c:v>42535.496527777781</c:v>
                </c:pt>
                <c:pt idx="268">
                  <c:v>42536.496527777781</c:v>
                </c:pt>
                <c:pt idx="269">
                  <c:v>42537.496527777781</c:v>
                </c:pt>
                <c:pt idx="270">
                  <c:v>42538.496527777781</c:v>
                </c:pt>
                <c:pt idx="271">
                  <c:v>42539.496527777781</c:v>
                </c:pt>
                <c:pt idx="272">
                  <c:v>42540.496527777781</c:v>
                </c:pt>
                <c:pt idx="273">
                  <c:v>42541.496527777781</c:v>
                </c:pt>
                <c:pt idx="274">
                  <c:v>42542.496527777781</c:v>
                </c:pt>
                <c:pt idx="275">
                  <c:v>42543.496527777781</c:v>
                </c:pt>
                <c:pt idx="276">
                  <c:v>42544.496527777781</c:v>
                </c:pt>
                <c:pt idx="277">
                  <c:v>42545.496527777781</c:v>
                </c:pt>
                <c:pt idx="278">
                  <c:v>42546.496527777781</c:v>
                </c:pt>
                <c:pt idx="279">
                  <c:v>42547.496527777781</c:v>
                </c:pt>
                <c:pt idx="280">
                  <c:v>42548.496527777781</c:v>
                </c:pt>
                <c:pt idx="281">
                  <c:v>42549.496527777781</c:v>
                </c:pt>
                <c:pt idx="282">
                  <c:v>42550.496527777781</c:v>
                </c:pt>
                <c:pt idx="283">
                  <c:v>42551.496527777781</c:v>
                </c:pt>
                <c:pt idx="284">
                  <c:v>42552.496527777781</c:v>
                </c:pt>
                <c:pt idx="285">
                  <c:v>42553.496527777781</c:v>
                </c:pt>
                <c:pt idx="286">
                  <c:v>42554.496527777781</c:v>
                </c:pt>
                <c:pt idx="287">
                  <c:v>42555.496527777781</c:v>
                </c:pt>
                <c:pt idx="288">
                  <c:v>42556.496527777781</c:v>
                </c:pt>
                <c:pt idx="289">
                  <c:v>42557.496527777781</c:v>
                </c:pt>
                <c:pt idx="290">
                  <c:v>42558.496527777781</c:v>
                </c:pt>
                <c:pt idx="291">
                  <c:v>42559.496527777781</c:v>
                </c:pt>
                <c:pt idx="292">
                  <c:v>42560.496527777781</c:v>
                </c:pt>
                <c:pt idx="293">
                  <c:v>42561.496527777781</c:v>
                </c:pt>
                <c:pt idx="294">
                  <c:v>42562.496527777781</c:v>
                </c:pt>
                <c:pt idx="295">
                  <c:v>42563.496527777781</c:v>
                </c:pt>
                <c:pt idx="296">
                  <c:v>42564.496527777781</c:v>
                </c:pt>
                <c:pt idx="297">
                  <c:v>42565.496527777781</c:v>
                </c:pt>
                <c:pt idx="298">
                  <c:v>42566.496527777781</c:v>
                </c:pt>
                <c:pt idx="299">
                  <c:v>42567.496527777781</c:v>
                </c:pt>
                <c:pt idx="300">
                  <c:v>42568.496527777781</c:v>
                </c:pt>
                <c:pt idx="301">
                  <c:v>42569.496527777781</c:v>
                </c:pt>
                <c:pt idx="302">
                  <c:v>42570.496527777781</c:v>
                </c:pt>
                <c:pt idx="303">
                  <c:v>42571.496527777781</c:v>
                </c:pt>
                <c:pt idx="304">
                  <c:v>42572.496527777781</c:v>
                </c:pt>
                <c:pt idx="305">
                  <c:v>42573.496527777781</c:v>
                </c:pt>
                <c:pt idx="306">
                  <c:v>42574.496527777781</c:v>
                </c:pt>
                <c:pt idx="307">
                  <c:v>42575.496527777781</c:v>
                </c:pt>
                <c:pt idx="308">
                  <c:v>42576.496527777781</c:v>
                </c:pt>
                <c:pt idx="309">
                  <c:v>42577.496527777781</c:v>
                </c:pt>
                <c:pt idx="310">
                  <c:v>42578.496527777781</c:v>
                </c:pt>
                <c:pt idx="311">
                  <c:v>42579.496527777781</c:v>
                </c:pt>
                <c:pt idx="312">
                  <c:v>42580.496527777781</c:v>
                </c:pt>
                <c:pt idx="313">
                  <c:v>42581.496527777781</c:v>
                </c:pt>
                <c:pt idx="314">
                  <c:v>42582.496527777781</c:v>
                </c:pt>
                <c:pt idx="315">
                  <c:v>42583.496527777781</c:v>
                </c:pt>
                <c:pt idx="316">
                  <c:v>42584.496527777781</c:v>
                </c:pt>
                <c:pt idx="317">
                  <c:v>42585.496527777781</c:v>
                </c:pt>
                <c:pt idx="318">
                  <c:v>42586.496527777781</c:v>
                </c:pt>
                <c:pt idx="319">
                  <c:v>42587.496527777781</c:v>
                </c:pt>
                <c:pt idx="320">
                  <c:v>42588.496527777781</c:v>
                </c:pt>
                <c:pt idx="321">
                  <c:v>42589.496527777781</c:v>
                </c:pt>
                <c:pt idx="322">
                  <c:v>42590.496527777781</c:v>
                </c:pt>
                <c:pt idx="323">
                  <c:v>42591.496527777781</c:v>
                </c:pt>
                <c:pt idx="324">
                  <c:v>42592.496527777781</c:v>
                </c:pt>
                <c:pt idx="325">
                  <c:v>42593.496527777781</c:v>
                </c:pt>
                <c:pt idx="326">
                  <c:v>42594.496527777781</c:v>
                </c:pt>
                <c:pt idx="327">
                  <c:v>42595.496527777781</c:v>
                </c:pt>
                <c:pt idx="328">
                  <c:v>42596.496527777781</c:v>
                </c:pt>
                <c:pt idx="329">
                  <c:v>42597.496527777781</c:v>
                </c:pt>
                <c:pt idx="330">
                  <c:v>42598.496527777781</c:v>
                </c:pt>
                <c:pt idx="331">
                  <c:v>42599.496527777781</c:v>
                </c:pt>
                <c:pt idx="332">
                  <c:v>42600.496527777781</c:v>
                </c:pt>
                <c:pt idx="333">
                  <c:v>42601.496527777781</c:v>
                </c:pt>
                <c:pt idx="334">
                  <c:v>42602.496527777781</c:v>
                </c:pt>
                <c:pt idx="335">
                  <c:v>42603.496527777781</c:v>
                </c:pt>
                <c:pt idx="336">
                  <c:v>42604.496527777781</c:v>
                </c:pt>
                <c:pt idx="337">
                  <c:v>42605.496527777781</c:v>
                </c:pt>
                <c:pt idx="338">
                  <c:v>42606.496527777781</c:v>
                </c:pt>
                <c:pt idx="339">
                  <c:v>42607.496527777781</c:v>
                </c:pt>
                <c:pt idx="340">
                  <c:v>42608.496527777781</c:v>
                </c:pt>
                <c:pt idx="341">
                  <c:v>42609.496527777781</c:v>
                </c:pt>
                <c:pt idx="342">
                  <c:v>42610.496527777781</c:v>
                </c:pt>
                <c:pt idx="343">
                  <c:v>42611.496527777781</c:v>
                </c:pt>
                <c:pt idx="344">
                  <c:v>42612.496527777781</c:v>
                </c:pt>
                <c:pt idx="345">
                  <c:v>42613.496527777781</c:v>
                </c:pt>
                <c:pt idx="346">
                  <c:v>42614.496527777781</c:v>
                </c:pt>
                <c:pt idx="347">
                  <c:v>42615.496527777781</c:v>
                </c:pt>
                <c:pt idx="348">
                  <c:v>42616.496527777781</c:v>
                </c:pt>
                <c:pt idx="349">
                  <c:v>42617.496527777781</c:v>
                </c:pt>
                <c:pt idx="350">
                  <c:v>42618.496527777781</c:v>
                </c:pt>
                <c:pt idx="351">
                  <c:v>42619.496527777781</c:v>
                </c:pt>
                <c:pt idx="352">
                  <c:v>42620.496527777781</c:v>
                </c:pt>
                <c:pt idx="353">
                  <c:v>42621.496527777781</c:v>
                </c:pt>
                <c:pt idx="354">
                  <c:v>42622.496527777781</c:v>
                </c:pt>
                <c:pt idx="355">
                  <c:v>42623.496527777781</c:v>
                </c:pt>
                <c:pt idx="356">
                  <c:v>42624.496527777781</c:v>
                </c:pt>
                <c:pt idx="357">
                  <c:v>42625.496527777781</c:v>
                </c:pt>
                <c:pt idx="358">
                  <c:v>42626.496527777781</c:v>
                </c:pt>
                <c:pt idx="359">
                  <c:v>42627.496527777781</c:v>
                </c:pt>
                <c:pt idx="360">
                  <c:v>42628.496527777781</c:v>
                </c:pt>
                <c:pt idx="361">
                  <c:v>42629.496527777781</c:v>
                </c:pt>
                <c:pt idx="362">
                  <c:v>42630.496527777781</c:v>
                </c:pt>
                <c:pt idx="363">
                  <c:v>42631.496527777781</c:v>
                </c:pt>
                <c:pt idx="364">
                  <c:v>42632.496527777781</c:v>
                </c:pt>
                <c:pt idx="365">
                  <c:v>42633.496527777781</c:v>
                </c:pt>
                <c:pt idx="366">
                  <c:v>42634.496527777781</c:v>
                </c:pt>
                <c:pt idx="367">
                  <c:v>42635.496527777781</c:v>
                </c:pt>
                <c:pt idx="368">
                  <c:v>42636.496527777781</c:v>
                </c:pt>
                <c:pt idx="369">
                  <c:v>42637.496527777781</c:v>
                </c:pt>
                <c:pt idx="370">
                  <c:v>42638.496527777781</c:v>
                </c:pt>
                <c:pt idx="371">
                  <c:v>42639.496527777781</c:v>
                </c:pt>
                <c:pt idx="372">
                  <c:v>42640.496527777781</c:v>
                </c:pt>
                <c:pt idx="373">
                  <c:v>42641.496527777781</c:v>
                </c:pt>
                <c:pt idx="374">
                  <c:v>42642.496527777781</c:v>
                </c:pt>
                <c:pt idx="375">
                  <c:v>42643.496527777781</c:v>
                </c:pt>
                <c:pt idx="376">
                  <c:v>42644.496527777781</c:v>
                </c:pt>
                <c:pt idx="377">
                  <c:v>42645.496527777781</c:v>
                </c:pt>
                <c:pt idx="378">
                  <c:v>42646.496527777781</c:v>
                </c:pt>
                <c:pt idx="379">
                  <c:v>42647.496527777781</c:v>
                </c:pt>
                <c:pt idx="380">
                  <c:v>42648.496527777781</c:v>
                </c:pt>
                <c:pt idx="381">
                  <c:v>42649.496527777781</c:v>
                </c:pt>
                <c:pt idx="382">
                  <c:v>42650.496527777781</c:v>
                </c:pt>
                <c:pt idx="383">
                  <c:v>42651.496527777781</c:v>
                </c:pt>
                <c:pt idx="384">
                  <c:v>42652.496527777781</c:v>
                </c:pt>
                <c:pt idx="385">
                  <c:v>42653.496527777781</c:v>
                </c:pt>
                <c:pt idx="386">
                  <c:v>42654.496527777781</c:v>
                </c:pt>
                <c:pt idx="387">
                  <c:v>42655.496527777781</c:v>
                </c:pt>
                <c:pt idx="388">
                  <c:v>42656.496527777781</c:v>
                </c:pt>
                <c:pt idx="389">
                  <c:v>42657.496527777781</c:v>
                </c:pt>
                <c:pt idx="390">
                  <c:v>42658.496527777781</c:v>
                </c:pt>
                <c:pt idx="391">
                  <c:v>42659.496527777781</c:v>
                </c:pt>
                <c:pt idx="392">
                  <c:v>42660.496527777781</c:v>
                </c:pt>
                <c:pt idx="393">
                  <c:v>42661.496527777781</c:v>
                </c:pt>
                <c:pt idx="394">
                  <c:v>42662.496527777781</c:v>
                </c:pt>
                <c:pt idx="395">
                  <c:v>42663.496527777781</c:v>
                </c:pt>
                <c:pt idx="396">
                  <c:v>42664.496527777781</c:v>
                </c:pt>
                <c:pt idx="397">
                  <c:v>42665.496527777781</c:v>
                </c:pt>
                <c:pt idx="398">
                  <c:v>42666.496527777781</c:v>
                </c:pt>
                <c:pt idx="399">
                  <c:v>42667.496527777781</c:v>
                </c:pt>
                <c:pt idx="400">
                  <c:v>42668.496527777781</c:v>
                </c:pt>
                <c:pt idx="401">
                  <c:v>42669.496527777781</c:v>
                </c:pt>
                <c:pt idx="402">
                  <c:v>42670.496527777781</c:v>
                </c:pt>
                <c:pt idx="403">
                  <c:v>42671.496527777781</c:v>
                </c:pt>
                <c:pt idx="404">
                  <c:v>42672.496527777781</c:v>
                </c:pt>
                <c:pt idx="405">
                  <c:v>42673.496527777781</c:v>
                </c:pt>
                <c:pt idx="406">
                  <c:v>42674.496527777781</c:v>
                </c:pt>
                <c:pt idx="407">
                  <c:v>42675.496527777781</c:v>
                </c:pt>
                <c:pt idx="408">
                  <c:v>42676.496527777781</c:v>
                </c:pt>
                <c:pt idx="409">
                  <c:v>42677.496527777781</c:v>
                </c:pt>
                <c:pt idx="410">
                  <c:v>42678.496527777781</c:v>
                </c:pt>
                <c:pt idx="411">
                  <c:v>42679.496527777781</c:v>
                </c:pt>
                <c:pt idx="412">
                  <c:v>42680.496527777781</c:v>
                </c:pt>
                <c:pt idx="413">
                  <c:v>42681.496527777781</c:v>
                </c:pt>
                <c:pt idx="414">
                  <c:v>42682.496527777781</c:v>
                </c:pt>
                <c:pt idx="415">
                  <c:v>42683.496527777781</c:v>
                </c:pt>
                <c:pt idx="416">
                  <c:v>42684.496527777781</c:v>
                </c:pt>
                <c:pt idx="417">
                  <c:v>42685.496527777781</c:v>
                </c:pt>
                <c:pt idx="418">
                  <c:v>42686.496527777781</c:v>
                </c:pt>
                <c:pt idx="419">
                  <c:v>42687.496527777781</c:v>
                </c:pt>
                <c:pt idx="420">
                  <c:v>42688.496527777781</c:v>
                </c:pt>
                <c:pt idx="421">
                  <c:v>42689.496527777781</c:v>
                </c:pt>
                <c:pt idx="422">
                  <c:v>42690.496527777781</c:v>
                </c:pt>
                <c:pt idx="423">
                  <c:v>42691.496527777781</c:v>
                </c:pt>
                <c:pt idx="424">
                  <c:v>42692.496527777781</c:v>
                </c:pt>
                <c:pt idx="425">
                  <c:v>42693.496527777781</c:v>
                </c:pt>
                <c:pt idx="426">
                  <c:v>42694.496527777781</c:v>
                </c:pt>
                <c:pt idx="427">
                  <c:v>42695.496527777781</c:v>
                </c:pt>
                <c:pt idx="428">
                  <c:v>42696.496527777781</c:v>
                </c:pt>
                <c:pt idx="429">
                  <c:v>42697.496527777781</c:v>
                </c:pt>
                <c:pt idx="430">
                  <c:v>42698.496527777781</c:v>
                </c:pt>
                <c:pt idx="431">
                  <c:v>42699.496527777781</c:v>
                </c:pt>
                <c:pt idx="432">
                  <c:v>42700.496527777781</c:v>
                </c:pt>
                <c:pt idx="433">
                  <c:v>42701.496527777781</c:v>
                </c:pt>
                <c:pt idx="434">
                  <c:v>42702.496527777781</c:v>
                </c:pt>
                <c:pt idx="435">
                  <c:v>42703.496527777781</c:v>
                </c:pt>
                <c:pt idx="436">
                  <c:v>42704.496527777781</c:v>
                </c:pt>
                <c:pt idx="437">
                  <c:v>42705.496527777781</c:v>
                </c:pt>
                <c:pt idx="438">
                  <c:v>42706.496527777781</c:v>
                </c:pt>
                <c:pt idx="439">
                  <c:v>42707.496527777781</c:v>
                </c:pt>
                <c:pt idx="440">
                  <c:v>42708.496527777781</c:v>
                </c:pt>
                <c:pt idx="441">
                  <c:v>42709.496527777781</c:v>
                </c:pt>
                <c:pt idx="442">
                  <c:v>42710.496527777781</c:v>
                </c:pt>
                <c:pt idx="443">
                  <c:v>42711.496527777781</c:v>
                </c:pt>
                <c:pt idx="444">
                  <c:v>42712.496527777781</c:v>
                </c:pt>
                <c:pt idx="445">
                  <c:v>42713.496527777781</c:v>
                </c:pt>
                <c:pt idx="446">
                  <c:v>42714.496527777781</c:v>
                </c:pt>
                <c:pt idx="447">
                  <c:v>42715.496527777781</c:v>
                </c:pt>
                <c:pt idx="448">
                  <c:v>42716.496527777781</c:v>
                </c:pt>
                <c:pt idx="449">
                  <c:v>42717.496527777781</c:v>
                </c:pt>
                <c:pt idx="450">
                  <c:v>42718.496527777781</c:v>
                </c:pt>
                <c:pt idx="451">
                  <c:v>42719.496527777781</c:v>
                </c:pt>
                <c:pt idx="452">
                  <c:v>42720.496527777781</c:v>
                </c:pt>
                <c:pt idx="453">
                  <c:v>42721.496527777781</c:v>
                </c:pt>
                <c:pt idx="454">
                  <c:v>42722.496527777781</c:v>
                </c:pt>
                <c:pt idx="455">
                  <c:v>42723.496527777781</c:v>
                </c:pt>
                <c:pt idx="456">
                  <c:v>42724.496527777781</c:v>
                </c:pt>
                <c:pt idx="457">
                  <c:v>42725.496527777781</c:v>
                </c:pt>
                <c:pt idx="458">
                  <c:v>42726.496527777781</c:v>
                </c:pt>
                <c:pt idx="459">
                  <c:v>42727.496527777781</c:v>
                </c:pt>
                <c:pt idx="460">
                  <c:v>42728.496527777781</c:v>
                </c:pt>
                <c:pt idx="461">
                  <c:v>42729.496527777781</c:v>
                </c:pt>
                <c:pt idx="462">
                  <c:v>42730.496527777781</c:v>
                </c:pt>
                <c:pt idx="463">
                  <c:v>42731.496527777781</c:v>
                </c:pt>
                <c:pt idx="464">
                  <c:v>42732.496527777781</c:v>
                </c:pt>
                <c:pt idx="465">
                  <c:v>42733.496527777781</c:v>
                </c:pt>
                <c:pt idx="466">
                  <c:v>42734.496527777781</c:v>
                </c:pt>
                <c:pt idx="467">
                  <c:v>42735.496527777781</c:v>
                </c:pt>
                <c:pt idx="468">
                  <c:v>42736.496527777781</c:v>
                </c:pt>
                <c:pt idx="469">
                  <c:v>42737.496527777781</c:v>
                </c:pt>
                <c:pt idx="470">
                  <c:v>42738.496527777781</c:v>
                </c:pt>
                <c:pt idx="471">
                  <c:v>42739.496527777781</c:v>
                </c:pt>
                <c:pt idx="472">
                  <c:v>42740.496527777781</c:v>
                </c:pt>
                <c:pt idx="473">
                  <c:v>42741.496527777781</c:v>
                </c:pt>
                <c:pt idx="474">
                  <c:v>42742.496527777781</c:v>
                </c:pt>
                <c:pt idx="475">
                  <c:v>42743.496527777781</c:v>
                </c:pt>
                <c:pt idx="476">
                  <c:v>42744.496527777781</c:v>
                </c:pt>
                <c:pt idx="477">
                  <c:v>42745.496527777781</c:v>
                </c:pt>
                <c:pt idx="478">
                  <c:v>42746.496527777781</c:v>
                </c:pt>
                <c:pt idx="479">
                  <c:v>42747.496527777781</c:v>
                </c:pt>
                <c:pt idx="480">
                  <c:v>42748.496527777781</c:v>
                </c:pt>
                <c:pt idx="481">
                  <c:v>42749.496527777781</c:v>
                </c:pt>
                <c:pt idx="482">
                  <c:v>42750.496527777781</c:v>
                </c:pt>
                <c:pt idx="483">
                  <c:v>42751.496527777781</c:v>
                </c:pt>
                <c:pt idx="484">
                  <c:v>42752.496527777781</c:v>
                </c:pt>
                <c:pt idx="485">
                  <c:v>42753.496527777781</c:v>
                </c:pt>
                <c:pt idx="486">
                  <c:v>42754.496527777781</c:v>
                </c:pt>
                <c:pt idx="487">
                  <c:v>42755.496527777781</c:v>
                </c:pt>
                <c:pt idx="488">
                  <c:v>42756.496527777781</c:v>
                </c:pt>
                <c:pt idx="489">
                  <c:v>42757.496527777781</c:v>
                </c:pt>
                <c:pt idx="490">
                  <c:v>42758.496527777781</c:v>
                </c:pt>
                <c:pt idx="491">
                  <c:v>42759.496527777781</c:v>
                </c:pt>
                <c:pt idx="492">
                  <c:v>42760.496527777781</c:v>
                </c:pt>
                <c:pt idx="493">
                  <c:v>42761.496527777781</c:v>
                </c:pt>
                <c:pt idx="494">
                  <c:v>42762.496527777781</c:v>
                </c:pt>
                <c:pt idx="495">
                  <c:v>42763.496527777781</c:v>
                </c:pt>
                <c:pt idx="496">
                  <c:v>42764.496527777781</c:v>
                </c:pt>
                <c:pt idx="497">
                  <c:v>42765.496527777781</c:v>
                </c:pt>
                <c:pt idx="498">
                  <c:v>42766.496527777781</c:v>
                </c:pt>
                <c:pt idx="499">
                  <c:v>42767.496527777781</c:v>
                </c:pt>
                <c:pt idx="500">
                  <c:v>42768.496527777781</c:v>
                </c:pt>
                <c:pt idx="501">
                  <c:v>42769.496527777781</c:v>
                </c:pt>
                <c:pt idx="502">
                  <c:v>42770.496527777781</c:v>
                </c:pt>
                <c:pt idx="503">
                  <c:v>42771.496527777781</c:v>
                </c:pt>
                <c:pt idx="504">
                  <c:v>42772.496527777781</c:v>
                </c:pt>
                <c:pt idx="505">
                  <c:v>42773.496527777781</c:v>
                </c:pt>
                <c:pt idx="506">
                  <c:v>42774.496527777781</c:v>
                </c:pt>
                <c:pt idx="507">
                  <c:v>42775.496527777781</c:v>
                </c:pt>
                <c:pt idx="508">
                  <c:v>42776.496527777781</c:v>
                </c:pt>
                <c:pt idx="509">
                  <c:v>42777.496527777781</c:v>
                </c:pt>
                <c:pt idx="510">
                  <c:v>42778.496527777781</c:v>
                </c:pt>
                <c:pt idx="511">
                  <c:v>42779.496527777781</c:v>
                </c:pt>
                <c:pt idx="512">
                  <c:v>42780.496527777781</c:v>
                </c:pt>
                <c:pt idx="513">
                  <c:v>42781.496527777781</c:v>
                </c:pt>
                <c:pt idx="514">
                  <c:v>42782.496527777781</c:v>
                </c:pt>
                <c:pt idx="515">
                  <c:v>42783.496527777781</c:v>
                </c:pt>
                <c:pt idx="516">
                  <c:v>42784.496527777781</c:v>
                </c:pt>
                <c:pt idx="517">
                  <c:v>42785.496527777781</c:v>
                </c:pt>
                <c:pt idx="518">
                  <c:v>42786.496527777781</c:v>
                </c:pt>
                <c:pt idx="519">
                  <c:v>42787.496527777781</c:v>
                </c:pt>
                <c:pt idx="520">
                  <c:v>42788.496527777781</c:v>
                </c:pt>
                <c:pt idx="521">
                  <c:v>42789.496527777781</c:v>
                </c:pt>
                <c:pt idx="522">
                  <c:v>42790.496527777781</c:v>
                </c:pt>
                <c:pt idx="523">
                  <c:v>42791.496527777781</c:v>
                </c:pt>
                <c:pt idx="524">
                  <c:v>42792.496527777781</c:v>
                </c:pt>
                <c:pt idx="525">
                  <c:v>42793.496527777781</c:v>
                </c:pt>
                <c:pt idx="526">
                  <c:v>42794.496527777781</c:v>
                </c:pt>
                <c:pt idx="527">
                  <c:v>42795.496527777781</c:v>
                </c:pt>
                <c:pt idx="528">
                  <c:v>42796.496527777781</c:v>
                </c:pt>
                <c:pt idx="529">
                  <c:v>42797.496527777781</c:v>
                </c:pt>
                <c:pt idx="530">
                  <c:v>42798.496527777781</c:v>
                </c:pt>
                <c:pt idx="531">
                  <c:v>42799.496527777781</c:v>
                </c:pt>
                <c:pt idx="532">
                  <c:v>42800.496527777781</c:v>
                </c:pt>
                <c:pt idx="533">
                  <c:v>42801.496527777781</c:v>
                </c:pt>
                <c:pt idx="534">
                  <c:v>42802.496527777781</c:v>
                </c:pt>
                <c:pt idx="535">
                  <c:v>42803.496527777781</c:v>
                </c:pt>
                <c:pt idx="536">
                  <c:v>42804.496527777781</c:v>
                </c:pt>
                <c:pt idx="537">
                  <c:v>42805.496527777781</c:v>
                </c:pt>
                <c:pt idx="538">
                  <c:v>42806.496527777781</c:v>
                </c:pt>
                <c:pt idx="539">
                  <c:v>42807.496527777781</c:v>
                </c:pt>
                <c:pt idx="540">
                  <c:v>42808.496527777781</c:v>
                </c:pt>
                <c:pt idx="541">
                  <c:v>42809.496527777781</c:v>
                </c:pt>
                <c:pt idx="542">
                  <c:v>42810.496527777781</c:v>
                </c:pt>
                <c:pt idx="543">
                  <c:v>42811.496527777781</c:v>
                </c:pt>
                <c:pt idx="544">
                  <c:v>42812.496527777781</c:v>
                </c:pt>
                <c:pt idx="545">
                  <c:v>42813.496527777781</c:v>
                </c:pt>
                <c:pt idx="546">
                  <c:v>42814.496527777781</c:v>
                </c:pt>
                <c:pt idx="547">
                  <c:v>42815.496527777781</c:v>
                </c:pt>
                <c:pt idx="548">
                  <c:v>42816.496527777781</c:v>
                </c:pt>
                <c:pt idx="549">
                  <c:v>42817.496527777781</c:v>
                </c:pt>
                <c:pt idx="550">
                  <c:v>42818.496527777781</c:v>
                </c:pt>
                <c:pt idx="551">
                  <c:v>42819.496527777781</c:v>
                </c:pt>
                <c:pt idx="552">
                  <c:v>42820.496527777781</c:v>
                </c:pt>
                <c:pt idx="553">
                  <c:v>42821.496527777781</c:v>
                </c:pt>
                <c:pt idx="554">
                  <c:v>42822.496527777781</c:v>
                </c:pt>
                <c:pt idx="555">
                  <c:v>42823.496527777781</c:v>
                </c:pt>
                <c:pt idx="556">
                  <c:v>42824.496527777781</c:v>
                </c:pt>
                <c:pt idx="557">
                  <c:v>42825.496527777781</c:v>
                </c:pt>
                <c:pt idx="558">
                  <c:v>42826.496527777781</c:v>
                </c:pt>
                <c:pt idx="559">
                  <c:v>42827.496527777781</c:v>
                </c:pt>
                <c:pt idx="560">
                  <c:v>42828.496527777781</c:v>
                </c:pt>
                <c:pt idx="561">
                  <c:v>42829.496527777781</c:v>
                </c:pt>
                <c:pt idx="562">
                  <c:v>42830.496527777781</c:v>
                </c:pt>
                <c:pt idx="563">
                  <c:v>42831.496527777781</c:v>
                </c:pt>
                <c:pt idx="564">
                  <c:v>42832.496527777781</c:v>
                </c:pt>
                <c:pt idx="565">
                  <c:v>42833.496527777781</c:v>
                </c:pt>
                <c:pt idx="566">
                  <c:v>42834.496527777781</c:v>
                </c:pt>
                <c:pt idx="567">
                  <c:v>42835.496527777781</c:v>
                </c:pt>
                <c:pt idx="568">
                  <c:v>42836.496527777781</c:v>
                </c:pt>
                <c:pt idx="569">
                  <c:v>42837.496527777781</c:v>
                </c:pt>
                <c:pt idx="570">
                  <c:v>42838.496527777781</c:v>
                </c:pt>
                <c:pt idx="571">
                  <c:v>42839.496527777781</c:v>
                </c:pt>
                <c:pt idx="572">
                  <c:v>42840.496527777781</c:v>
                </c:pt>
                <c:pt idx="573">
                  <c:v>42841.496527777781</c:v>
                </c:pt>
                <c:pt idx="574">
                  <c:v>42842.496527777781</c:v>
                </c:pt>
                <c:pt idx="575">
                  <c:v>42843.496527777781</c:v>
                </c:pt>
                <c:pt idx="576">
                  <c:v>42844.496527777781</c:v>
                </c:pt>
                <c:pt idx="577">
                  <c:v>42845.496527777781</c:v>
                </c:pt>
                <c:pt idx="578">
                  <c:v>42846.496527777781</c:v>
                </c:pt>
                <c:pt idx="579">
                  <c:v>42847.496527777781</c:v>
                </c:pt>
                <c:pt idx="580">
                  <c:v>42848.496527777781</c:v>
                </c:pt>
                <c:pt idx="581">
                  <c:v>42849.496527777781</c:v>
                </c:pt>
                <c:pt idx="582">
                  <c:v>42850.496527777781</c:v>
                </c:pt>
                <c:pt idx="583">
                  <c:v>42851.496527777781</c:v>
                </c:pt>
                <c:pt idx="584">
                  <c:v>42852.496527777781</c:v>
                </c:pt>
                <c:pt idx="585">
                  <c:v>42853.496527777781</c:v>
                </c:pt>
                <c:pt idx="586">
                  <c:v>42854.496527777781</c:v>
                </c:pt>
                <c:pt idx="587">
                  <c:v>42855.496527777781</c:v>
                </c:pt>
                <c:pt idx="588">
                  <c:v>42856.496527777781</c:v>
                </c:pt>
                <c:pt idx="589">
                  <c:v>42857.496527777781</c:v>
                </c:pt>
                <c:pt idx="590">
                  <c:v>42858.496527777781</c:v>
                </c:pt>
                <c:pt idx="591">
                  <c:v>42859.496527777781</c:v>
                </c:pt>
                <c:pt idx="592">
                  <c:v>42860.496527777781</c:v>
                </c:pt>
                <c:pt idx="593">
                  <c:v>42861.496527777781</c:v>
                </c:pt>
                <c:pt idx="594">
                  <c:v>42862.496527777781</c:v>
                </c:pt>
                <c:pt idx="595">
                  <c:v>42863.496527777781</c:v>
                </c:pt>
                <c:pt idx="596">
                  <c:v>42864.496527777781</c:v>
                </c:pt>
                <c:pt idx="597">
                  <c:v>42865.496527777781</c:v>
                </c:pt>
                <c:pt idx="598">
                  <c:v>42866.496527777781</c:v>
                </c:pt>
                <c:pt idx="599">
                  <c:v>42867.496527777781</c:v>
                </c:pt>
                <c:pt idx="600">
                  <c:v>42868.496527777781</c:v>
                </c:pt>
                <c:pt idx="601">
                  <c:v>42869.496527777781</c:v>
                </c:pt>
                <c:pt idx="602">
                  <c:v>42870.496527777781</c:v>
                </c:pt>
                <c:pt idx="603">
                  <c:v>42871.496527777781</c:v>
                </c:pt>
                <c:pt idx="604">
                  <c:v>42872.496527777781</c:v>
                </c:pt>
                <c:pt idx="605">
                  <c:v>42873.496527777781</c:v>
                </c:pt>
                <c:pt idx="606">
                  <c:v>42874.496527777781</c:v>
                </c:pt>
                <c:pt idx="607">
                  <c:v>42875.496527777781</c:v>
                </c:pt>
                <c:pt idx="608">
                  <c:v>42876.496527777781</c:v>
                </c:pt>
                <c:pt idx="609">
                  <c:v>42877.496527777781</c:v>
                </c:pt>
                <c:pt idx="610">
                  <c:v>42878.496527777781</c:v>
                </c:pt>
                <c:pt idx="611">
                  <c:v>42879.496527777781</c:v>
                </c:pt>
                <c:pt idx="612">
                  <c:v>42880.496527777781</c:v>
                </c:pt>
                <c:pt idx="613">
                  <c:v>42881.496527777781</c:v>
                </c:pt>
                <c:pt idx="614">
                  <c:v>42882.496527777781</c:v>
                </c:pt>
                <c:pt idx="615">
                  <c:v>42883.496527777781</c:v>
                </c:pt>
                <c:pt idx="616">
                  <c:v>42884.496527777781</c:v>
                </c:pt>
                <c:pt idx="617">
                  <c:v>42885.496527777781</c:v>
                </c:pt>
                <c:pt idx="618">
                  <c:v>42886.496527777781</c:v>
                </c:pt>
                <c:pt idx="619">
                  <c:v>42887.496527777781</c:v>
                </c:pt>
                <c:pt idx="620">
                  <c:v>42888.496527777781</c:v>
                </c:pt>
                <c:pt idx="621">
                  <c:v>42889.496527777781</c:v>
                </c:pt>
                <c:pt idx="622">
                  <c:v>42890.496527777781</c:v>
                </c:pt>
                <c:pt idx="623">
                  <c:v>42891.496527777781</c:v>
                </c:pt>
                <c:pt idx="624">
                  <c:v>42892.496527777781</c:v>
                </c:pt>
                <c:pt idx="625">
                  <c:v>42893.496527777781</c:v>
                </c:pt>
                <c:pt idx="626">
                  <c:v>42894.496527777781</c:v>
                </c:pt>
                <c:pt idx="627">
                  <c:v>42895.496527777781</c:v>
                </c:pt>
                <c:pt idx="628">
                  <c:v>42896.496527777781</c:v>
                </c:pt>
                <c:pt idx="629">
                  <c:v>42897.496527777781</c:v>
                </c:pt>
                <c:pt idx="630">
                  <c:v>42898.496527777781</c:v>
                </c:pt>
                <c:pt idx="631">
                  <c:v>42899.496527777781</c:v>
                </c:pt>
                <c:pt idx="632">
                  <c:v>42900.496527777781</c:v>
                </c:pt>
                <c:pt idx="633">
                  <c:v>42901.496527777781</c:v>
                </c:pt>
                <c:pt idx="634">
                  <c:v>42902.496527777781</c:v>
                </c:pt>
                <c:pt idx="635">
                  <c:v>42903.496527777781</c:v>
                </c:pt>
                <c:pt idx="636">
                  <c:v>42904.496527777781</c:v>
                </c:pt>
                <c:pt idx="637">
                  <c:v>42905.496527777781</c:v>
                </c:pt>
                <c:pt idx="638">
                  <c:v>42906.496527777781</c:v>
                </c:pt>
                <c:pt idx="639">
                  <c:v>42907.496527777781</c:v>
                </c:pt>
                <c:pt idx="640">
                  <c:v>42908.496527777781</c:v>
                </c:pt>
                <c:pt idx="641">
                  <c:v>42909.496527777781</c:v>
                </c:pt>
                <c:pt idx="642">
                  <c:v>42910.496527777781</c:v>
                </c:pt>
                <c:pt idx="643">
                  <c:v>42911.496527777781</c:v>
                </c:pt>
                <c:pt idx="644">
                  <c:v>42912.496527777781</c:v>
                </c:pt>
                <c:pt idx="645">
                  <c:v>42913.496527777781</c:v>
                </c:pt>
                <c:pt idx="646">
                  <c:v>42914.496527777781</c:v>
                </c:pt>
                <c:pt idx="647">
                  <c:v>42915.496527777781</c:v>
                </c:pt>
                <c:pt idx="648">
                  <c:v>42916.496527777781</c:v>
                </c:pt>
              </c:numCache>
            </c:numRef>
          </c:xVal>
          <c:yVal>
            <c:numRef>
              <c:f>'Special sampling'!$Y$7:$Y$655</c:f>
              <c:numCache>
                <c:formatCode>0.00</c:formatCode>
                <c:ptCount val="649"/>
                <c:pt idx="0">
                  <c:v>0.26200000000000001</c:v>
                </c:pt>
                <c:pt idx="1">
                  <c:v>8.8999999999999996E-2</c:v>
                </c:pt>
                <c:pt idx="2">
                  <c:v>0.997</c:v>
                </c:pt>
                <c:pt idx="3">
                  <c:v>0.63</c:v>
                </c:pt>
                <c:pt idx="4">
                  <c:v>8.4000000000000005E-2</c:v>
                </c:pt>
                <c:pt idx="7">
                  <c:v>0.33400000000000002</c:v>
                </c:pt>
                <c:pt idx="8">
                  <c:v>0.503</c:v>
                </c:pt>
                <c:pt idx="9">
                  <c:v>0.66500000000000004</c:v>
                </c:pt>
                <c:pt idx="10">
                  <c:v>1.4059999999999999</c:v>
                </c:pt>
                <c:pt idx="11">
                  <c:v>1.488</c:v>
                </c:pt>
                <c:pt idx="14">
                  <c:v>8.3000000000000004E-2</c:v>
                </c:pt>
                <c:pt idx="15">
                  <c:v>2.7E-2</c:v>
                </c:pt>
                <c:pt idx="16">
                  <c:v>5.2999999999999999E-2</c:v>
                </c:pt>
                <c:pt idx="17">
                  <c:v>0.628</c:v>
                </c:pt>
                <c:pt idx="18">
                  <c:v>0</c:v>
                </c:pt>
                <c:pt idx="21">
                  <c:v>0.81899999999999995</c:v>
                </c:pt>
                <c:pt idx="22">
                  <c:v>1.3480000000000001</c:v>
                </c:pt>
                <c:pt idx="23">
                  <c:v>0.47299999999999998</c:v>
                </c:pt>
                <c:pt idx="24">
                  <c:v>8.6999999999999994E-2</c:v>
                </c:pt>
                <c:pt idx="25">
                  <c:v>0.22600000000000001</c:v>
                </c:pt>
                <c:pt idx="28">
                  <c:v>0.94099999999999995</c:v>
                </c:pt>
                <c:pt idx="29">
                  <c:v>0.90700000000000003</c:v>
                </c:pt>
                <c:pt idx="30">
                  <c:v>3.7999999999999999E-2</c:v>
                </c:pt>
                <c:pt idx="31">
                  <c:v>7.1999999999999995E-2</c:v>
                </c:pt>
                <c:pt idx="32" formatCode="General">
                  <c:v>0</c:v>
                </c:pt>
                <c:pt idx="35">
                  <c:v>3.1E-2</c:v>
                </c:pt>
                <c:pt idx="36" formatCode="General">
                  <c:v>3.5999999999999997E-2</c:v>
                </c:pt>
                <c:pt idx="37">
                  <c:v>3.3000000000000002E-2</c:v>
                </c:pt>
                <c:pt idx="38" formatCode="General">
                  <c:v>8.5999999999999993E-2</c:v>
                </c:pt>
                <c:pt idx="39">
                  <c:v>0.41499999999999998</c:v>
                </c:pt>
                <c:pt idx="42" formatCode="0.0">
                  <c:v>1.093</c:v>
                </c:pt>
                <c:pt idx="43" formatCode="0.0">
                  <c:v>0.71299999999999997</c:v>
                </c:pt>
                <c:pt idx="44" formatCode="0.0">
                  <c:v>7.0999999999999994E-2</c:v>
                </c:pt>
                <c:pt idx="45" formatCode="0.0">
                  <c:v>3.6999999999999998E-2</c:v>
                </c:pt>
                <c:pt idx="46" formatCode="0.0">
                  <c:v>0</c:v>
                </c:pt>
                <c:pt idx="49" formatCode="0.0">
                  <c:v>0.59599999999999997</c:v>
                </c:pt>
                <c:pt idx="50" formatCode="0.0">
                  <c:v>1.145</c:v>
                </c:pt>
                <c:pt idx="51" formatCode="0.0">
                  <c:v>0.76600000000000001</c:v>
                </c:pt>
                <c:pt idx="52" formatCode="0.0">
                  <c:v>0.17599999999999999</c:v>
                </c:pt>
                <c:pt idx="53" formatCode="0.0">
                  <c:v>0.34300000000000003</c:v>
                </c:pt>
                <c:pt idx="56" formatCode="0.0">
                  <c:v>1.244</c:v>
                </c:pt>
                <c:pt idx="57" formatCode="0.0">
                  <c:v>1.4319999999999999</c:v>
                </c:pt>
                <c:pt idx="58" formatCode="0.0">
                  <c:v>8.7999999999999995E-2</c:v>
                </c:pt>
                <c:pt idx="59" formatCode="0.0">
                  <c:v>0.153</c:v>
                </c:pt>
                <c:pt idx="60" formatCode="0.0">
                  <c:v>1.2330000000000001</c:v>
                </c:pt>
                <c:pt idx="63" formatCode="0.0">
                  <c:v>0.60799999999999998</c:v>
                </c:pt>
                <c:pt idx="64" formatCode="0.0">
                  <c:v>0.28999999999999998</c:v>
                </c:pt>
                <c:pt idx="65" formatCode="0.0">
                  <c:v>0.158</c:v>
                </c:pt>
                <c:pt idx="70" formatCode="0.0">
                  <c:v>0.27900000000000003</c:v>
                </c:pt>
                <c:pt idx="71" formatCode="0.0">
                  <c:v>0.33800000000000002</c:v>
                </c:pt>
                <c:pt idx="72" formatCode="0.0">
                  <c:v>0.13500000000000001</c:v>
                </c:pt>
                <c:pt idx="73" formatCode="0.0">
                  <c:v>0</c:v>
                </c:pt>
                <c:pt idx="74" formatCode="0.0">
                  <c:v>4.7E-2</c:v>
                </c:pt>
                <c:pt idx="77" formatCode="0.0">
                  <c:v>0.13100000000000001</c:v>
                </c:pt>
                <c:pt idx="78" formatCode="0.0">
                  <c:v>7.8E-2</c:v>
                </c:pt>
                <c:pt idx="79" formatCode="0.0">
                  <c:v>0.28299999999999997</c:v>
                </c:pt>
                <c:pt idx="80" formatCode="0.0">
                  <c:v>0.311</c:v>
                </c:pt>
                <c:pt idx="81" formatCode="0.0">
                  <c:v>0.59799999999999998</c:v>
                </c:pt>
                <c:pt idx="84" formatCode="0.0">
                  <c:v>0.70799999999999996</c:v>
                </c:pt>
                <c:pt idx="85" formatCode="0.0">
                  <c:v>0.249</c:v>
                </c:pt>
                <c:pt idx="86" formatCode="0.0">
                  <c:v>0.47399999999999998</c:v>
                </c:pt>
                <c:pt idx="87" formatCode="0.0">
                  <c:v>0.20399999999999999</c:v>
                </c:pt>
                <c:pt idx="88" formatCode="0.0">
                  <c:v>3.2000000000000001E-2</c:v>
                </c:pt>
                <c:pt idx="91" formatCode="0.0">
                  <c:v>0.17399999999999999</c:v>
                </c:pt>
                <c:pt idx="92" formatCode="0.0">
                  <c:v>0.21099999999999999</c:v>
                </c:pt>
                <c:pt idx="93" formatCode="0.0">
                  <c:v>4.8000000000000001E-2</c:v>
                </c:pt>
                <c:pt idx="98" formatCode="0.0">
                  <c:v>0.41099999999999998</c:v>
                </c:pt>
                <c:pt idx="99" formatCode="0.0">
                  <c:v>0.625</c:v>
                </c:pt>
                <c:pt idx="100" formatCode="0.0">
                  <c:v>0.22600000000000001</c:v>
                </c:pt>
                <c:pt idx="105" formatCode="0.0">
                  <c:v>0.32400000000000001</c:v>
                </c:pt>
                <c:pt idx="106" formatCode="0.0">
                  <c:v>0.41299999999999998</c:v>
                </c:pt>
                <c:pt idx="107" formatCode="0.0">
                  <c:v>0.3</c:v>
                </c:pt>
                <c:pt idx="112" formatCode="0.0">
                  <c:v>0.54100000000000004</c:v>
                </c:pt>
                <c:pt idx="114" formatCode="0.0">
                  <c:v>5.1999999999999998E-2</c:v>
                </c:pt>
                <c:pt idx="116" formatCode="0.0">
                  <c:v>0.27500000000000002</c:v>
                </c:pt>
                <c:pt idx="119">
                  <c:v>3.5999999999999997E-2</c:v>
                </c:pt>
                <c:pt idx="121" formatCode="0.0">
                  <c:v>0.28999999999999998</c:v>
                </c:pt>
                <c:pt idx="123" formatCode="0.0">
                  <c:v>0.33600000000000002</c:v>
                </c:pt>
                <c:pt idx="126" formatCode="0.0">
                  <c:v>0</c:v>
                </c:pt>
                <c:pt idx="128" formatCode="0.0">
                  <c:v>0.13900000000000001</c:v>
                </c:pt>
                <c:pt idx="130" formatCode="0.0">
                  <c:v>0</c:v>
                </c:pt>
                <c:pt idx="133" formatCode="0.0">
                  <c:v>0</c:v>
                </c:pt>
                <c:pt idx="135">
                  <c:v>2.8000000000000001E-2</c:v>
                </c:pt>
                <c:pt idx="137" formatCode="0.0">
                  <c:v>0</c:v>
                </c:pt>
                <c:pt idx="140" formatCode="0.0">
                  <c:v>0</c:v>
                </c:pt>
                <c:pt idx="142" formatCode="0.0">
                  <c:v>0</c:v>
                </c:pt>
                <c:pt idx="144" formatCode="0.0">
                  <c:v>0</c:v>
                </c:pt>
                <c:pt idx="147" formatCode="0.0">
                  <c:v>0</c:v>
                </c:pt>
                <c:pt idx="149" formatCode="0.0">
                  <c:v>0.30399999999999999</c:v>
                </c:pt>
                <c:pt idx="151" formatCode="0.0">
                  <c:v>0.497</c:v>
                </c:pt>
                <c:pt idx="154" formatCode="0.0">
                  <c:v>0</c:v>
                </c:pt>
                <c:pt idx="156" formatCode="0.0">
                  <c:v>0</c:v>
                </c:pt>
                <c:pt idx="158" formatCode="0.0">
                  <c:v>0</c:v>
                </c:pt>
                <c:pt idx="161" formatCode="0.0">
                  <c:v>0</c:v>
                </c:pt>
                <c:pt idx="162" formatCode="0.0">
                  <c:v>2.8000000000000001E-2</c:v>
                </c:pt>
                <c:pt idx="163" formatCode="0.0">
                  <c:v>0</c:v>
                </c:pt>
                <c:pt idx="165" formatCode="General">
                  <c:v>0</c:v>
                </c:pt>
                <c:pt idx="168" formatCode="0.0">
                  <c:v>0</c:v>
                </c:pt>
                <c:pt idx="170" formatCode="0.0">
                  <c:v>5.0999999999999997E-2</c:v>
                </c:pt>
                <c:pt idx="172" formatCode="0.0">
                  <c:v>0</c:v>
                </c:pt>
                <c:pt idx="175" formatCode="0.0">
                  <c:v>0</c:v>
                </c:pt>
                <c:pt idx="177" formatCode="0.0">
                  <c:v>0.65500000000000003</c:v>
                </c:pt>
                <c:pt idx="179" formatCode="0.0">
                  <c:v>0</c:v>
                </c:pt>
                <c:pt idx="182" formatCode="0.0">
                  <c:v>0</c:v>
                </c:pt>
                <c:pt idx="184" formatCode="0.0">
                  <c:v>0</c:v>
                </c:pt>
                <c:pt idx="186" formatCode="0.0">
                  <c:v>0</c:v>
                </c:pt>
                <c:pt idx="189" formatCode="0.0">
                  <c:v>0</c:v>
                </c:pt>
                <c:pt idx="191" formatCode="0.0">
                  <c:v>0</c:v>
                </c:pt>
                <c:pt idx="193" formatCode="0.0">
                  <c:v>0</c:v>
                </c:pt>
                <c:pt idx="196" formatCode="0.0">
                  <c:v>0</c:v>
                </c:pt>
                <c:pt idx="198" formatCode="0.0">
                  <c:v>0</c:v>
                </c:pt>
                <c:pt idx="200" formatCode="0.0">
                  <c:v>0</c:v>
                </c:pt>
                <c:pt idx="203" formatCode="0.0">
                  <c:v>9.8000000000000004E-2</c:v>
                </c:pt>
                <c:pt idx="207" formatCode="0.0">
                  <c:v>4.3999999999999997E-2</c:v>
                </c:pt>
                <c:pt idx="208" formatCode="0.0">
                  <c:v>0</c:v>
                </c:pt>
                <c:pt idx="210" formatCode="0.0">
                  <c:v>0</c:v>
                </c:pt>
                <c:pt idx="212" formatCode="0.0">
                  <c:v>3.2000000000000001E-2</c:v>
                </c:pt>
                <c:pt idx="214" formatCode="0.0">
                  <c:v>0</c:v>
                </c:pt>
                <c:pt idx="217" formatCode="0.0">
                  <c:v>0</c:v>
                </c:pt>
                <c:pt idx="219" formatCode="0.0">
                  <c:v>0</c:v>
                </c:pt>
                <c:pt idx="221" formatCode="0.0">
                  <c:v>0</c:v>
                </c:pt>
                <c:pt idx="413" formatCode="0.0">
                  <c:v>0.27800000000000002</c:v>
                </c:pt>
                <c:pt idx="414" formatCode="0.0">
                  <c:v>0.96899999999999997</c:v>
                </c:pt>
                <c:pt idx="415" formatCode="0.0">
                  <c:v>0.79100000000000004</c:v>
                </c:pt>
                <c:pt idx="416" formatCode="0.0">
                  <c:v>0.81599999999999995</c:v>
                </c:pt>
                <c:pt idx="417" formatCode="0.0">
                  <c:v>0.27300000000000002</c:v>
                </c:pt>
                <c:pt idx="418" formatCode="0.0">
                  <c:v>0.216</c:v>
                </c:pt>
                <c:pt idx="420" formatCode="0.0">
                  <c:v>0.216</c:v>
                </c:pt>
                <c:pt idx="421" formatCode="0.0">
                  <c:v>9.9000000000000005E-2</c:v>
                </c:pt>
                <c:pt idx="422" formatCode="0.0">
                  <c:v>8.2000000000000003E-2</c:v>
                </c:pt>
                <c:pt idx="423" formatCode="0.0">
                  <c:v>9.0999999999999998E-2</c:v>
                </c:pt>
                <c:pt idx="424" formatCode="0.0">
                  <c:v>0.70399999999999996</c:v>
                </c:pt>
                <c:pt idx="427" formatCode="0.0">
                  <c:v>4.8000000000000001E-2</c:v>
                </c:pt>
                <c:pt idx="428" formatCode="0.0">
                  <c:v>4.8000000000000001E-2</c:v>
                </c:pt>
                <c:pt idx="429" formatCode="0.0">
                  <c:v>0.16500000000000001</c:v>
                </c:pt>
                <c:pt idx="430" formatCode="0.0">
                  <c:v>9.2999999999999999E-2</c:v>
                </c:pt>
                <c:pt idx="431" formatCode="0.0">
                  <c:v>5.1999999999999998E-2</c:v>
                </c:pt>
                <c:pt idx="434" formatCode="0.0">
                  <c:v>1.1739999999999999</c:v>
                </c:pt>
                <c:pt idx="435">
                  <c:v>0.78600000000000003</c:v>
                </c:pt>
                <c:pt idx="436" formatCode="0.0">
                  <c:v>0.72799999999999998</c:v>
                </c:pt>
                <c:pt idx="437" formatCode="0.0">
                  <c:v>0.18099999999999999</c:v>
                </c:pt>
                <c:pt idx="438" formatCode="0.0">
                  <c:v>3.7999999999999999E-2</c:v>
                </c:pt>
                <c:pt idx="441" formatCode="0.0">
                  <c:v>2.1999999999999999E-2</c:v>
                </c:pt>
                <c:pt idx="442" formatCode="0.0">
                  <c:v>5.3999999999999999E-2</c:v>
                </c:pt>
                <c:pt idx="443" formatCode="0.0">
                  <c:v>3.5000000000000003E-2</c:v>
                </c:pt>
                <c:pt idx="444" formatCode="0.0">
                  <c:v>9.1999999999999998E-2</c:v>
                </c:pt>
                <c:pt idx="445" formatCode="0.0">
                  <c:v>3.4000000000000002E-2</c:v>
                </c:pt>
                <c:pt idx="448" formatCode="0.0">
                  <c:v>0.65</c:v>
                </c:pt>
                <c:pt idx="449">
                  <c:v>1.085</c:v>
                </c:pt>
                <c:pt idx="450">
                  <c:v>0.107</c:v>
                </c:pt>
                <c:pt idx="451">
                  <c:v>0.218</c:v>
                </c:pt>
                <c:pt idx="452">
                  <c:v>0.34</c:v>
                </c:pt>
                <c:pt idx="455" formatCode="0.0">
                  <c:v>7.9000000000000001E-2</c:v>
                </c:pt>
                <c:pt idx="456">
                  <c:v>6.8000000000000005E-2</c:v>
                </c:pt>
                <c:pt idx="457">
                  <c:v>3.4000000000000002E-2</c:v>
                </c:pt>
                <c:pt idx="458">
                  <c:v>9.4E-2</c:v>
                </c:pt>
                <c:pt idx="462">
                  <c:v>3.1E-2</c:v>
                </c:pt>
                <c:pt idx="463">
                  <c:v>4.3999999999999997E-2</c:v>
                </c:pt>
                <c:pt idx="465">
                  <c:v>0.34100000000000003</c:v>
                </c:pt>
                <c:pt idx="466">
                  <c:v>0.59199999999999997</c:v>
                </c:pt>
                <c:pt idx="469">
                  <c:v>5.8999999999999997E-2</c:v>
                </c:pt>
                <c:pt idx="470">
                  <c:v>8.1000000000000003E-2</c:v>
                </c:pt>
                <c:pt idx="471">
                  <c:v>3.2000000000000001E-2</c:v>
                </c:pt>
                <c:pt idx="472">
                  <c:v>0.13900000000000001</c:v>
                </c:pt>
                <c:pt idx="473">
                  <c:v>3.3000000000000002E-2</c:v>
                </c:pt>
                <c:pt idx="476">
                  <c:v>0</c:v>
                </c:pt>
                <c:pt idx="477">
                  <c:v>0</c:v>
                </c:pt>
                <c:pt idx="478">
                  <c:v>0.42</c:v>
                </c:pt>
                <c:pt idx="479">
                  <c:v>0.13400000000000001</c:v>
                </c:pt>
                <c:pt idx="480">
                  <c:v>7.2999999999999995E-2</c:v>
                </c:pt>
                <c:pt idx="483">
                  <c:v>8.1000000000000003E-2</c:v>
                </c:pt>
                <c:pt idx="484">
                  <c:v>0.48</c:v>
                </c:pt>
                <c:pt idx="485">
                  <c:v>8.1000000000000003E-2</c:v>
                </c:pt>
                <c:pt idx="486">
                  <c:v>9.0999999999999998E-2</c:v>
                </c:pt>
                <c:pt idx="490">
                  <c:v>0</c:v>
                </c:pt>
                <c:pt idx="491">
                  <c:v>6.5000000000000002E-2</c:v>
                </c:pt>
                <c:pt idx="492">
                  <c:v>7.2999999999999995E-2</c:v>
                </c:pt>
                <c:pt idx="493">
                  <c:v>0</c:v>
                </c:pt>
                <c:pt idx="494" formatCode="0.0">
                  <c:v>2.5000000000000001E-2</c:v>
                </c:pt>
                <c:pt idx="497" formatCode="0.0">
                  <c:v>0</c:v>
                </c:pt>
                <c:pt idx="498" formatCode="0.0">
                  <c:v>2.1999999999999999E-2</c:v>
                </c:pt>
                <c:pt idx="499" formatCode="0.0">
                  <c:v>4.7E-2</c:v>
                </c:pt>
                <c:pt idx="500" formatCode="0.0">
                  <c:v>0</c:v>
                </c:pt>
                <c:pt idx="501" formatCode="0.0">
                  <c:v>0</c:v>
                </c:pt>
                <c:pt idx="504" formatCode="0.0">
                  <c:v>0.115</c:v>
                </c:pt>
                <c:pt idx="505" formatCode="0.0">
                  <c:v>0</c:v>
                </c:pt>
                <c:pt idx="506" formatCode="0.0">
                  <c:v>0</c:v>
                </c:pt>
                <c:pt idx="507" formatCode="0.0">
                  <c:v>4.2000000000000003E-2</c:v>
                </c:pt>
                <c:pt idx="508" formatCode="0.0">
                  <c:v>2.5000000000000001E-2</c:v>
                </c:pt>
                <c:pt idx="511" formatCode="0.0">
                  <c:v>5.1999999999999998E-2</c:v>
                </c:pt>
                <c:pt idx="512" formatCode="0.0">
                  <c:v>6.7000000000000004E-2</c:v>
                </c:pt>
                <c:pt idx="513" formatCode="0.0">
                  <c:v>5.0999999999999997E-2</c:v>
                </c:pt>
                <c:pt idx="514" formatCode="0.0">
                  <c:v>2.1000000000000001E-2</c:v>
                </c:pt>
                <c:pt idx="515" formatCode="0.0">
                  <c:v>0.32300000000000001</c:v>
                </c:pt>
                <c:pt idx="518" formatCode="0.0">
                  <c:v>0.08</c:v>
                </c:pt>
                <c:pt idx="519" formatCode="0.0">
                  <c:v>0.48699999999999999</c:v>
                </c:pt>
                <c:pt idx="520" formatCode="0.0">
                  <c:v>0</c:v>
                </c:pt>
                <c:pt idx="521" formatCode="0.0">
                  <c:v>0.47599999999999998</c:v>
                </c:pt>
                <c:pt idx="522" formatCode="0.0">
                  <c:v>6.9000000000000006E-2</c:v>
                </c:pt>
                <c:pt idx="525" formatCode="0.0">
                  <c:v>0.02</c:v>
                </c:pt>
                <c:pt idx="526" formatCode="0.0">
                  <c:v>9.6000000000000002E-2</c:v>
                </c:pt>
                <c:pt idx="527" formatCode="0.0">
                  <c:v>0.05</c:v>
                </c:pt>
                <c:pt idx="528" formatCode="0.0">
                  <c:v>0.55200000000000005</c:v>
                </c:pt>
                <c:pt idx="529" formatCode="0.0">
                  <c:v>4.4999999999999998E-2</c:v>
                </c:pt>
                <c:pt idx="532">
                  <c:v>2.7E-2</c:v>
                </c:pt>
                <c:pt idx="537">
                  <c:v>0.22029729729729738</c:v>
                </c:pt>
                <c:pt idx="538">
                  <c:v>1.1739999999999999</c:v>
                </c:pt>
                <c:pt idx="539">
                  <c:v>0.02</c:v>
                </c:pt>
                <c:pt idx="581">
                  <c:v>0.14199999999999999</c:v>
                </c:pt>
                <c:pt idx="582">
                  <c:v>0.59899999999999998</c:v>
                </c:pt>
                <c:pt idx="583">
                  <c:v>0.2</c:v>
                </c:pt>
                <c:pt idx="584">
                  <c:v>0.27700000000000002</c:v>
                </c:pt>
                <c:pt idx="585">
                  <c:v>2.7E-2</c:v>
                </c:pt>
                <c:pt idx="588">
                  <c:v>0.2</c:v>
                </c:pt>
                <c:pt idx="589">
                  <c:v>0.23200000000000001</c:v>
                </c:pt>
                <c:pt idx="590">
                  <c:v>0.17299999999999999</c:v>
                </c:pt>
                <c:pt idx="591">
                  <c:v>0.45900000000000002</c:v>
                </c:pt>
                <c:pt idx="592">
                  <c:v>9.7000000000000003E-2</c:v>
                </c:pt>
                <c:pt idx="595">
                  <c:v>0.19900000000000001</c:v>
                </c:pt>
                <c:pt idx="596">
                  <c:v>0.219</c:v>
                </c:pt>
                <c:pt idx="597">
                  <c:v>9.8000000000000004E-2</c:v>
                </c:pt>
                <c:pt idx="598">
                  <c:v>0.39300000000000002</c:v>
                </c:pt>
                <c:pt idx="599">
                  <c:v>0.115</c:v>
                </c:pt>
                <c:pt idx="602">
                  <c:v>0.20899999999999999</c:v>
                </c:pt>
                <c:pt idx="603">
                  <c:v>0.32200000000000001</c:v>
                </c:pt>
                <c:pt idx="604">
                  <c:v>0.436</c:v>
                </c:pt>
                <c:pt idx="605">
                  <c:v>0.629</c:v>
                </c:pt>
                <c:pt idx="606">
                  <c:v>0.91800000000000004</c:v>
                </c:pt>
                <c:pt idx="609">
                  <c:v>0.186</c:v>
                </c:pt>
                <c:pt idx="610">
                  <c:v>0.39700000000000002</c:v>
                </c:pt>
                <c:pt idx="611">
                  <c:v>0.41699999999999998</c:v>
                </c:pt>
                <c:pt idx="612">
                  <c:v>3.3000000000000002E-2</c:v>
                </c:pt>
                <c:pt idx="613">
                  <c:v>2.4E-2</c:v>
                </c:pt>
                <c:pt idx="616">
                  <c:v>0.11899999999999999</c:v>
                </c:pt>
                <c:pt idx="617">
                  <c:v>0.106</c:v>
                </c:pt>
                <c:pt idx="618">
                  <c:v>2.7E-2</c:v>
                </c:pt>
                <c:pt idx="619">
                  <c:v>0.25900000000000001</c:v>
                </c:pt>
                <c:pt idx="620">
                  <c:v>0.11799999999999999</c:v>
                </c:pt>
                <c:pt idx="623">
                  <c:v>1.224</c:v>
                </c:pt>
                <c:pt idx="624">
                  <c:v>2.5999999999999999E-2</c:v>
                </c:pt>
                <c:pt idx="625">
                  <c:v>0.66300000000000003</c:v>
                </c:pt>
                <c:pt idx="626">
                  <c:v>5.2999999999999999E-2</c:v>
                </c:pt>
                <c:pt idx="627">
                  <c:v>0.11600000000000001</c:v>
                </c:pt>
                <c:pt idx="630">
                  <c:v>0.02</c:v>
                </c:pt>
                <c:pt idx="631" formatCode="General">
                  <c:v>0.02</c:v>
                </c:pt>
                <c:pt idx="632" formatCode="General">
                  <c:v>0.125</c:v>
                </c:pt>
                <c:pt idx="633" formatCode="General">
                  <c:v>0.39600000000000002</c:v>
                </c:pt>
                <c:pt idx="634" formatCode="General">
                  <c:v>3.4000000000000002E-2</c:v>
                </c:pt>
                <c:pt idx="637" formatCode="General">
                  <c:v>0.03</c:v>
                </c:pt>
                <c:pt idx="638" formatCode="General">
                  <c:v>2.5000000000000001E-2</c:v>
                </c:pt>
                <c:pt idx="639" formatCode="General">
                  <c:v>2.1000000000000001E-2</c:v>
                </c:pt>
                <c:pt idx="640" formatCode="General">
                  <c:v>2.4E-2</c:v>
                </c:pt>
                <c:pt idx="641" formatCode="General">
                  <c:v>0.02</c:v>
                </c:pt>
                <c:pt idx="644" formatCode="General">
                  <c:v>0.19600000000000001</c:v>
                </c:pt>
                <c:pt idx="645" formatCode="General">
                  <c:v>0.81599999999999995</c:v>
                </c:pt>
                <c:pt idx="646" formatCode="General">
                  <c:v>0.79900000000000004</c:v>
                </c:pt>
                <c:pt idx="647" formatCode="0.0">
                  <c:v>0.106</c:v>
                </c:pt>
                <c:pt idx="648" formatCode="0.0">
                  <c:v>0.308</c:v>
                </c:pt>
              </c:numCache>
            </c:numRef>
          </c:yVal>
          <c:smooth val="1"/>
          <c:extLst>
            <c:ext xmlns:c16="http://schemas.microsoft.com/office/drawing/2014/chart" uri="{C3380CC4-5D6E-409C-BE32-E72D297353CC}">
              <c16:uniqueId val="{00000000-6D45-49F7-B102-B9A1DFC3EBD1}"/>
            </c:ext>
          </c:extLst>
        </c:ser>
        <c:ser>
          <c:idx val="3"/>
          <c:order val="1"/>
          <c:tx>
            <c:v>Tank 5 Eff_Monthly Ave_Ortho-P</c:v>
          </c:tx>
          <c:spPr>
            <a:ln>
              <a:solidFill>
                <a:schemeClr val="accent1">
                  <a:lumMod val="75000"/>
                </a:schemeClr>
              </a:solidFill>
            </a:ln>
          </c:spPr>
          <c:marker>
            <c:symbol val="none"/>
          </c:marker>
          <c:xVal>
            <c:numRef>
              <c:f>'Special sampling'!$G$7:$G$655</c:f>
              <c:numCache>
                <c:formatCode>[$-F800]dddd\,\ mmmm\ dd\,\ yyyy</c:formatCode>
                <c:ptCount val="649"/>
                <c:pt idx="0">
                  <c:v>42268.445138888892</c:v>
                </c:pt>
                <c:pt idx="1">
                  <c:v>42269.445138888892</c:v>
                </c:pt>
                <c:pt idx="2">
                  <c:v>42270.445138888892</c:v>
                </c:pt>
                <c:pt idx="3">
                  <c:v>42271.445138888892</c:v>
                </c:pt>
                <c:pt idx="4">
                  <c:v>42272.445138888892</c:v>
                </c:pt>
                <c:pt idx="5">
                  <c:v>42273.445138888892</c:v>
                </c:pt>
                <c:pt idx="6">
                  <c:v>42274.445138888892</c:v>
                </c:pt>
                <c:pt idx="7">
                  <c:v>42275.445138888892</c:v>
                </c:pt>
                <c:pt idx="8">
                  <c:v>42276.445138888892</c:v>
                </c:pt>
                <c:pt idx="9">
                  <c:v>42277.445138888892</c:v>
                </c:pt>
                <c:pt idx="10">
                  <c:v>42278.445138888892</c:v>
                </c:pt>
                <c:pt idx="11">
                  <c:v>42279.47152777778</c:v>
                </c:pt>
                <c:pt idx="12">
                  <c:v>42280.47152777778</c:v>
                </c:pt>
                <c:pt idx="13">
                  <c:v>42281.47152777778</c:v>
                </c:pt>
                <c:pt idx="14">
                  <c:v>42282.477083333331</c:v>
                </c:pt>
                <c:pt idx="15">
                  <c:v>42283.479166666664</c:v>
                </c:pt>
                <c:pt idx="16">
                  <c:v>42284.481944444444</c:v>
                </c:pt>
                <c:pt idx="17">
                  <c:v>42285.484027777777</c:v>
                </c:pt>
                <c:pt idx="18">
                  <c:v>42286.486111111109</c:v>
                </c:pt>
                <c:pt idx="19">
                  <c:v>42287.486111111109</c:v>
                </c:pt>
                <c:pt idx="20">
                  <c:v>42288.486111111109</c:v>
                </c:pt>
                <c:pt idx="21">
                  <c:v>42289.493055555555</c:v>
                </c:pt>
                <c:pt idx="22">
                  <c:v>42290.493750000001</c:v>
                </c:pt>
                <c:pt idx="23">
                  <c:v>42291.496527777781</c:v>
                </c:pt>
                <c:pt idx="24">
                  <c:v>42292.496527777781</c:v>
                </c:pt>
                <c:pt idx="25">
                  <c:v>42293.496527777781</c:v>
                </c:pt>
                <c:pt idx="26">
                  <c:v>42294.496527777781</c:v>
                </c:pt>
                <c:pt idx="27">
                  <c:v>42295.496527777781</c:v>
                </c:pt>
                <c:pt idx="28">
                  <c:v>42296.496527777781</c:v>
                </c:pt>
                <c:pt idx="29">
                  <c:v>42297.496527777781</c:v>
                </c:pt>
                <c:pt idx="30">
                  <c:v>42298.496527777781</c:v>
                </c:pt>
                <c:pt idx="31">
                  <c:v>42299.496527777781</c:v>
                </c:pt>
                <c:pt idx="32">
                  <c:v>42300.496527777781</c:v>
                </c:pt>
                <c:pt idx="33">
                  <c:v>42301.496527777781</c:v>
                </c:pt>
                <c:pt idx="34">
                  <c:v>42302.496527777781</c:v>
                </c:pt>
                <c:pt idx="35">
                  <c:v>42303.496527777781</c:v>
                </c:pt>
                <c:pt idx="36">
                  <c:v>42304.496527777781</c:v>
                </c:pt>
                <c:pt idx="37">
                  <c:v>42305.496527777781</c:v>
                </c:pt>
                <c:pt idx="38">
                  <c:v>42306.496527777781</c:v>
                </c:pt>
                <c:pt idx="39">
                  <c:v>42307.496527777781</c:v>
                </c:pt>
                <c:pt idx="40">
                  <c:v>42308.496527777781</c:v>
                </c:pt>
                <c:pt idx="41">
                  <c:v>42309.496527777781</c:v>
                </c:pt>
                <c:pt idx="42">
                  <c:v>42310.496527777781</c:v>
                </c:pt>
                <c:pt idx="43">
                  <c:v>42311.496527777781</c:v>
                </c:pt>
                <c:pt idx="44">
                  <c:v>42312.496527777781</c:v>
                </c:pt>
                <c:pt idx="45">
                  <c:v>42313.496527777781</c:v>
                </c:pt>
                <c:pt idx="46">
                  <c:v>42314.496527777781</c:v>
                </c:pt>
                <c:pt idx="47">
                  <c:v>42315.496527777781</c:v>
                </c:pt>
                <c:pt idx="48">
                  <c:v>42316.496527777781</c:v>
                </c:pt>
                <c:pt idx="49">
                  <c:v>42317.496527777781</c:v>
                </c:pt>
                <c:pt idx="50">
                  <c:v>42318.496527777781</c:v>
                </c:pt>
                <c:pt idx="51">
                  <c:v>42319.496527777781</c:v>
                </c:pt>
                <c:pt idx="52">
                  <c:v>42320.496527777781</c:v>
                </c:pt>
                <c:pt idx="53">
                  <c:v>42321.496527777781</c:v>
                </c:pt>
                <c:pt idx="54">
                  <c:v>42322.496527777781</c:v>
                </c:pt>
                <c:pt idx="55">
                  <c:v>42323.496527777781</c:v>
                </c:pt>
                <c:pt idx="56">
                  <c:v>42324.496527777781</c:v>
                </c:pt>
                <c:pt idx="57">
                  <c:v>42325.496527777781</c:v>
                </c:pt>
                <c:pt idx="58">
                  <c:v>42326.496527777781</c:v>
                </c:pt>
                <c:pt idx="59">
                  <c:v>42327.496527777781</c:v>
                </c:pt>
                <c:pt idx="60">
                  <c:v>42328.496527777781</c:v>
                </c:pt>
                <c:pt idx="61">
                  <c:v>42329.496527777781</c:v>
                </c:pt>
                <c:pt idx="62">
                  <c:v>42330.496527777781</c:v>
                </c:pt>
                <c:pt idx="63">
                  <c:v>42331.496527777781</c:v>
                </c:pt>
                <c:pt idx="64">
                  <c:v>42332.496527777781</c:v>
                </c:pt>
                <c:pt idx="65">
                  <c:v>42333.496527777781</c:v>
                </c:pt>
                <c:pt idx="66">
                  <c:v>42334.496527777781</c:v>
                </c:pt>
                <c:pt idx="67">
                  <c:v>42335.496527777781</c:v>
                </c:pt>
                <c:pt idx="68">
                  <c:v>42336.496527777781</c:v>
                </c:pt>
                <c:pt idx="69">
                  <c:v>42337.496527777781</c:v>
                </c:pt>
                <c:pt idx="70">
                  <c:v>42338.496527777781</c:v>
                </c:pt>
                <c:pt idx="71">
                  <c:v>42339.496527777781</c:v>
                </c:pt>
                <c:pt idx="72">
                  <c:v>42340.496527777781</c:v>
                </c:pt>
                <c:pt idx="73">
                  <c:v>42341.496527777781</c:v>
                </c:pt>
                <c:pt idx="74">
                  <c:v>42342.496527777781</c:v>
                </c:pt>
                <c:pt idx="75">
                  <c:v>42343.496527777781</c:v>
                </c:pt>
                <c:pt idx="76">
                  <c:v>42344.496527777781</c:v>
                </c:pt>
                <c:pt idx="77">
                  <c:v>42345.496527777781</c:v>
                </c:pt>
                <c:pt idx="78">
                  <c:v>42346.496527777781</c:v>
                </c:pt>
                <c:pt idx="79">
                  <c:v>42347.496527777781</c:v>
                </c:pt>
                <c:pt idx="80">
                  <c:v>42348.496527777781</c:v>
                </c:pt>
                <c:pt idx="81">
                  <c:v>42349.496527777781</c:v>
                </c:pt>
                <c:pt idx="82">
                  <c:v>42350.496527777781</c:v>
                </c:pt>
                <c:pt idx="83">
                  <c:v>42351.496527777781</c:v>
                </c:pt>
                <c:pt idx="84">
                  <c:v>42352.496527777781</c:v>
                </c:pt>
                <c:pt idx="85">
                  <c:v>42353.496527777781</c:v>
                </c:pt>
                <c:pt idx="86">
                  <c:v>42354.496527777781</c:v>
                </c:pt>
                <c:pt idx="87">
                  <c:v>42355.496527777781</c:v>
                </c:pt>
                <c:pt idx="88">
                  <c:v>42356.496527777781</c:v>
                </c:pt>
                <c:pt idx="89">
                  <c:v>42357.496527777781</c:v>
                </c:pt>
                <c:pt idx="90">
                  <c:v>42358.496527777781</c:v>
                </c:pt>
                <c:pt idx="91">
                  <c:v>42359.496527777781</c:v>
                </c:pt>
                <c:pt idx="92">
                  <c:v>42360.496527777781</c:v>
                </c:pt>
                <c:pt idx="93">
                  <c:v>42361.496527777781</c:v>
                </c:pt>
                <c:pt idx="94">
                  <c:v>42362.496527777781</c:v>
                </c:pt>
                <c:pt idx="95">
                  <c:v>42363.496527777781</c:v>
                </c:pt>
                <c:pt idx="96">
                  <c:v>42364.496527777781</c:v>
                </c:pt>
                <c:pt idx="97">
                  <c:v>42365.496527777781</c:v>
                </c:pt>
                <c:pt idx="98">
                  <c:v>42366.496527777781</c:v>
                </c:pt>
                <c:pt idx="99">
                  <c:v>42367.496527777781</c:v>
                </c:pt>
                <c:pt idx="100">
                  <c:v>42368.496527777781</c:v>
                </c:pt>
                <c:pt idx="101">
                  <c:v>42369.496527777781</c:v>
                </c:pt>
                <c:pt idx="102">
                  <c:v>42370.496527777781</c:v>
                </c:pt>
                <c:pt idx="103">
                  <c:v>42371.496527777781</c:v>
                </c:pt>
                <c:pt idx="104">
                  <c:v>42372.496527777781</c:v>
                </c:pt>
                <c:pt idx="105">
                  <c:v>42373.496527777781</c:v>
                </c:pt>
                <c:pt idx="106">
                  <c:v>42374.496527777781</c:v>
                </c:pt>
                <c:pt idx="107">
                  <c:v>42375.496527777781</c:v>
                </c:pt>
                <c:pt idx="108">
                  <c:v>42376.496527777781</c:v>
                </c:pt>
                <c:pt idx="109">
                  <c:v>42377.496527777781</c:v>
                </c:pt>
                <c:pt idx="110">
                  <c:v>42378.496527777781</c:v>
                </c:pt>
                <c:pt idx="111">
                  <c:v>42379.496527777781</c:v>
                </c:pt>
                <c:pt idx="112">
                  <c:v>42380.496527777781</c:v>
                </c:pt>
                <c:pt idx="113">
                  <c:v>42381.496527777781</c:v>
                </c:pt>
                <c:pt idx="114">
                  <c:v>42382.496527777781</c:v>
                </c:pt>
                <c:pt idx="115">
                  <c:v>42383.496527777781</c:v>
                </c:pt>
                <c:pt idx="116">
                  <c:v>42384.496527777781</c:v>
                </c:pt>
                <c:pt idx="117">
                  <c:v>42385.496527777781</c:v>
                </c:pt>
                <c:pt idx="118">
                  <c:v>42386.496527777781</c:v>
                </c:pt>
                <c:pt idx="119">
                  <c:v>42387.496527777781</c:v>
                </c:pt>
                <c:pt idx="120">
                  <c:v>42388.496527777781</c:v>
                </c:pt>
                <c:pt idx="121">
                  <c:v>42389.496527777781</c:v>
                </c:pt>
                <c:pt idx="122">
                  <c:v>42390.496527777781</c:v>
                </c:pt>
                <c:pt idx="123">
                  <c:v>42391.496527777781</c:v>
                </c:pt>
                <c:pt idx="124">
                  <c:v>42392.496527777781</c:v>
                </c:pt>
                <c:pt idx="125">
                  <c:v>42393.496527777781</c:v>
                </c:pt>
                <c:pt idx="126">
                  <c:v>42394.496527777781</c:v>
                </c:pt>
                <c:pt idx="127">
                  <c:v>42395.496527777781</c:v>
                </c:pt>
                <c:pt idx="128">
                  <c:v>42396.496527777781</c:v>
                </c:pt>
                <c:pt idx="129">
                  <c:v>42397.496527777781</c:v>
                </c:pt>
                <c:pt idx="130">
                  <c:v>42398.496527777781</c:v>
                </c:pt>
                <c:pt idx="131">
                  <c:v>42399.496527777781</c:v>
                </c:pt>
                <c:pt idx="132">
                  <c:v>42400.496527777781</c:v>
                </c:pt>
                <c:pt idx="133">
                  <c:v>42401.496527777781</c:v>
                </c:pt>
                <c:pt idx="134">
                  <c:v>42402.496527777781</c:v>
                </c:pt>
                <c:pt idx="135">
                  <c:v>42403.496527777781</c:v>
                </c:pt>
                <c:pt idx="136">
                  <c:v>42404.496527777781</c:v>
                </c:pt>
                <c:pt idx="137">
                  <c:v>42405.496527777781</c:v>
                </c:pt>
                <c:pt idx="138">
                  <c:v>42406.496527777781</c:v>
                </c:pt>
                <c:pt idx="139">
                  <c:v>42407.496527777781</c:v>
                </c:pt>
                <c:pt idx="140">
                  <c:v>42408.496527777781</c:v>
                </c:pt>
                <c:pt idx="141">
                  <c:v>42409.496527777781</c:v>
                </c:pt>
                <c:pt idx="142">
                  <c:v>42410.496527777781</c:v>
                </c:pt>
                <c:pt idx="143">
                  <c:v>42411.496527777781</c:v>
                </c:pt>
                <c:pt idx="144">
                  <c:v>42412.496527777781</c:v>
                </c:pt>
                <c:pt idx="145">
                  <c:v>42413.496527777781</c:v>
                </c:pt>
                <c:pt idx="146">
                  <c:v>42414.496527777781</c:v>
                </c:pt>
                <c:pt idx="147">
                  <c:v>42415.496527777781</c:v>
                </c:pt>
                <c:pt idx="148">
                  <c:v>42416.496527777781</c:v>
                </c:pt>
                <c:pt idx="149">
                  <c:v>42417.496527777781</c:v>
                </c:pt>
                <c:pt idx="150">
                  <c:v>42418.496527777781</c:v>
                </c:pt>
                <c:pt idx="151">
                  <c:v>42419.496527777781</c:v>
                </c:pt>
                <c:pt idx="152">
                  <c:v>42420.496527777781</c:v>
                </c:pt>
                <c:pt idx="153">
                  <c:v>42421.496527777781</c:v>
                </c:pt>
                <c:pt idx="154">
                  <c:v>42422.496527777781</c:v>
                </c:pt>
                <c:pt idx="155">
                  <c:v>42423.496527777781</c:v>
                </c:pt>
                <c:pt idx="156">
                  <c:v>42424.496527777781</c:v>
                </c:pt>
                <c:pt idx="157">
                  <c:v>42425.496527777781</c:v>
                </c:pt>
                <c:pt idx="158">
                  <c:v>42426.496527777781</c:v>
                </c:pt>
                <c:pt idx="159">
                  <c:v>42427.496527777781</c:v>
                </c:pt>
                <c:pt idx="160">
                  <c:v>42428.496527777781</c:v>
                </c:pt>
                <c:pt idx="161">
                  <c:v>42429.496527777781</c:v>
                </c:pt>
                <c:pt idx="162">
                  <c:v>42430.496527777781</c:v>
                </c:pt>
                <c:pt idx="163">
                  <c:v>42431.496527777781</c:v>
                </c:pt>
                <c:pt idx="164">
                  <c:v>42432.496527777781</c:v>
                </c:pt>
                <c:pt idx="165">
                  <c:v>42433.496527777781</c:v>
                </c:pt>
                <c:pt idx="166">
                  <c:v>42434.496527777781</c:v>
                </c:pt>
                <c:pt idx="167">
                  <c:v>42435.496527777781</c:v>
                </c:pt>
                <c:pt idx="168">
                  <c:v>42436.496527777781</c:v>
                </c:pt>
                <c:pt idx="169">
                  <c:v>42437.496527777781</c:v>
                </c:pt>
                <c:pt idx="170">
                  <c:v>42438.496527777781</c:v>
                </c:pt>
                <c:pt idx="171">
                  <c:v>42439.496527777781</c:v>
                </c:pt>
                <c:pt idx="172">
                  <c:v>42440.496527777781</c:v>
                </c:pt>
                <c:pt idx="173">
                  <c:v>42441.496527777781</c:v>
                </c:pt>
                <c:pt idx="174">
                  <c:v>42442.496527777781</c:v>
                </c:pt>
                <c:pt idx="175">
                  <c:v>42443.496527777781</c:v>
                </c:pt>
                <c:pt idx="176">
                  <c:v>42444.496527777781</c:v>
                </c:pt>
                <c:pt idx="177">
                  <c:v>42445.496527777781</c:v>
                </c:pt>
                <c:pt idx="178">
                  <c:v>42446.496527777781</c:v>
                </c:pt>
                <c:pt idx="179">
                  <c:v>42447.496527777781</c:v>
                </c:pt>
                <c:pt idx="180">
                  <c:v>42448.496527777781</c:v>
                </c:pt>
                <c:pt idx="181">
                  <c:v>42449.496527777781</c:v>
                </c:pt>
                <c:pt idx="182">
                  <c:v>42450.496527777781</c:v>
                </c:pt>
                <c:pt idx="183">
                  <c:v>42451.496527777781</c:v>
                </c:pt>
                <c:pt idx="184">
                  <c:v>42452.496527777781</c:v>
                </c:pt>
                <c:pt idx="185">
                  <c:v>42453.496527777781</c:v>
                </c:pt>
                <c:pt idx="186">
                  <c:v>42454.496527777781</c:v>
                </c:pt>
                <c:pt idx="187">
                  <c:v>42455.496527777781</c:v>
                </c:pt>
                <c:pt idx="188">
                  <c:v>42456.496527777781</c:v>
                </c:pt>
                <c:pt idx="189">
                  <c:v>42457.496527777781</c:v>
                </c:pt>
                <c:pt idx="190">
                  <c:v>42458.496527777781</c:v>
                </c:pt>
                <c:pt idx="191">
                  <c:v>42459.496527777781</c:v>
                </c:pt>
                <c:pt idx="192">
                  <c:v>42460.496527777781</c:v>
                </c:pt>
                <c:pt idx="193">
                  <c:v>42461.496527777781</c:v>
                </c:pt>
                <c:pt idx="194">
                  <c:v>42462.496527777781</c:v>
                </c:pt>
                <c:pt idx="195">
                  <c:v>42463.496527777781</c:v>
                </c:pt>
                <c:pt idx="196">
                  <c:v>42464.496527777781</c:v>
                </c:pt>
                <c:pt idx="197">
                  <c:v>42465.496527777781</c:v>
                </c:pt>
                <c:pt idx="198">
                  <c:v>42466.496527777781</c:v>
                </c:pt>
                <c:pt idx="199">
                  <c:v>42467.496527777781</c:v>
                </c:pt>
                <c:pt idx="200">
                  <c:v>42468.496527777781</c:v>
                </c:pt>
                <c:pt idx="201">
                  <c:v>42469.496527777781</c:v>
                </c:pt>
                <c:pt idx="202">
                  <c:v>42470.496527777781</c:v>
                </c:pt>
                <c:pt idx="203">
                  <c:v>42471.496527777781</c:v>
                </c:pt>
                <c:pt idx="204">
                  <c:v>42472.496527777781</c:v>
                </c:pt>
                <c:pt idx="205">
                  <c:v>42473.496527777781</c:v>
                </c:pt>
                <c:pt idx="206">
                  <c:v>42474.496527777781</c:v>
                </c:pt>
                <c:pt idx="207">
                  <c:v>42475.496527777781</c:v>
                </c:pt>
                <c:pt idx="208">
                  <c:v>42476.496527777781</c:v>
                </c:pt>
                <c:pt idx="209">
                  <c:v>42477.496527777781</c:v>
                </c:pt>
                <c:pt idx="210">
                  <c:v>42478.496527777781</c:v>
                </c:pt>
                <c:pt idx="211">
                  <c:v>42479.496527777781</c:v>
                </c:pt>
                <c:pt idx="212">
                  <c:v>42480.496527777781</c:v>
                </c:pt>
                <c:pt idx="213">
                  <c:v>42481.496527777781</c:v>
                </c:pt>
                <c:pt idx="214">
                  <c:v>42482.496527777781</c:v>
                </c:pt>
                <c:pt idx="215">
                  <c:v>42483.496527777781</c:v>
                </c:pt>
                <c:pt idx="216">
                  <c:v>42484.496527777781</c:v>
                </c:pt>
                <c:pt idx="217">
                  <c:v>42485.496527777781</c:v>
                </c:pt>
                <c:pt idx="218">
                  <c:v>42486.496527777781</c:v>
                </c:pt>
                <c:pt idx="219">
                  <c:v>42487.496527777781</c:v>
                </c:pt>
                <c:pt idx="220">
                  <c:v>42488.496527777781</c:v>
                </c:pt>
                <c:pt idx="221">
                  <c:v>42489.496527777781</c:v>
                </c:pt>
                <c:pt idx="222">
                  <c:v>42490.496527777781</c:v>
                </c:pt>
                <c:pt idx="223">
                  <c:v>42491.496527777781</c:v>
                </c:pt>
                <c:pt idx="224">
                  <c:v>42492.496527777781</c:v>
                </c:pt>
                <c:pt idx="225">
                  <c:v>42493.496527777781</c:v>
                </c:pt>
                <c:pt idx="226">
                  <c:v>42494.496527777781</c:v>
                </c:pt>
                <c:pt idx="227">
                  <c:v>42495.496527777781</c:v>
                </c:pt>
                <c:pt idx="228">
                  <c:v>42496.496527777781</c:v>
                </c:pt>
                <c:pt idx="229">
                  <c:v>42497.496527777781</c:v>
                </c:pt>
                <c:pt idx="230">
                  <c:v>42498.496527777781</c:v>
                </c:pt>
                <c:pt idx="231">
                  <c:v>42499.496527777781</c:v>
                </c:pt>
                <c:pt idx="232">
                  <c:v>42500.496527777781</c:v>
                </c:pt>
                <c:pt idx="233">
                  <c:v>42501.496527777781</c:v>
                </c:pt>
                <c:pt idx="234">
                  <c:v>42502.496527777781</c:v>
                </c:pt>
                <c:pt idx="235">
                  <c:v>42503.496527777781</c:v>
                </c:pt>
                <c:pt idx="236">
                  <c:v>42504.496527777781</c:v>
                </c:pt>
                <c:pt idx="237">
                  <c:v>42505.496527777781</c:v>
                </c:pt>
                <c:pt idx="238">
                  <c:v>42506.496527777781</c:v>
                </c:pt>
                <c:pt idx="239">
                  <c:v>42507.496527777781</c:v>
                </c:pt>
                <c:pt idx="240">
                  <c:v>42508.496527777781</c:v>
                </c:pt>
                <c:pt idx="241">
                  <c:v>42509.496527777781</c:v>
                </c:pt>
                <c:pt idx="242">
                  <c:v>42510.496527777781</c:v>
                </c:pt>
                <c:pt idx="243">
                  <c:v>42511.496527777781</c:v>
                </c:pt>
                <c:pt idx="244">
                  <c:v>42512.496527777781</c:v>
                </c:pt>
                <c:pt idx="245">
                  <c:v>42513.496527777781</c:v>
                </c:pt>
                <c:pt idx="246">
                  <c:v>42514.496527777781</c:v>
                </c:pt>
                <c:pt idx="247">
                  <c:v>42515.496527777781</c:v>
                </c:pt>
                <c:pt idx="248">
                  <c:v>42516.496527777781</c:v>
                </c:pt>
                <c:pt idx="249">
                  <c:v>42517.496527777781</c:v>
                </c:pt>
                <c:pt idx="250">
                  <c:v>42518.496527777781</c:v>
                </c:pt>
                <c:pt idx="251">
                  <c:v>42519.496527777781</c:v>
                </c:pt>
                <c:pt idx="252">
                  <c:v>42520.496527777781</c:v>
                </c:pt>
                <c:pt idx="253">
                  <c:v>42521.496527777781</c:v>
                </c:pt>
                <c:pt idx="254">
                  <c:v>42522.496527777781</c:v>
                </c:pt>
                <c:pt idx="255">
                  <c:v>42523.496527777781</c:v>
                </c:pt>
                <c:pt idx="256">
                  <c:v>42524.496527777781</c:v>
                </c:pt>
                <c:pt idx="257">
                  <c:v>42525.496527777781</c:v>
                </c:pt>
                <c:pt idx="258">
                  <c:v>42526.496527777781</c:v>
                </c:pt>
                <c:pt idx="259">
                  <c:v>42527.496527777781</c:v>
                </c:pt>
                <c:pt idx="260">
                  <c:v>42528.496527777781</c:v>
                </c:pt>
                <c:pt idx="261">
                  <c:v>42529.496527777781</c:v>
                </c:pt>
                <c:pt idx="262">
                  <c:v>42530.496527777781</c:v>
                </c:pt>
                <c:pt idx="263">
                  <c:v>42531.496527777781</c:v>
                </c:pt>
                <c:pt idx="264">
                  <c:v>42532.496527777781</c:v>
                </c:pt>
                <c:pt idx="265">
                  <c:v>42533.496527777781</c:v>
                </c:pt>
                <c:pt idx="266">
                  <c:v>42534.496527777781</c:v>
                </c:pt>
                <c:pt idx="267">
                  <c:v>42535.496527777781</c:v>
                </c:pt>
                <c:pt idx="268">
                  <c:v>42536.496527777781</c:v>
                </c:pt>
                <c:pt idx="269">
                  <c:v>42537.496527777781</c:v>
                </c:pt>
                <c:pt idx="270">
                  <c:v>42538.496527777781</c:v>
                </c:pt>
                <c:pt idx="271">
                  <c:v>42539.496527777781</c:v>
                </c:pt>
                <c:pt idx="272">
                  <c:v>42540.496527777781</c:v>
                </c:pt>
                <c:pt idx="273">
                  <c:v>42541.496527777781</c:v>
                </c:pt>
                <c:pt idx="274">
                  <c:v>42542.496527777781</c:v>
                </c:pt>
                <c:pt idx="275">
                  <c:v>42543.496527777781</c:v>
                </c:pt>
                <c:pt idx="276">
                  <c:v>42544.496527777781</c:v>
                </c:pt>
                <c:pt idx="277">
                  <c:v>42545.496527777781</c:v>
                </c:pt>
                <c:pt idx="278">
                  <c:v>42546.496527777781</c:v>
                </c:pt>
                <c:pt idx="279">
                  <c:v>42547.496527777781</c:v>
                </c:pt>
                <c:pt idx="280">
                  <c:v>42548.496527777781</c:v>
                </c:pt>
                <c:pt idx="281">
                  <c:v>42549.496527777781</c:v>
                </c:pt>
                <c:pt idx="282">
                  <c:v>42550.496527777781</c:v>
                </c:pt>
                <c:pt idx="283">
                  <c:v>42551.496527777781</c:v>
                </c:pt>
                <c:pt idx="284">
                  <c:v>42552.496527777781</c:v>
                </c:pt>
                <c:pt idx="285">
                  <c:v>42553.496527777781</c:v>
                </c:pt>
                <c:pt idx="286">
                  <c:v>42554.496527777781</c:v>
                </c:pt>
                <c:pt idx="287">
                  <c:v>42555.496527777781</c:v>
                </c:pt>
                <c:pt idx="288">
                  <c:v>42556.496527777781</c:v>
                </c:pt>
                <c:pt idx="289">
                  <c:v>42557.496527777781</c:v>
                </c:pt>
                <c:pt idx="290">
                  <c:v>42558.496527777781</c:v>
                </c:pt>
                <c:pt idx="291">
                  <c:v>42559.496527777781</c:v>
                </c:pt>
                <c:pt idx="292">
                  <c:v>42560.496527777781</c:v>
                </c:pt>
                <c:pt idx="293">
                  <c:v>42561.496527777781</c:v>
                </c:pt>
                <c:pt idx="294">
                  <c:v>42562.496527777781</c:v>
                </c:pt>
                <c:pt idx="295">
                  <c:v>42563.496527777781</c:v>
                </c:pt>
                <c:pt idx="296">
                  <c:v>42564.496527777781</c:v>
                </c:pt>
                <c:pt idx="297">
                  <c:v>42565.496527777781</c:v>
                </c:pt>
                <c:pt idx="298">
                  <c:v>42566.496527777781</c:v>
                </c:pt>
                <c:pt idx="299">
                  <c:v>42567.496527777781</c:v>
                </c:pt>
                <c:pt idx="300">
                  <c:v>42568.496527777781</c:v>
                </c:pt>
                <c:pt idx="301">
                  <c:v>42569.496527777781</c:v>
                </c:pt>
                <c:pt idx="302">
                  <c:v>42570.496527777781</c:v>
                </c:pt>
                <c:pt idx="303">
                  <c:v>42571.496527777781</c:v>
                </c:pt>
                <c:pt idx="304">
                  <c:v>42572.496527777781</c:v>
                </c:pt>
                <c:pt idx="305">
                  <c:v>42573.496527777781</c:v>
                </c:pt>
                <c:pt idx="306">
                  <c:v>42574.496527777781</c:v>
                </c:pt>
                <c:pt idx="307">
                  <c:v>42575.496527777781</c:v>
                </c:pt>
                <c:pt idx="308">
                  <c:v>42576.496527777781</c:v>
                </c:pt>
                <c:pt idx="309">
                  <c:v>42577.496527777781</c:v>
                </c:pt>
                <c:pt idx="310">
                  <c:v>42578.496527777781</c:v>
                </c:pt>
                <c:pt idx="311">
                  <c:v>42579.496527777781</c:v>
                </c:pt>
                <c:pt idx="312">
                  <c:v>42580.496527777781</c:v>
                </c:pt>
                <c:pt idx="313">
                  <c:v>42581.496527777781</c:v>
                </c:pt>
                <c:pt idx="314">
                  <c:v>42582.496527777781</c:v>
                </c:pt>
                <c:pt idx="315">
                  <c:v>42583.496527777781</c:v>
                </c:pt>
                <c:pt idx="316">
                  <c:v>42584.496527777781</c:v>
                </c:pt>
                <c:pt idx="317">
                  <c:v>42585.496527777781</c:v>
                </c:pt>
                <c:pt idx="318">
                  <c:v>42586.496527777781</c:v>
                </c:pt>
                <c:pt idx="319">
                  <c:v>42587.496527777781</c:v>
                </c:pt>
                <c:pt idx="320">
                  <c:v>42588.496527777781</c:v>
                </c:pt>
                <c:pt idx="321">
                  <c:v>42589.496527777781</c:v>
                </c:pt>
                <c:pt idx="322">
                  <c:v>42590.496527777781</c:v>
                </c:pt>
                <c:pt idx="323">
                  <c:v>42591.496527777781</c:v>
                </c:pt>
                <c:pt idx="324">
                  <c:v>42592.496527777781</c:v>
                </c:pt>
                <c:pt idx="325">
                  <c:v>42593.496527777781</c:v>
                </c:pt>
                <c:pt idx="326">
                  <c:v>42594.496527777781</c:v>
                </c:pt>
                <c:pt idx="327">
                  <c:v>42595.496527777781</c:v>
                </c:pt>
                <c:pt idx="328">
                  <c:v>42596.496527777781</c:v>
                </c:pt>
                <c:pt idx="329">
                  <c:v>42597.496527777781</c:v>
                </c:pt>
                <c:pt idx="330">
                  <c:v>42598.496527777781</c:v>
                </c:pt>
                <c:pt idx="331">
                  <c:v>42599.496527777781</c:v>
                </c:pt>
                <c:pt idx="332">
                  <c:v>42600.496527777781</c:v>
                </c:pt>
                <c:pt idx="333">
                  <c:v>42601.496527777781</c:v>
                </c:pt>
                <c:pt idx="334">
                  <c:v>42602.496527777781</c:v>
                </c:pt>
                <c:pt idx="335">
                  <c:v>42603.496527777781</c:v>
                </c:pt>
                <c:pt idx="336">
                  <c:v>42604.496527777781</c:v>
                </c:pt>
                <c:pt idx="337">
                  <c:v>42605.496527777781</c:v>
                </c:pt>
                <c:pt idx="338">
                  <c:v>42606.496527777781</c:v>
                </c:pt>
                <c:pt idx="339">
                  <c:v>42607.496527777781</c:v>
                </c:pt>
                <c:pt idx="340">
                  <c:v>42608.496527777781</c:v>
                </c:pt>
                <c:pt idx="341">
                  <c:v>42609.496527777781</c:v>
                </c:pt>
                <c:pt idx="342">
                  <c:v>42610.496527777781</c:v>
                </c:pt>
                <c:pt idx="343">
                  <c:v>42611.496527777781</c:v>
                </c:pt>
                <c:pt idx="344">
                  <c:v>42612.496527777781</c:v>
                </c:pt>
                <c:pt idx="345">
                  <c:v>42613.496527777781</c:v>
                </c:pt>
                <c:pt idx="346">
                  <c:v>42614.496527777781</c:v>
                </c:pt>
                <c:pt idx="347">
                  <c:v>42615.496527777781</c:v>
                </c:pt>
                <c:pt idx="348">
                  <c:v>42616.496527777781</c:v>
                </c:pt>
                <c:pt idx="349">
                  <c:v>42617.496527777781</c:v>
                </c:pt>
                <c:pt idx="350">
                  <c:v>42618.496527777781</c:v>
                </c:pt>
                <c:pt idx="351">
                  <c:v>42619.496527777781</c:v>
                </c:pt>
                <c:pt idx="352">
                  <c:v>42620.496527777781</c:v>
                </c:pt>
                <c:pt idx="353">
                  <c:v>42621.496527777781</c:v>
                </c:pt>
                <c:pt idx="354">
                  <c:v>42622.496527777781</c:v>
                </c:pt>
                <c:pt idx="355">
                  <c:v>42623.496527777781</c:v>
                </c:pt>
                <c:pt idx="356">
                  <c:v>42624.496527777781</c:v>
                </c:pt>
                <c:pt idx="357">
                  <c:v>42625.496527777781</c:v>
                </c:pt>
                <c:pt idx="358">
                  <c:v>42626.496527777781</c:v>
                </c:pt>
                <c:pt idx="359">
                  <c:v>42627.496527777781</c:v>
                </c:pt>
                <c:pt idx="360">
                  <c:v>42628.496527777781</c:v>
                </c:pt>
                <c:pt idx="361">
                  <c:v>42629.496527777781</c:v>
                </c:pt>
                <c:pt idx="362">
                  <c:v>42630.496527777781</c:v>
                </c:pt>
                <c:pt idx="363">
                  <c:v>42631.496527777781</c:v>
                </c:pt>
                <c:pt idx="364">
                  <c:v>42632.496527777781</c:v>
                </c:pt>
                <c:pt idx="365">
                  <c:v>42633.496527777781</c:v>
                </c:pt>
                <c:pt idx="366">
                  <c:v>42634.496527777781</c:v>
                </c:pt>
                <c:pt idx="367">
                  <c:v>42635.496527777781</c:v>
                </c:pt>
                <c:pt idx="368">
                  <c:v>42636.496527777781</c:v>
                </c:pt>
                <c:pt idx="369">
                  <c:v>42637.496527777781</c:v>
                </c:pt>
                <c:pt idx="370">
                  <c:v>42638.496527777781</c:v>
                </c:pt>
                <c:pt idx="371">
                  <c:v>42639.496527777781</c:v>
                </c:pt>
                <c:pt idx="372">
                  <c:v>42640.496527777781</c:v>
                </c:pt>
                <c:pt idx="373">
                  <c:v>42641.496527777781</c:v>
                </c:pt>
                <c:pt idx="374">
                  <c:v>42642.496527777781</c:v>
                </c:pt>
                <c:pt idx="375">
                  <c:v>42643.496527777781</c:v>
                </c:pt>
                <c:pt idx="376">
                  <c:v>42644.496527777781</c:v>
                </c:pt>
                <c:pt idx="377">
                  <c:v>42645.496527777781</c:v>
                </c:pt>
                <c:pt idx="378">
                  <c:v>42646.496527777781</c:v>
                </c:pt>
                <c:pt idx="379">
                  <c:v>42647.496527777781</c:v>
                </c:pt>
                <c:pt idx="380">
                  <c:v>42648.496527777781</c:v>
                </c:pt>
                <c:pt idx="381">
                  <c:v>42649.496527777781</c:v>
                </c:pt>
                <c:pt idx="382">
                  <c:v>42650.496527777781</c:v>
                </c:pt>
                <c:pt idx="383">
                  <c:v>42651.496527777781</c:v>
                </c:pt>
                <c:pt idx="384">
                  <c:v>42652.496527777781</c:v>
                </c:pt>
                <c:pt idx="385">
                  <c:v>42653.496527777781</c:v>
                </c:pt>
                <c:pt idx="386">
                  <c:v>42654.496527777781</c:v>
                </c:pt>
                <c:pt idx="387">
                  <c:v>42655.496527777781</c:v>
                </c:pt>
                <c:pt idx="388">
                  <c:v>42656.496527777781</c:v>
                </c:pt>
                <c:pt idx="389">
                  <c:v>42657.496527777781</c:v>
                </c:pt>
                <c:pt idx="390">
                  <c:v>42658.496527777781</c:v>
                </c:pt>
                <c:pt idx="391">
                  <c:v>42659.496527777781</c:v>
                </c:pt>
                <c:pt idx="392">
                  <c:v>42660.496527777781</c:v>
                </c:pt>
                <c:pt idx="393">
                  <c:v>42661.496527777781</c:v>
                </c:pt>
                <c:pt idx="394">
                  <c:v>42662.496527777781</c:v>
                </c:pt>
                <c:pt idx="395">
                  <c:v>42663.496527777781</c:v>
                </c:pt>
                <c:pt idx="396">
                  <c:v>42664.496527777781</c:v>
                </c:pt>
                <c:pt idx="397">
                  <c:v>42665.496527777781</c:v>
                </c:pt>
                <c:pt idx="398">
                  <c:v>42666.496527777781</c:v>
                </c:pt>
                <c:pt idx="399">
                  <c:v>42667.496527777781</c:v>
                </c:pt>
                <c:pt idx="400">
                  <c:v>42668.496527777781</c:v>
                </c:pt>
                <c:pt idx="401">
                  <c:v>42669.496527777781</c:v>
                </c:pt>
                <c:pt idx="402">
                  <c:v>42670.496527777781</c:v>
                </c:pt>
                <c:pt idx="403">
                  <c:v>42671.496527777781</c:v>
                </c:pt>
                <c:pt idx="404">
                  <c:v>42672.496527777781</c:v>
                </c:pt>
                <c:pt idx="405">
                  <c:v>42673.496527777781</c:v>
                </c:pt>
                <c:pt idx="406">
                  <c:v>42674.496527777781</c:v>
                </c:pt>
                <c:pt idx="407">
                  <c:v>42675.496527777781</c:v>
                </c:pt>
                <c:pt idx="408">
                  <c:v>42676.496527777781</c:v>
                </c:pt>
                <c:pt idx="409">
                  <c:v>42677.496527777781</c:v>
                </c:pt>
                <c:pt idx="410">
                  <c:v>42678.496527777781</c:v>
                </c:pt>
                <c:pt idx="411">
                  <c:v>42679.496527777781</c:v>
                </c:pt>
                <c:pt idx="412">
                  <c:v>42680.496527777781</c:v>
                </c:pt>
                <c:pt idx="413">
                  <c:v>42681.496527777781</c:v>
                </c:pt>
                <c:pt idx="414">
                  <c:v>42682.496527777781</c:v>
                </c:pt>
                <c:pt idx="415">
                  <c:v>42683.496527777781</c:v>
                </c:pt>
                <c:pt idx="416">
                  <c:v>42684.496527777781</c:v>
                </c:pt>
                <c:pt idx="417">
                  <c:v>42685.496527777781</c:v>
                </c:pt>
                <c:pt idx="418">
                  <c:v>42686.496527777781</c:v>
                </c:pt>
                <c:pt idx="419">
                  <c:v>42687.496527777781</c:v>
                </c:pt>
                <c:pt idx="420">
                  <c:v>42688.496527777781</c:v>
                </c:pt>
                <c:pt idx="421">
                  <c:v>42689.496527777781</c:v>
                </c:pt>
                <c:pt idx="422">
                  <c:v>42690.496527777781</c:v>
                </c:pt>
                <c:pt idx="423">
                  <c:v>42691.496527777781</c:v>
                </c:pt>
                <c:pt idx="424">
                  <c:v>42692.496527777781</c:v>
                </c:pt>
                <c:pt idx="425">
                  <c:v>42693.496527777781</c:v>
                </c:pt>
                <c:pt idx="426">
                  <c:v>42694.496527777781</c:v>
                </c:pt>
                <c:pt idx="427">
                  <c:v>42695.496527777781</c:v>
                </c:pt>
                <c:pt idx="428">
                  <c:v>42696.496527777781</c:v>
                </c:pt>
                <c:pt idx="429">
                  <c:v>42697.496527777781</c:v>
                </c:pt>
                <c:pt idx="430">
                  <c:v>42698.496527777781</c:v>
                </c:pt>
                <c:pt idx="431">
                  <c:v>42699.496527777781</c:v>
                </c:pt>
                <c:pt idx="432">
                  <c:v>42700.496527777781</c:v>
                </c:pt>
                <c:pt idx="433">
                  <c:v>42701.496527777781</c:v>
                </c:pt>
                <c:pt idx="434">
                  <c:v>42702.496527777781</c:v>
                </c:pt>
                <c:pt idx="435">
                  <c:v>42703.496527777781</c:v>
                </c:pt>
                <c:pt idx="436">
                  <c:v>42704.496527777781</c:v>
                </c:pt>
                <c:pt idx="437">
                  <c:v>42705.496527777781</c:v>
                </c:pt>
                <c:pt idx="438">
                  <c:v>42706.496527777781</c:v>
                </c:pt>
                <c:pt idx="439">
                  <c:v>42707.496527777781</c:v>
                </c:pt>
                <c:pt idx="440">
                  <c:v>42708.496527777781</c:v>
                </c:pt>
                <c:pt idx="441">
                  <c:v>42709.496527777781</c:v>
                </c:pt>
                <c:pt idx="442">
                  <c:v>42710.496527777781</c:v>
                </c:pt>
                <c:pt idx="443">
                  <c:v>42711.496527777781</c:v>
                </c:pt>
                <c:pt idx="444">
                  <c:v>42712.496527777781</c:v>
                </c:pt>
                <c:pt idx="445">
                  <c:v>42713.496527777781</c:v>
                </c:pt>
                <c:pt idx="446">
                  <c:v>42714.496527777781</c:v>
                </c:pt>
                <c:pt idx="447">
                  <c:v>42715.496527777781</c:v>
                </c:pt>
                <c:pt idx="448">
                  <c:v>42716.496527777781</c:v>
                </c:pt>
                <c:pt idx="449">
                  <c:v>42717.496527777781</c:v>
                </c:pt>
                <c:pt idx="450">
                  <c:v>42718.496527777781</c:v>
                </c:pt>
                <c:pt idx="451">
                  <c:v>42719.496527777781</c:v>
                </c:pt>
                <c:pt idx="452">
                  <c:v>42720.496527777781</c:v>
                </c:pt>
                <c:pt idx="453">
                  <c:v>42721.496527777781</c:v>
                </c:pt>
                <c:pt idx="454">
                  <c:v>42722.496527777781</c:v>
                </c:pt>
                <c:pt idx="455">
                  <c:v>42723.496527777781</c:v>
                </c:pt>
                <c:pt idx="456">
                  <c:v>42724.496527777781</c:v>
                </c:pt>
                <c:pt idx="457">
                  <c:v>42725.496527777781</c:v>
                </c:pt>
                <c:pt idx="458">
                  <c:v>42726.496527777781</c:v>
                </c:pt>
                <c:pt idx="459">
                  <c:v>42727.496527777781</c:v>
                </c:pt>
                <c:pt idx="460">
                  <c:v>42728.496527777781</c:v>
                </c:pt>
                <c:pt idx="461">
                  <c:v>42729.496527777781</c:v>
                </c:pt>
                <c:pt idx="462">
                  <c:v>42730.496527777781</c:v>
                </c:pt>
                <c:pt idx="463">
                  <c:v>42731.496527777781</c:v>
                </c:pt>
                <c:pt idx="464">
                  <c:v>42732.496527777781</c:v>
                </c:pt>
                <c:pt idx="465">
                  <c:v>42733.496527777781</c:v>
                </c:pt>
                <c:pt idx="466">
                  <c:v>42734.496527777781</c:v>
                </c:pt>
                <c:pt idx="467">
                  <c:v>42735.496527777781</c:v>
                </c:pt>
                <c:pt idx="468">
                  <c:v>42736.496527777781</c:v>
                </c:pt>
                <c:pt idx="469">
                  <c:v>42737.496527777781</c:v>
                </c:pt>
                <c:pt idx="470">
                  <c:v>42738.496527777781</c:v>
                </c:pt>
                <c:pt idx="471">
                  <c:v>42739.496527777781</c:v>
                </c:pt>
                <c:pt idx="472">
                  <c:v>42740.496527777781</c:v>
                </c:pt>
                <c:pt idx="473">
                  <c:v>42741.496527777781</c:v>
                </c:pt>
                <c:pt idx="474">
                  <c:v>42742.496527777781</c:v>
                </c:pt>
                <c:pt idx="475">
                  <c:v>42743.496527777781</c:v>
                </c:pt>
                <c:pt idx="476">
                  <c:v>42744.496527777781</c:v>
                </c:pt>
                <c:pt idx="477">
                  <c:v>42745.496527777781</c:v>
                </c:pt>
                <c:pt idx="478">
                  <c:v>42746.496527777781</c:v>
                </c:pt>
                <c:pt idx="479">
                  <c:v>42747.496527777781</c:v>
                </c:pt>
                <c:pt idx="480">
                  <c:v>42748.496527777781</c:v>
                </c:pt>
                <c:pt idx="481">
                  <c:v>42749.496527777781</c:v>
                </c:pt>
                <c:pt idx="482">
                  <c:v>42750.496527777781</c:v>
                </c:pt>
                <c:pt idx="483">
                  <c:v>42751.496527777781</c:v>
                </c:pt>
                <c:pt idx="484">
                  <c:v>42752.496527777781</c:v>
                </c:pt>
                <c:pt idx="485">
                  <c:v>42753.496527777781</c:v>
                </c:pt>
                <c:pt idx="486">
                  <c:v>42754.496527777781</c:v>
                </c:pt>
                <c:pt idx="487">
                  <c:v>42755.496527777781</c:v>
                </c:pt>
                <c:pt idx="488">
                  <c:v>42756.496527777781</c:v>
                </c:pt>
                <c:pt idx="489">
                  <c:v>42757.496527777781</c:v>
                </c:pt>
                <c:pt idx="490">
                  <c:v>42758.496527777781</c:v>
                </c:pt>
                <c:pt idx="491">
                  <c:v>42759.496527777781</c:v>
                </c:pt>
                <c:pt idx="492">
                  <c:v>42760.496527777781</c:v>
                </c:pt>
                <c:pt idx="493">
                  <c:v>42761.496527777781</c:v>
                </c:pt>
                <c:pt idx="494">
                  <c:v>42762.496527777781</c:v>
                </c:pt>
                <c:pt idx="495">
                  <c:v>42763.496527777781</c:v>
                </c:pt>
                <c:pt idx="496">
                  <c:v>42764.496527777781</c:v>
                </c:pt>
                <c:pt idx="497">
                  <c:v>42765.496527777781</c:v>
                </c:pt>
                <c:pt idx="498">
                  <c:v>42766.496527777781</c:v>
                </c:pt>
                <c:pt idx="499">
                  <c:v>42767.496527777781</c:v>
                </c:pt>
                <c:pt idx="500">
                  <c:v>42768.496527777781</c:v>
                </c:pt>
                <c:pt idx="501">
                  <c:v>42769.496527777781</c:v>
                </c:pt>
                <c:pt idx="502">
                  <c:v>42770.496527777781</c:v>
                </c:pt>
                <c:pt idx="503">
                  <c:v>42771.496527777781</c:v>
                </c:pt>
                <c:pt idx="504">
                  <c:v>42772.496527777781</c:v>
                </c:pt>
                <c:pt idx="505">
                  <c:v>42773.496527777781</c:v>
                </c:pt>
                <c:pt idx="506">
                  <c:v>42774.496527777781</c:v>
                </c:pt>
                <c:pt idx="507">
                  <c:v>42775.496527777781</c:v>
                </c:pt>
                <c:pt idx="508">
                  <c:v>42776.496527777781</c:v>
                </c:pt>
                <c:pt idx="509">
                  <c:v>42777.496527777781</c:v>
                </c:pt>
                <c:pt idx="510">
                  <c:v>42778.496527777781</c:v>
                </c:pt>
                <c:pt idx="511">
                  <c:v>42779.496527777781</c:v>
                </c:pt>
                <c:pt idx="512">
                  <c:v>42780.496527777781</c:v>
                </c:pt>
                <c:pt idx="513">
                  <c:v>42781.496527777781</c:v>
                </c:pt>
                <c:pt idx="514">
                  <c:v>42782.496527777781</c:v>
                </c:pt>
                <c:pt idx="515">
                  <c:v>42783.496527777781</c:v>
                </c:pt>
                <c:pt idx="516">
                  <c:v>42784.496527777781</c:v>
                </c:pt>
                <c:pt idx="517">
                  <c:v>42785.496527777781</c:v>
                </c:pt>
                <c:pt idx="518">
                  <c:v>42786.496527777781</c:v>
                </c:pt>
                <c:pt idx="519">
                  <c:v>42787.496527777781</c:v>
                </c:pt>
                <c:pt idx="520">
                  <c:v>42788.496527777781</c:v>
                </c:pt>
                <c:pt idx="521">
                  <c:v>42789.496527777781</c:v>
                </c:pt>
                <c:pt idx="522">
                  <c:v>42790.496527777781</c:v>
                </c:pt>
                <c:pt idx="523">
                  <c:v>42791.496527777781</c:v>
                </c:pt>
                <c:pt idx="524">
                  <c:v>42792.496527777781</c:v>
                </c:pt>
                <c:pt idx="525">
                  <c:v>42793.496527777781</c:v>
                </c:pt>
                <c:pt idx="526">
                  <c:v>42794.496527777781</c:v>
                </c:pt>
                <c:pt idx="527">
                  <c:v>42795.496527777781</c:v>
                </c:pt>
                <c:pt idx="528">
                  <c:v>42796.496527777781</c:v>
                </c:pt>
                <c:pt idx="529">
                  <c:v>42797.496527777781</c:v>
                </c:pt>
                <c:pt idx="530">
                  <c:v>42798.496527777781</c:v>
                </c:pt>
                <c:pt idx="531">
                  <c:v>42799.496527777781</c:v>
                </c:pt>
                <c:pt idx="532">
                  <c:v>42800.496527777781</c:v>
                </c:pt>
                <c:pt idx="533">
                  <c:v>42801.496527777781</c:v>
                </c:pt>
                <c:pt idx="534">
                  <c:v>42802.496527777781</c:v>
                </c:pt>
                <c:pt idx="535">
                  <c:v>42803.496527777781</c:v>
                </c:pt>
                <c:pt idx="536">
                  <c:v>42804.496527777781</c:v>
                </c:pt>
                <c:pt idx="537">
                  <c:v>42805.496527777781</c:v>
                </c:pt>
                <c:pt idx="538">
                  <c:v>42806.496527777781</c:v>
                </c:pt>
                <c:pt idx="539">
                  <c:v>42807.496527777781</c:v>
                </c:pt>
                <c:pt idx="540">
                  <c:v>42808.496527777781</c:v>
                </c:pt>
                <c:pt idx="541">
                  <c:v>42809.496527777781</c:v>
                </c:pt>
                <c:pt idx="542">
                  <c:v>42810.496527777781</c:v>
                </c:pt>
                <c:pt idx="543">
                  <c:v>42811.496527777781</c:v>
                </c:pt>
                <c:pt idx="544">
                  <c:v>42812.496527777781</c:v>
                </c:pt>
                <c:pt idx="545">
                  <c:v>42813.496527777781</c:v>
                </c:pt>
                <c:pt idx="546">
                  <c:v>42814.496527777781</c:v>
                </c:pt>
                <c:pt idx="547">
                  <c:v>42815.496527777781</c:v>
                </c:pt>
                <c:pt idx="548">
                  <c:v>42816.496527777781</c:v>
                </c:pt>
                <c:pt idx="549">
                  <c:v>42817.496527777781</c:v>
                </c:pt>
                <c:pt idx="550">
                  <c:v>42818.496527777781</c:v>
                </c:pt>
                <c:pt idx="551">
                  <c:v>42819.496527777781</c:v>
                </c:pt>
                <c:pt idx="552">
                  <c:v>42820.496527777781</c:v>
                </c:pt>
                <c:pt idx="553">
                  <c:v>42821.496527777781</c:v>
                </c:pt>
                <c:pt idx="554">
                  <c:v>42822.496527777781</c:v>
                </c:pt>
                <c:pt idx="555">
                  <c:v>42823.496527777781</c:v>
                </c:pt>
                <c:pt idx="556">
                  <c:v>42824.496527777781</c:v>
                </c:pt>
                <c:pt idx="557">
                  <c:v>42825.496527777781</c:v>
                </c:pt>
                <c:pt idx="558">
                  <c:v>42826.496527777781</c:v>
                </c:pt>
                <c:pt idx="559">
                  <c:v>42827.496527777781</c:v>
                </c:pt>
                <c:pt idx="560">
                  <c:v>42828.496527777781</c:v>
                </c:pt>
                <c:pt idx="561">
                  <c:v>42829.496527777781</c:v>
                </c:pt>
                <c:pt idx="562">
                  <c:v>42830.496527777781</c:v>
                </c:pt>
                <c:pt idx="563">
                  <c:v>42831.496527777781</c:v>
                </c:pt>
                <c:pt idx="564">
                  <c:v>42832.496527777781</c:v>
                </c:pt>
                <c:pt idx="565">
                  <c:v>42833.496527777781</c:v>
                </c:pt>
                <c:pt idx="566">
                  <c:v>42834.496527777781</c:v>
                </c:pt>
                <c:pt idx="567">
                  <c:v>42835.496527777781</c:v>
                </c:pt>
                <c:pt idx="568">
                  <c:v>42836.496527777781</c:v>
                </c:pt>
                <c:pt idx="569">
                  <c:v>42837.496527777781</c:v>
                </c:pt>
                <c:pt idx="570">
                  <c:v>42838.496527777781</c:v>
                </c:pt>
                <c:pt idx="571">
                  <c:v>42839.496527777781</c:v>
                </c:pt>
                <c:pt idx="572">
                  <c:v>42840.496527777781</c:v>
                </c:pt>
                <c:pt idx="573">
                  <c:v>42841.496527777781</c:v>
                </c:pt>
                <c:pt idx="574">
                  <c:v>42842.496527777781</c:v>
                </c:pt>
                <c:pt idx="575">
                  <c:v>42843.496527777781</c:v>
                </c:pt>
                <c:pt idx="576">
                  <c:v>42844.496527777781</c:v>
                </c:pt>
                <c:pt idx="577">
                  <c:v>42845.496527777781</c:v>
                </c:pt>
                <c:pt idx="578">
                  <c:v>42846.496527777781</c:v>
                </c:pt>
                <c:pt idx="579">
                  <c:v>42847.496527777781</c:v>
                </c:pt>
                <c:pt idx="580">
                  <c:v>42848.496527777781</c:v>
                </c:pt>
                <c:pt idx="581">
                  <c:v>42849.496527777781</c:v>
                </c:pt>
                <c:pt idx="582">
                  <c:v>42850.496527777781</c:v>
                </c:pt>
                <c:pt idx="583">
                  <c:v>42851.496527777781</c:v>
                </c:pt>
                <c:pt idx="584">
                  <c:v>42852.496527777781</c:v>
                </c:pt>
                <c:pt idx="585">
                  <c:v>42853.496527777781</c:v>
                </c:pt>
                <c:pt idx="586">
                  <c:v>42854.496527777781</c:v>
                </c:pt>
                <c:pt idx="587">
                  <c:v>42855.496527777781</c:v>
                </c:pt>
                <c:pt idx="588">
                  <c:v>42856.496527777781</c:v>
                </c:pt>
                <c:pt idx="589">
                  <c:v>42857.496527777781</c:v>
                </c:pt>
                <c:pt idx="590">
                  <c:v>42858.496527777781</c:v>
                </c:pt>
                <c:pt idx="591">
                  <c:v>42859.496527777781</c:v>
                </c:pt>
                <c:pt idx="592">
                  <c:v>42860.496527777781</c:v>
                </c:pt>
                <c:pt idx="593">
                  <c:v>42861.496527777781</c:v>
                </c:pt>
                <c:pt idx="594">
                  <c:v>42862.496527777781</c:v>
                </c:pt>
                <c:pt idx="595">
                  <c:v>42863.496527777781</c:v>
                </c:pt>
                <c:pt idx="596">
                  <c:v>42864.496527777781</c:v>
                </c:pt>
                <c:pt idx="597">
                  <c:v>42865.496527777781</c:v>
                </c:pt>
                <c:pt idx="598">
                  <c:v>42866.496527777781</c:v>
                </c:pt>
                <c:pt idx="599">
                  <c:v>42867.496527777781</c:v>
                </c:pt>
                <c:pt idx="600">
                  <c:v>42868.496527777781</c:v>
                </c:pt>
                <c:pt idx="601">
                  <c:v>42869.496527777781</c:v>
                </c:pt>
                <c:pt idx="602">
                  <c:v>42870.496527777781</c:v>
                </c:pt>
                <c:pt idx="603">
                  <c:v>42871.496527777781</c:v>
                </c:pt>
                <c:pt idx="604">
                  <c:v>42872.496527777781</c:v>
                </c:pt>
                <c:pt idx="605">
                  <c:v>42873.496527777781</c:v>
                </c:pt>
                <c:pt idx="606">
                  <c:v>42874.496527777781</c:v>
                </c:pt>
                <c:pt idx="607">
                  <c:v>42875.496527777781</c:v>
                </c:pt>
                <c:pt idx="608">
                  <c:v>42876.496527777781</c:v>
                </c:pt>
                <c:pt idx="609">
                  <c:v>42877.496527777781</c:v>
                </c:pt>
                <c:pt idx="610">
                  <c:v>42878.496527777781</c:v>
                </c:pt>
                <c:pt idx="611">
                  <c:v>42879.496527777781</c:v>
                </c:pt>
                <c:pt idx="612">
                  <c:v>42880.496527777781</c:v>
                </c:pt>
                <c:pt idx="613">
                  <c:v>42881.496527777781</c:v>
                </c:pt>
                <c:pt idx="614">
                  <c:v>42882.496527777781</c:v>
                </c:pt>
                <c:pt idx="615">
                  <c:v>42883.496527777781</c:v>
                </c:pt>
                <c:pt idx="616">
                  <c:v>42884.496527777781</c:v>
                </c:pt>
                <c:pt idx="617">
                  <c:v>42885.496527777781</c:v>
                </c:pt>
                <c:pt idx="618">
                  <c:v>42886.496527777781</c:v>
                </c:pt>
                <c:pt idx="619">
                  <c:v>42887.496527777781</c:v>
                </c:pt>
                <c:pt idx="620">
                  <c:v>42888.496527777781</c:v>
                </c:pt>
                <c:pt idx="621">
                  <c:v>42889.496527777781</c:v>
                </c:pt>
                <c:pt idx="622">
                  <c:v>42890.496527777781</c:v>
                </c:pt>
                <c:pt idx="623">
                  <c:v>42891.496527777781</c:v>
                </c:pt>
                <c:pt idx="624">
                  <c:v>42892.496527777781</c:v>
                </c:pt>
                <c:pt idx="625">
                  <c:v>42893.496527777781</c:v>
                </c:pt>
                <c:pt idx="626">
                  <c:v>42894.496527777781</c:v>
                </c:pt>
                <c:pt idx="627">
                  <c:v>42895.496527777781</c:v>
                </c:pt>
                <c:pt idx="628">
                  <c:v>42896.496527777781</c:v>
                </c:pt>
                <c:pt idx="629">
                  <c:v>42897.496527777781</c:v>
                </c:pt>
                <c:pt idx="630">
                  <c:v>42898.496527777781</c:v>
                </c:pt>
                <c:pt idx="631">
                  <c:v>42899.496527777781</c:v>
                </c:pt>
                <c:pt idx="632">
                  <c:v>42900.496527777781</c:v>
                </c:pt>
                <c:pt idx="633">
                  <c:v>42901.496527777781</c:v>
                </c:pt>
                <c:pt idx="634">
                  <c:v>42902.496527777781</c:v>
                </c:pt>
                <c:pt idx="635">
                  <c:v>42903.496527777781</c:v>
                </c:pt>
                <c:pt idx="636">
                  <c:v>42904.496527777781</c:v>
                </c:pt>
                <c:pt idx="637">
                  <c:v>42905.496527777781</c:v>
                </c:pt>
                <c:pt idx="638">
                  <c:v>42906.496527777781</c:v>
                </c:pt>
                <c:pt idx="639">
                  <c:v>42907.496527777781</c:v>
                </c:pt>
                <c:pt idx="640">
                  <c:v>42908.496527777781</c:v>
                </c:pt>
                <c:pt idx="641">
                  <c:v>42909.496527777781</c:v>
                </c:pt>
                <c:pt idx="642">
                  <c:v>42910.496527777781</c:v>
                </c:pt>
                <c:pt idx="643">
                  <c:v>42911.496527777781</c:v>
                </c:pt>
                <c:pt idx="644">
                  <c:v>42912.496527777781</c:v>
                </c:pt>
                <c:pt idx="645">
                  <c:v>42913.496527777781</c:v>
                </c:pt>
                <c:pt idx="646">
                  <c:v>42914.496527777781</c:v>
                </c:pt>
                <c:pt idx="647">
                  <c:v>42915.496527777781</c:v>
                </c:pt>
                <c:pt idx="648">
                  <c:v>42916.496527777781</c:v>
                </c:pt>
              </c:numCache>
            </c:numRef>
          </c:xVal>
          <c:yVal>
            <c:numRef>
              <c:f>'Special sampling'!$AC$7:$AC$655</c:f>
              <c:numCache>
                <c:formatCode>0.00</c:formatCode>
                <c:ptCount val="649"/>
                <c:pt idx="0">
                  <c:v>0.44550000000000001</c:v>
                </c:pt>
                <c:pt idx="1">
                  <c:v>0.44550000000000001</c:v>
                </c:pt>
                <c:pt idx="2">
                  <c:v>0.44550000000000001</c:v>
                </c:pt>
                <c:pt idx="3">
                  <c:v>0.44550000000000001</c:v>
                </c:pt>
                <c:pt idx="4">
                  <c:v>0.44550000000000001</c:v>
                </c:pt>
                <c:pt idx="5">
                  <c:v>0.44550000000000001</c:v>
                </c:pt>
                <c:pt idx="6">
                  <c:v>0.44550000000000001</c:v>
                </c:pt>
                <c:pt idx="7">
                  <c:v>0.44550000000000001</c:v>
                </c:pt>
                <c:pt idx="8">
                  <c:v>0.44550000000000001</c:v>
                </c:pt>
                <c:pt idx="9">
                  <c:v>0.44550000000000001</c:v>
                </c:pt>
                <c:pt idx="10">
                  <c:v>0.45984999999999998</c:v>
                </c:pt>
                <c:pt idx="11">
                  <c:v>0.45984999999999998</c:v>
                </c:pt>
                <c:pt idx="12">
                  <c:v>0.45984999999999998</c:v>
                </c:pt>
                <c:pt idx="13">
                  <c:v>0.45984999999999998</c:v>
                </c:pt>
                <c:pt idx="14">
                  <c:v>0.45984999999999998</c:v>
                </c:pt>
                <c:pt idx="15">
                  <c:v>0.45984999999999998</c:v>
                </c:pt>
                <c:pt idx="16">
                  <c:v>0.45984999999999998</c:v>
                </c:pt>
                <c:pt idx="17">
                  <c:v>0.45984999999999998</c:v>
                </c:pt>
                <c:pt idx="18">
                  <c:v>0.45984999999999998</c:v>
                </c:pt>
                <c:pt idx="19">
                  <c:v>0.45984999999999998</c:v>
                </c:pt>
                <c:pt idx="20">
                  <c:v>0.45984999999999998</c:v>
                </c:pt>
                <c:pt idx="21">
                  <c:v>0.45984999999999998</c:v>
                </c:pt>
                <c:pt idx="22">
                  <c:v>0.45984999999999998</c:v>
                </c:pt>
                <c:pt idx="23">
                  <c:v>0.45984999999999998</c:v>
                </c:pt>
                <c:pt idx="24">
                  <c:v>0.45984999999999998</c:v>
                </c:pt>
                <c:pt idx="25">
                  <c:v>0.45984999999999998</c:v>
                </c:pt>
                <c:pt idx="26">
                  <c:v>0.45984999999999998</c:v>
                </c:pt>
                <c:pt idx="27">
                  <c:v>0.45984999999999998</c:v>
                </c:pt>
                <c:pt idx="28">
                  <c:v>0.45984999999999998</c:v>
                </c:pt>
                <c:pt idx="29">
                  <c:v>0.45984999999999998</c:v>
                </c:pt>
                <c:pt idx="30">
                  <c:v>0.45984999999999998</c:v>
                </c:pt>
                <c:pt idx="31">
                  <c:v>0.45984999999999998</c:v>
                </c:pt>
                <c:pt idx="32">
                  <c:v>0.45984999999999998</c:v>
                </c:pt>
                <c:pt idx="33">
                  <c:v>0.45984999999999998</c:v>
                </c:pt>
                <c:pt idx="34">
                  <c:v>0.45984999999999998</c:v>
                </c:pt>
                <c:pt idx="35">
                  <c:v>0.45984999999999998</c:v>
                </c:pt>
                <c:pt idx="36">
                  <c:v>0.45984999999999998</c:v>
                </c:pt>
                <c:pt idx="37">
                  <c:v>0.45984999999999998</c:v>
                </c:pt>
                <c:pt idx="38">
                  <c:v>0.45984999999999998</c:v>
                </c:pt>
                <c:pt idx="39">
                  <c:v>0.45984999999999998</c:v>
                </c:pt>
                <c:pt idx="40">
                  <c:v>0.45984999999999998</c:v>
                </c:pt>
                <c:pt idx="41">
                  <c:v>0.57916666666666661</c:v>
                </c:pt>
                <c:pt idx="42">
                  <c:v>0.57916666666666661</c:v>
                </c:pt>
                <c:pt idx="43">
                  <c:v>0.57916666666666661</c:v>
                </c:pt>
                <c:pt idx="44">
                  <c:v>0.57916666666666661</c:v>
                </c:pt>
                <c:pt idx="45">
                  <c:v>0.57916666666666661</c:v>
                </c:pt>
                <c:pt idx="46">
                  <c:v>0.57916666666666661</c:v>
                </c:pt>
                <c:pt idx="47">
                  <c:v>0.57916666666666661</c:v>
                </c:pt>
                <c:pt idx="48">
                  <c:v>0.57916666666666661</c:v>
                </c:pt>
                <c:pt idx="49">
                  <c:v>0.57916666666666661</c:v>
                </c:pt>
                <c:pt idx="50">
                  <c:v>0.57916666666666661</c:v>
                </c:pt>
                <c:pt idx="51">
                  <c:v>0.57916666666666661</c:v>
                </c:pt>
                <c:pt idx="52">
                  <c:v>0.57916666666666661</c:v>
                </c:pt>
                <c:pt idx="53">
                  <c:v>0.57916666666666661</c:v>
                </c:pt>
                <c:pt idx="54">
                  <c:v>0.57916666666666661</c:v>
                </c:pt>
                <c:pt idx="55">
                  <c:v>0.57916666666666661</c:v>
                </c:pt>
                <c:pt idx="56">
                  <c:v>0.57916666666666661</c:v>
                </c:pt>
                <c:pt idx="57">
                  <c:v>0.57916666666666661</c:v>
                </c:pt>
                <c:pt idx="58">
                  <c:v>0.57916666666666661</c:v>
                </c:pt>
                <c:pt idx="59">
                  <c:v>0.57916666666666661</c:v>
                </c:pt>
                <c:pt idx="60">
                  <c:v>0.57916666666666661</c:v>
                </c:pt>
                <c:pt idx="61">
                  <c:v>0.57916666666666661</c:v>
                </c:pt>
                <c:pt idx="62">
                  <c:v>0.57916666666666661</c:v>
                </c:pt>
                <c:pt idx="63">
                  <c:v>0.57916666666666661</c:v>
                </c:pt>
                <c:pt idx="64">
                  <c:v>0.57916666666666661</c:v>
                </c:pt>
                <c:pt idx="65">
                  <c:v>0.57916666666666661</c:v>
                </c:pt>
                <c:pt idx="66">
                  <c:v>0.57916666666666661</c:v>
                </c:pt>
                <c:pt idx="67">
                  <c:v>0.57916666666666661</c:v>
                </c:pt>
                <c:pt idx="68">
                  <c:v>0.57916666666666661</c:v>
                </c:pt>
                <c:pt idx="69">
                  <c:v>0.57916666666666661</c:v>
                </c:pt>
                <c:pt idx="70">
                  <c:v>0.57916666666666661</c:v>
                </c:pt>
                <c:pt idx="71">
                  <c:v>0.27805263157894727</c:v>
                </c:pt>
                <c:pt idx="72">
                  <c:v>0.27805263157894727</c:v>
                </c:pt>
                <c:pt idx="73">
                  <c:v>0.27805263157894727</c:v>
                </c:pt>
                <c:pt idx="74">
                  <c:v>0.27805263157894727</c:v>
                </c:pt>
                <c:pt idx="75">
                  <c:v>0.27805263157894727</c:v>
                </c:pt>
                <c:pt idx="76">
                  <c:v>0.27805263157894727</c:v>
                </c:pt>
                <c:pt idx="77">
                  <c:v>0.27805263157894727</c:v>
                </c:pt>
                <c:pt idx="78">
                  <c:v>0.27805263157894727</c:v>
                </c:pt>
                <c:pt idx="79">
                  <c:v>0.27805263157894727</c:v>
                </c:pt>
                <c:pt idx="80">
                  <c:v>0.27805263157894727</c:v>
                </c:pt>
                <c:pt idx="81">
                  <c:v>0.27805263157894727</c:v>
                </c:pt>
                <c:pt idx="82">
                  <c:v>0.27805263157894727</c:v>
                </c:pt>
                <c:pt idx="83">
                  <c:v>0.27805263157894727</c:v>
                </c:pt>
                <c:pt idx="84">
                  <c:v>0.27805263157894727</c:v>
                </c:pt>
                <c:pt idx="85">
                  <c:v>0.27805263157894727</c:v>
                </c:pt>
                <c:pt idx="86">
                  <c:v>0.27805263157894727</c:v>
                </c:pt>
                <c:pt idx="87">
                  <c:v>0.27805263157894727</c:v>
                </c:pt>
                <c:pt idx="88">
                  <c:v>0.27805263157894727</c:v>
                </c:pt>
                <c:pt idx="89">
                  <c:v>0.27805263157894727</c:v>
                </c:pt>
                <c:pt idx="90">
                  <c:v>0.27805263157894727</c:v>
                </c:pt>
                <c:pt idx="91">
                  <c:v>0.27805263157894727</c:v>
                </c:pt>
                <c:pt idx="92">
                  <c:v>0.27805263157894727</c:v>
                </c:pt>
                <c:pt idx="93">
                  <c:v>0.27805263157894727</c:v>
                </c:pt>
                <c:pt idx="94">
                  <c:v>0.27805263157894727</c:v>
                </c:pt>
                <c:pt idx="95">
                  <c:v>0.27805263157894727</c:v>
                </c:pt>
                <c:pt idx="96">
                  <c:v>0.27805263157894727</c:v>
                </c:pt>
                <c:pt idx="97">
                  <c:v>0.27805263157894727</c:v>
                </c:pt>
                <c:pt idx="98">
                  <c:v>0.27805263157894727</c:v>
                </c:pt>
                <c:pt idx="99">
                  <c:v>0.27805263157894727</c:v>
                </c:pt>
                <c:pt idx="100">
                  <c:v>0.27805263157894727</c:v>
                </c:pt>
                <c:pt idx="101">
                  <c:v>0.27805263157894727</c:v>
                </c:pt>
                <c:pt idx="102">
                  <c:v>0.27059999999999995</c:v>
                </c:pt>
                <c:pt idx="103">
                  <c:v>0.27059999999999995</c:v>
                </c:pt>
                <c:pt idx="104">
                  <c:v>0.27059999999999995</c:v>
                </c:pt>
                <c:pt idx="105">
                  <c:v>0.27059999999999995</c:v>
                </c:pt>
                <c:pt idx="106">
                  <c:v>0.27059999999999995</c:v>
                </c:pt>
                <c:pt idx="107">
                  <c:v>0.27059999999999995</c:v>
                </c:pt>
                <c:pt idx="108">
                  <c:v>0.27059999999999995</c:v>
                </c:pt>
                <c:pt idx="109">
                  <c:v>0.27059999999999995</c:v>
                </c:pt>
                <c:pt idx="110">
                  <c:v>0.27059999999999995</c:v>
                </c:pt>
                <c:pt idx="111">
                  <c:v>0.27059999999999995</c:v>
                </c:pt>
                <c:pt idx="112">
                  <c:v>0.27059999999999995</c:v>
                </c:pt>
                <c:pt idx="113">
                  <c:v>0.27059999999999995</c:v>
                </c:pt>
                <c:pt idx="114">
                  <c:v>0.27059999999999995</c:v>
                </c:pt>
                <c:pt idx="115">
                  <c:v>0.27059999999999995</c:v>
                </c:pt>
                <c:pt idx="116">
                  <c:v>0.27059999999999995</c:v>
                </c:pt>
                <c:pt idx="117">
                  <c:v>0.27059999999999995</c:v>
                </c:pt>
                <c:pt idx="118">
                  <c:v>0.27059999999999995</c:v>
                </c:pt>
                <c:pt idx="119">
                  <c:v>0.27059999999999995</c:v>
                </c:pt>
                <c:pt idx="120">
                  <c:v>0.27059999999999995</c:v>
                </c:pt>
                <c:pt idx="121">
                  <c:v>0.27059999999999995</c:v>
                </c:pt>
                <c:pt idx="122">
                  <c:v>0.27059999999999995</c:v>
                </c:pt>
                <c:pt idx="123">
                  <c:v>0.27059999999999995</c:v>
                </c:pt>
                <c:pt idx="124">
                  <c:v>0.27059999999999995</c:v>
                </c:pt>
                <c:pt idx="125">
                  <c:v>0.27059999999999995</c:v>
                </c:pt>
                <c:pt idx="126">
                  <c:v>0.27059999999999995</c:v>
                </c:pt>
                <c:pt idx="127">
                  <c:v>0.27059999999999995</c:v>
                </c:pt>
                <c:pt idx="128">
                  <c:v>0.27059999999999995</c:v>
                </c:pt>
                <c:pt idx="129">
                  <c:v>0.27059999999999995</c:v>
                </c:pt>
                <c:pt idx="130">
                  <c:v>0.27059999999999995</c:v>
                </c:pt>
                <c:pt idx="131">
                  <c:v>0.27059999999999995</c:v>
                </c:pt>
                <c:pt idx="132">
                  <c:v>0.27059999999999995</c:v>
                </c:pt>
                <c:pt idx="133">
                  <c:v>0.27633333333333332</c:v>
                </c:pt>
                <c:pt idx="134">
                  <c:v>0.27633333333333332</c:v>
                </c:pt>
                <c:pt idx="135">
                  <c:v>0.27633333333333332</c:v>
                </c:pt>
                <c:pt idx="136">
                  <c:v>0.27633333333333332</c:v>
                </c:pt>
                <c:pt idx="137">
                  <c:v>0.27633333333333332</c:v>
                </c:pt>
                <c:pt idx="138">
                  <c:v>0.27633333333333332</c:v>
                </c:pt>
                <c:pt idx="139">
                  <c:v>0.27633333333333332</c:v>
                </c:pt>
                <c:pt idx="140">
                  <c:v>0.27633333333333332</c:v>
                </c:pt>
                <c:pt idx="141">
                  <c:v>0.27633333333333332</c:v>
                </c:pt>
                <c:pt idx="142">
                  <c:v>0.27633333333333332</c:v>
                </c:pt>
                <c:pt idx="143">
                  <c:v>0.27633333333333332</c:v>
                </c:pt>
                <c:pt idx="144">
                  <c:v>0.27633333333333332</c:v>
                </c:pt>
                <c:pt idx="145">
                  <c:v>0.27633333333333332</c:v>
                </c:pt>
                <c:pt idx="146">
                  <c:v>0.27633333333333332</c:v>
                </c:pt>
                <c:pt idx="147">
                  <c:v>0.27633333333333332</c:v>
                </c:pt>
                <c:pt idx="148">
                  <c:v>0.27633333333333332</c:v>
                </c:pt>
                <c:pt idx="149">
                  <c:v>0.27633333333333332</c:v>
                </c:pt>
                <c:pt idx="150">
                  <c:v>0.27633333333333332</c:v>
                </c:pt>
                <c:pt idx="151">
                  <c:v>0.27633333333333332</c:v>
                </c:pt>
                <c:pt idx="152">
                  <c:v>0.27633333333333332</c:v>
                </c:pt>
                <c:pt idx="153">
                  <c:v>0.27633333333333332</c:v>
                </c:pt>
                <c:pt idx="154">
                  <c:v>0.27633333333333332</c:v>
                </c:pt>
                <c:pt idx="155">
                  <c:v>0.27633333333333332</c:v>
                </c:pt>
                <c:pt idx="156">
                  <c:v>0.27633333333333332</c:v>
                </c:pt>
                <c:pt idx="157">
                  <c:v>0.27633333333333332</c:v>
                </c:pt>
                <c:pt idx="158">
                  <c:v>0.27633333333333332</c:v>
                </c:pt>
                <c:pt idx="159">
                  <c:v>0.27633333333333332</c:v>
                </c:pt>
                <c:pt idx="160">
                  <c:v>0.27633333333333332</c:v>
                </c:pt>
                <c:pt idx="161">
                  <c:v>0.27633333333333332</c:v>
                </c:pt>
                <c:pt idx="162">
                  <c:v>0.24466666666666667</c:v>
                </c:pt>
                <c:pt idx="163">
                  <c:v>0.24466666666666667</c:v>
                </c:pt>
                <c:pt idx="164">
                  <c:v>0.24466666666666667</c:v>
                </c:pt>
                <c:pt idx="165">
                  <c:v>0.24466666666666667</c:v>
                </c:pt>
                <c:pt idx="166">
                  <c:v>0.24466666666666667</c:v>
                </c:pt>
                <c:pt idx="167">
                  <c:v>0.24466666666666667</c:v>
                </c:pt>
                <c:pt idx="168">
                  <c:v>0.24466666666666667</c:v>
                </c:pt>
                <c:pt idx="169">
                  <c:v>0.24466666666666667</c:v>
                </c:pt>
                <c:pt idx="170">
                  <c:v>0.24466666666666667</c:v>
                </c:pt>
                <c:pt idx="171">
                  <c:v>0.24466666666666667</c:v>
                </c:pt>
                <c:pt idx="172">
                  <c:v>0.24466666666666667</c:v>
                </c:pt>
                <c:pt idx="173">
                  <c:v>0.24466666666666667</c:v>
                </c:pt>
                <c:pt idx="174">
                  <c:v>0.24466666666666667</c:v>
                </c:pt>
                <c:pt idx="175">
                  <c:v>0.24466666666666667</c:v>
                </c:pt>
                <c:pt idx="176">
                  <c:v>0.24466666666666667</c:v>
                </c:pt>
                <c:pt idx="177">
                  <c:v>0.24466666666666667</c:v>
                </c:pt>
                <c:pt idx="178">
                  <c:v>0.24466666666666667</c:v>
                </c:pt>
                <c:pt idx="179">
                  <c:v>0.24466666666666667</c:v>
                </c:pt>
                <c:pt idx="180">
                  <c:v>0.24466666666666667</c:v>
                </c:pt>
                <c:pt idx="181">
                  <c:v>0.24466666666666667</c:v>
                </c:pt>
                <c:pt idx="182">
                  <c:v>0.24466666666666667</c:v>
                </c:pt>
                <c:pt idx="183">
                  <c:v>0.24466666666666667</c:v>
                </c:pt>
                <c:pt idx="184">
                  <c:v>0.24466666666666667</c:v>
                </c:pt>
                <c:pt idx="185">
                  <c:v>0.24466666666666667</c:v>
                </c:pt>
                <c:pt idx="186">
                  <c:v>0.24466666666666667</c:v>
                </c:pt>
                <c:pt idx="187">
                  <c:v>0.24466666666666667</c:v>
                </c:pt>
                <c:pt idx="188">
                  <c:v>0.24466666666666667</c:v>
                </c:pt>
                <c:pt idx="189">
                  <c:v>0.24466666666666667</c:v>
                </c:pt>
                <c:pt idx="190">
                  <c:v>0.24466666666666667</c:v>
                </c:pt>
                <c:pt idx="191">
                  <c:v>0.24466666666666667</c:v>
                </c:pt>
                <c:pt idx="192">
                  <c:v>0.24466666666666667</c:v>
                </c:pt>
                <c:pt idx="193">
                  <c:v>5.8000000000000003E-2</c:v>
                </c:pt>
                <c:pt idx="194">
                  <c:v>5.8000000000000003E-2</c:v>
                </c:pt>
                <c:pt idx="195">
                  <c:v>5.8000000000000003E-2</c:v>
                </c:pt>
                <c:pt idx="196">
                  <c:v>5.8000000000000003E-2</c:v>
                </c:pt>
                <c:pt idx="197">
                  <c:v>5.8000000000000003E-2</c:v>
                </c:pt>
                <c:pt idx="198">
                  <c:v>5.8000000000000003E-2</c:v>
                </c:pt>
                <c:pt idx="199">
                  <c:v>5.8000000000000003E-2</c:v>
                </c:pt>
                <c:pt idx="200">
                  <c:v>5.8000000000000003E-2</c:v>
                </c:pt>
                <c:pt idx="201">
                  <c:v>5.8000000000000003E-2</c:v>
                </c:pt>
                <c:pt idx="202">
                  <c:v>5.8000000000000003E-2</c:v>
                </c:pt>
                <c:pt idx="203">
                  <c:v>5.8000000000000003E-2</c:v>
                </c:pt>
                <c:pt idx="204">
                  <c:v>5.8000000000000003E-2</c:v>
                </c:pt>
                <c:pt idx="205">
                  <c:v>5.8000000000000003E-2</c:v>
                </c:pt>
                <c:pt idx="206">
                  <c:v>5.8000000000000003E-2</c:v>
                </c:pt>
                <c:pt idx="207">
                  <c:v>5.8000000000000003E-2</c:v>
                </c:pt>
                <c:pt idx="208">
                  <c:v>5.8000000000000003E-2</c:v>
                </c:pt>
                <c:pt idx="209">
                  <c:v>5.8000000000000003E-2</c:v>
                </c:pt>
                <c:pt idx="210">
                  <c:v>5.8000000000000003E-2</c:v>
                </c:pt>
                <c:pt idx="211">
                  <c:v>5.8000000000000003E-2</c:v>
                </c:pt>
                <c:pt idx="212">
                  <c:v>5.8000000000000003E-2</c:v>
                </c:pt>
                <c:pt idx="213">
                  <c:v>5.8000000000000003E-2</c:v>
                </c:pt>
                <c:pt idx="214">
                  <c:v>5.8000000000000003E-2</c:v>
                </c:pt>
                <c:pt idx="215">
                  <c:v>5.8000000000000003E-2</c:v>
                </c:pt>
                <c:pt idx="216">
                  <c:v>5.8000000000000003E-2</c:v>
                </c:pt>
                <c:pt idx="217">
                  <c:v>5.8000000000000003E-2</c:v>
                </c:pt>
                <c:pt idx="218">
                  <c:v>5.8000000000000003E-2</c:v>
                </c:pt>
                <c:pt idx="219">
                  <c:v>5.8000000000000003E-2</c:v>
                </c:pt>
                <c:pt idx="220">
                  <c:v>5.8000000000000003E-2</c:v>
                </c:pt>
                <c:pt idx="221">
                  <c:v>5.8000000000000003E-2</c:v>
                </c:pt>
                <c:pt idx="222">
                  <c:v>5.8000000000000003E-2</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0.40152631578947368</c:v>
                </c:pt>
                <c:pt idx="408">
                  <c:v>0.40152631578947368</c:v>
                </c:pt>
                <c:pt idx="409">
                  <c:v>0.40152631578947368</c:v>
                </c:pt>
                <c:pt idx="410">
                  <c:v>0.40152631578947368</c:v>
                </c:pt>
                <c:pt idx="411">
                  <c:v>0.40152631578947368</c:v>
                </c:pt>
                <c:pt idx="412">
                  <c:v>0.40152631578947368</c:v>
                </c:pt>
                <c:pt idx="413">
                  <c:v>0.40152631578947368</c:v>
                </c:pt>
                <c:pt idx="414">
                  <c:v>0.40152631578947368</c:v>
                </c:pt>
                <c:pt idx="415">
                  <c:v>0.40152631578947368</c:v>
                </c:pt>
                <c:pt idx="416">
                  <c:v>0.40152631578947368</c:v>
                </c:pt>
                <c:pt idx="417">
                  <c:v>0.40152631578947368</c:v>
                </c:pt>
                <c:pt idx="418">
                  <c:v>0.40152631578947368</c:v>
                </c:pt>
                <c:pt idx="419">
                  <c:v>0.40152631578947368</c:v>
                </c:pt>
                <c:pt idx="420">
                  <c:v>0.40152631578947368</c:v>
                </c:pt>
                <c:pt idx="421">
                  <c:v>0.40152631578947368</c:v>
                </c:pt>
                <c:pt idx="422">
                  <c:v>0.40152631578947368</c:v>
                </c:pt>
                <c:pt idx="423">
                  <c:v>0.40152631578947368</c:v>
                </c:pt>
                <c:pt idx="424">
                  <c:v>0.40152631578947368</c:v>
                </c:pt>
                <c:pt idx="425">
                  <c:v>0.40152631578947368</c:v>
                </c:pt>
                <c:pt idx="426">
                  <c:v>0.40152631578947368</c:v>
                </c:pt>
                <c:pt idx="427">
                  <c:v>0.40152631578947368</c:v>
                </c:pt>
                <c:pt idx="428">
                  <c:v>0.40152631578947368</c:v>
                </c:pt>
                <c:pt idx="429">
                  <c:v>0.40152631578947368</c:v>
                </c:pt>
                <c:pt idx="430">
                  <c:v>0.40152631578947368</c:v>
                </c:pt>
                <c:pt idx="431">
                  <c:v>0.40152631578947368</c:v>
                </c:pt>
                <c:pt idx="432">
                  <c:v>0.40152631578947368</c:v>
                </c:pt>
                <c:pt idx="433">
                  <c:v>0.40152631578947368</c:v>
                </c:pt>
                <c:pt idx="434">
                  <c:v>0.40152631578947368</c:v>
                </c:pt>
                <c:pt idx="435">
                  <c:v>0.40152631578947368</c:v>
                </c:pt>
                <c:pt idx="436">
                  <c:v>0.40152631578947368</c:v>
                </c:pt>
                <c:pt idx="437">
                  <c:v>0.20695000000000002</c:v>
                </c:pt>
                <c:pt idx="438">
                  <c:v>0.20695000000000002</c:v>
                </c:pt>
                <c:pt idx="439">
                  <c:v>0.20695000000000002</c:v>
                </c:pt>
                <c:pt idx="440">
                  <c:v>0.20695000000000002</c:v>
                </c:pt>
                <c:pt idx="441">
                  <c:v>0.20695000000000002</c:v>
                </c:pt>
                <c:pt idx="442">
                  <c:v>0.20695000000000002</c:v>
                </c:pt>
                <c:pt idx="443">
                  <c:v>0.20695000000000002</c:v>
                </c:pt>
                <c:pt idx="444">
                  <c:v>0.20695000000000002</c:v>
                </c:pt>
                <c:pt idx="445">
                  <c:v>0.20695000000000002</c:v>
                </c:pt>
                <c:pt idx="446">
                  <c:v>0.20695000000000002</c:v>
                </c:pt>
                <c:pt idx="447">
                  <c:v>0.20695000000000002</c:v>
                </c:pt>
                <c:pt idx="448">
                  <c:v>0.20695000000000002</c:v>
                </c:pt>
                <c:pt idx="449">
                  <c:v>0.20695000000000002</c:v>
                </c:pt>
                <c:pt idx="450">
                  <c:v>0.20695000000000002</c:v>
                </c:pt>
                <c:pt idx="451">
                  <c:v>0.20695000000000002</c:v>
                </c:pt>
                <c:pt idx="452">
                  <c:v>0.20695000000000002</c:v>
                </c:pt>
                <c:pt idx="453">
                  <c:v>0.20695000000000002</c:v>
                </c:pt>
                <c:pt idx="454">
                  <c:v>0.20695000000000002</c:v>
                </c:pt>
                <c:pt idx="455">
                  <c:v>0.20695000000000002</c:v>
                </c:pt>
                <c:pt idx="456">
                  <c:v>0.20695000000000002</c:v>
                </c:pt>
                <c:pt idx="457">
                  <c:v>0.20695000000000002</c:v>
                </c:pt>
                <c:pt idx="458">
                  <c:v>0.20695000000000002</c:v>
                </c:pt>
                <c:pt idx="459">
                  <c:v>0.20695000000000002</c:v>
                </c:pt>
                <c:pt idx="460">
                  <c:v>0.20695000000000002</c:v>
                </c:pt>
                <c:pt idx="461">
                  <c:v>0.20695000000000002</c:v>
                </c:pt>
                <c:pt idx="462">
                  <c:v>0.20695000000000002</c:v>
                </c:pt>
                <c:pt idx="463">
                  <c:v>0.20695000000000002</c:v>
                </c:pt>
                <c:pt idx="464">
                  <c:v>0.20695000000000002</c:v>
                </c:pt>
                <c:pt idx="465">
                  <c:v>0.20695000000000002</c:v>
                </c:pt>
                <c:pt idx="466">
                  <c:v>0.20695000000000002</c:v>
                </c:pt>
                <c:pt idx="469">
                  <c:v>0.11388235294117645</c:v>
                </c:pt>
                <c:pt idx="470">
                  <c:v>0.11388235294117645</c:v>
                </c:pt>
                <c:pt idx="471">
                  <c:v>0.11388235294117645</c:v>
                </c:pt>
                <c:pt idx="472">
                  <c:v>0.11388235294117645</c:v>
                </c:pt>
                <c:pt idx="473">
                  <c:v>0.11388235294117645</c:v>
                </c:pt>
                <c:pt idx="474">
                  <c:v>0.11388235294117645</c:v>
                </c:pt>
                <c:pt idx="475">
                  <c:v>0.11388235294117645</c:v>
                </c:pt>
                <c:pt idx="476">
                  <c:v>0.11388235294117645</c:v>
                </c:pt>
                <c:pt idx="477">
                  <c:v>0.11388235294117645</c:v>
                </c:pt>
                <c:pt idx="478">
                  <c:v>0.11388235294117645</c:v>
                </c:pt>
                <c:pt idx="479">
                  <c:v>0.11388235294117645</c:v>
                </c:pt>
                <c:pt idx="480">
                  <c:v>0.11388235294117645</c:v>
                </c:pt>
                <c:pt idx="481">
                  <c:v>0.11388235294117645</c:v>
                </c:pt>
                <c:pt idx="482">
                  <c:v>0.11388235294117645</c:v>
                </c:pt>
                <c:pt idx="483">
                  <c:v>0.11388235294117645</c:v>
                </c:pt>
                <c:pt idx="484">
                  <c:v>0.11388235294117645</c:v>
                </c:pt>
                <c:pt idx="485">
                  <c:v>0.11388235294117645</c:v>
                </c:pt>
                <c:pt idx="486">
                  <c:v>0.11388235294117645</c:v>
                </c:pt>
                <c:pt idx="487">
                  <c:v>0.11388235294117645</c:v>
                </c:pt>
                <c:pt idx="488">
                  <c:v>0.11388235294117645</c:v>
                </c:pt>
                <c:pt idx="489">
                  <c:v>0.11388235294117645</c:v>
                </c:pt>
                <c:pt idx="490">
                  <c:v>0.11388235294117645</c:v>
                </c:pt>
                <c:pt idx="491">
                  <c:v>0.11388235294117645</c:v>
                </c:pt>
                <c:pt idx="492">
                  <c:v>0.11388235294117645</c:v>
                </c:pt>
                <c:pt idx="493">
                  <c:v>0.11388235294117645</c:v>
                </c:pt>
                <c:pt idx="494">
                  <c:v>0.11388235294117645</c:v>
                </c:pt>
                <c:pt idx="495">
                  <c:v>0.11388235294117645</c:v>
                </c:pt>
                <c:pt idx="496">
                  <c:v>0.11388235294117645</c:v>
                </c:pt>
                <c:pt idx="497">
                  <c:v>0.11388235294117645</c:v>
                </c:pt>
                <c:pt idx="498">
                  <c:v>0.11388235294117645</c:v>
                </c:pt>
                <c:pt idx="499">
                  <c:v>0.24451771771771769</c:v>
                </c:pt>
                <c:pt idx="500">
                  <c:v>0.24451771771771769</c:v>
                </c:pt>
                <c:pt idx="501">
                  <c:v>0.24451771771771769</c:v>
                </c:pt>
                <c:pt idx="502">
                  <c:v>0.24451771771771769</c:v>
                </c:pt>
                <c:pt idx="503">
                  <c:v>0.24451771771771769</c:v>
                </c:pt>
                <c:pt idx="504">
                  <c:v>0.24451771771771769</c:v>
                </c:pt>
                <c:pt idx="505">
                  <c:v>0.24451771771771769</c:v>
                </c:pt>
                <c:pt idx="506">
                  <c:v>0.24451771771771769</c:v>
                </c:pt>
                <c:pt idx="507">
                  <c:v>0.24451771771771769</c:v>
                </c:pt>
                <c:pt idx="508">
                  <c:v>0.24451771771771769</c:v>
                </c:pt>
                <c:pt idx="509">
                  <c:v>0.24451771771771769</c:v>
                </c:pt>
                <c:pt idx="510">
                  <c:v>0.24451771771771769</c:v>
                </c:pt>
                <c:pt idx="511">
                  <c:v>0.24451771771771769</c:v>
                </c:pt>
                <c:pt idx="512">
                  <c:v>0.24451771771771769</c:v>
                </c:pt>
                <c:pt idx="513">
                  <c:v>0.24451771771771769</c:v>
                </c:pt>
                <c:pt idx="514">
                  <c:v>0.24451771771771769</c:v>
                </c:pt>
                <c:pt idx="515">
                  <c:v>0.24451771771771769</c:v>
                </c:pt>
                <c:pt idx="516">
                  <c:v>0.24451771771771769</c:v>
                </c:pt>
                <c:pt idx="517">
                  <c:v>0.24451771771771769</c:v>
                </c:pt>
                <c:pt idx="518">
                  <c:v>0.24451771771771769</c:v>
                </c:pt>
                <c:pt idx="519">
                  <c:v>0.24451771771771769</c:v>
                </c:pt>
                <c:pt idx="520">
                  <c:v>0.24451771771771769</c:v>
                </c:pt>
                <c:pt idx="521">
                  <c:v>0.24451771771771769</c:v>
                </c:pt>
                <c:pt idx="522">
                  <c:v>0.24451771771771769</c:v>
                </c:pt>
                <c:pt idx="523">
                  <c:v>0.24451771771771769</c:v>
                </c:pt>
                <c:pt idx="524">
                  <c:v>0.24451771771771769</c:v>
                </c:pt>
                <c:pt idx="525">
                  <c:v>0.24451771771771769</c:v>
                </c:pt>
                <c:pt idx="526">
                  <c:v>0.24451771771771769</c:v>
                </c:pt>
                <c:pt idx="527">
                  <c:v>0.29832818532818534</c:v>
                </c:pt>
                <c:pt idx="528">
                  <c:v>5.0047619047619063E-2</c:v>
                </c:pt>
                <c:pt idx="529">
                  <c:v>5.0047619047619063E-2</c:v>
                </c:pt>
                <c:pt idx="530">
                  <c:v>5.0047619047619063E-2</c:v>
                </c:pt>
                <c:pt idx="531">
                  <c:v>5.0047619047619063E-2</c:v>
                </c:pt>
                <c:pt idx="532">
                  <c:v>5.0047619047619063E-2</c:v>
                </c:pt>
                <c:pt idx="533">
                  <c:v>5.0047619047619063E-2</c:v>
                </c:pt>
                <c:pt idx="534">
                  <c:v>5.0047619047619063E-2</c:v>
                </c:pt>
                <c:pt idx="535">
                  <c:v>5.0047619047619063E-2</c:v>
                </c:pt>
                <c:pt idx="536">
                  <c:v>5.0047619047619063E-2</c:v>
                </c:pt>
                <c:pt idx="537">
                  <c:v>5.0047619047619063E-2</c:v>
                </c:pt>
                <c:pt idx="538">
                  <c:v>5.0047619047619063E-2</c:v>
                </c:pt>
                <c:pt idx="539">
                  <c:v>5.0047619047619063E-2</c:v>
                </c:pt>
                <c:pt idx="540">
                  <c:v>5.0047619047619063E-2</c:v>
                </c:pt>
                <c:pt idx="541">
                  <c:v>5.0047619047619063E-2</c:v>
                </c:pt>
                <c:pt idx="542">
                  <c:v>5.0047619047619063E-2</c:v>
                </c:pt>
                <c:pt idx="543">
                  <c:v>5.0047619047619063E-2</c:v>
                </c:pt>
                <c:pt idx="544">
                  <c:v>5.0047619047619063E-2</c:v>
                </c:pt>
                <c:pt idx="545">
                  <c:v>5.0047619047619063E-2</c:v>
                </c:pt>
                <c:pt idx="546">
                  <c:v>5.0047619047619063E-2</c:v>
                </c:pt>
                <c:pt idx="547">
                  <c:v>5.0047619047619063E-2</c:v>
                </c:pt>
                <c:pt idx="548">
                  <c:v>5.0047619047619063E-2</c:v>
                </c:pt>
                <c:pt idx="549">
                  <c:v>5.0047619047619063E-2</c:v>
                </c:pt>
                <c:pt idx="550">
                  <c:v>5.0047619047619063E-2</c:v>
                </c:pt>
                <c:pt idx="551">
                  <c:v>5.0047619047619063E-2</c:v>
                </c:pt>
                <c:pt idx="552">
                  <c:v>5.0047619047619063E-2</c:v>
                </c:pt>
                <c:pt idx="553">
                  <c:v>5.0047619047619063E-2</c:v>
                </c:pt>
                <c:pt idx="554">
                  <c:v>5.0047619047619063E-2</c:v>
                </c:pt>
                <c:pt idx="555">
                  <c:v>5.0047619047619063E-2</c:v>
                </c:pt>
                <c:pt idx="556">
                  <c:v>5.0047619047619063E-2</c:v>
                </c:pt>
                <c:pt idx="557">
                  <c:v>5.0047619047619063E-2</c:v>
                </c:pt>
                <c:pt idx="558">
                  <c:v>0.24899999999999997</c:v>
                </c:pt>
                <c:pt idx="559">
                  <c:v>4.4300000000000013E-2</c:v>
                </c:pt>
                <c:pt idx="560">
                  <c:v>4.4300000000000013E-2</c:v>
                </c:pt>
                <c:pt idx="561">
                  <c:v>4.4300000000000013E-2</c:v>
                </c:pt>
                <c:pt idx="562">
                  <c:v>4.4300000000000013E-2</c:v>
                </c:pt>
                <c:pt idx="563">
                  <c:v>4.4300000000000013E-2</c:v>
                </c:pt>
                <c:pt idx="564">
                  <c:v>4.4300000000000013E-2</c:v>
                </c:pt>
                <c:pt idx="565">
                  <c:v>4.4300000000000013E-2</c:v>
                </c:pt>
                <c:pt idx="566">
                  <c:v>4.4300000000000013E-2</c:v>
                </c:pt>
                <c:pt idx="567">
                  <c:v>4.4300000000000013E-2</c:v>
                </c:pt>
                <c:pt idx="568">
                  <c:v>4.4300000000000013E-2</c:v>
                </c:pt>
                <c:pt idx="569">
                  <c:v>4.4300000000000013E-2</c:v>
                </c:pt>
                <c:pt idx="570">
                  <c:v>4.4300000000000013E-2</c:v>
                </c:pt>
                <c:pt idx="571">
                  <c:v>4.4300000000000013E-2</c:v>
                </c:pt>
                <c:pt idx="572">
                  <c:v>4.4300000000000013E-2</c:v>
                </c:pt>
                <c:pt idx="573">
                  <c:v>4.4300000000000013E-2</c:v>
                </c:pt>
                <c:pt idx="574">
                  <c:v>4.4300000000000013E-2</c:v>
                </c:pt>
                <c:pt idx="575">
                  <c:v>4.4300000000000013E-2</c:v>
                </c:pt>
                <c:pt idx="576">
                  <c:v>4.4300000000000013E-2</c:v>
                </c:pt>
                <c:pt idx="577">
                  <c:v>4.4300000000000013E-2</c:v>
                </c:pt>
                <c:pt idx="578">
                  <c:v>4.4300000000000013E-2</c:v>
                </c:pt>
                <c:pt idx="579">
                  <c:v>4.4300000000000013E-2</c:v>
                </c:pt>
                <c:pt idx="580">
                  <c:v>4.4300000000000013E-2</c:v>
                </c:pt>
                <c:pt idx="581">
                  <c:v>4.4300000000000013E-2</c:v>
                </c:pt>
                <c:pt idx="582">
                  <c:v>4.4300000000000013E-2</c:v>
                </c:pt>
                <c:pt idx="583">
                  <c:v>4.4300000000000013E-2</c:v>
                </c:pt>
                <c:pt idx="584">
                  <c:v>4.4300000000000013E-2</c:v>
                </c:pt>
                <c:pt idx="585">
                  <c:v>4.4300000000000013E-2</c:v>
                </c:pt>
                <c:pt idx="586">
                  <c:v>4.4300000000000013E-2</c:v>
                </c:pt>
                <c:pt idx="587">
                  <c:v>4.4300000000000013E-2</c:v>
                </c:pt>
                <c:pt idx="588">
                  <c:v>0.26121739130434785</c:v>
                </c:pt>
                <c:pt idx="589">
                  <c:v>4.4826086956521752E-2</c:v>
                </c:pt>
                <c:pt idx="590">
                  <c:v>4.4826086956521752E-2</c:v>
                </c:pt>
                <c:pt idx="591">
                  <c:v>4.4826086956521752E-2</c:v>
                </c:pt>
                <c:pt idx="592">
                  <c:v>4.4826086956521752E-2</c:v>
                </c:pt>
                <c:pt idx="593">
                  <c:v>4.4826086956521752E-2</c:v>
                </c:pt>
                <c:pt idx="594">
                  <c:v>4.4826086956521752E-2</c:v>
                </c:pt>
                <c:pt idx="595">
                  <c:v>4.4826086956521752E-2</c:v>
                </c:pt>
                <c:pt idx="596">
                  <c:v>4.4826086956521752E-2</c:v>
                </c:pt>
                <c:pt idx="597">
                  <c:v>4.4826086956521752E-2</c:v>
                </c:pt>
                <c:pt idx="598">
                  <c:v>4.4826086956521752E-2</c:v>
                </c:pt>
                <c:pt idx="599">
                  <c:v>4.4826086956521752E-2</c:v>
                </c:pt>
                <c:pt idx="600">
                  <c:v>4.4826086956521752E-2</c:v>
                </c:pt>
                <c:pt idx="601">
                  <c:v>4.4826086956521752E-2</c:v>
                </c:pt>
                <c:pt idx="602">
                  <c:v>4.4826086956521752E-2</c:v>
                </c:pt>
                <c:pt idx="603">
                  <c:v>4.4826086956521752E-2</c:v>
                </c:pt>
                <c:pt idx="604">
                  <c:v>4.4826086956521752E-2</c:v>
                </c:pt>
                <c:pt idx="605">
                  <c:v>4.4826086956521752E-2</c:v>
                </c:pt>
                <c:pt idx="606">
                  <c:v>4.4826086956521752E-2</c:v>
                </c:pt>
                <c:pt idx="607">
                  <c:v>4.4826086956521752E-2</c:v>
                </c:pt>
                <c:pt idx="608">
                  <c:v>4.4826086956521752E-2</c:v>
                </c:pt>
                <c:pt idx="609">
                  <c:v>4.4826086956521752E-2</c:v>
                </c:pt>
                <c:pt idx="610">
                  <c:v>4.4826086956521752E-2</c:v>
                </c:pt>
                <c:pt idx="611">
                  <c:v>4.4826086956521752E-2</c:v>
                </c:pt>
                <c:pt idx="612">
                  <c:v>4.4826086956521752E-2</c:v>
                </c:pt>
                <c:pt idx="613">
                  <c:v>4.4826086956521752E-2</c:v>
                </c:pt>
                <c:pt idx="614">
                  <c:v>4.4826086956521752E-2</c:v>
                </c:pt>
                <c:pt idx="615">
                  <c:v>4.4826086956521752E-2</c:v>
                </c:pt>
                <c:pt idx="616">
                  <c:v>4.4826086956521752E-2</c:v>
                </c:pt>
                <c:pt idx="617">
                  <c:v>4.4826086956521752E-2</c:v>
                </c:pt>
                <c:pt idx="618">
                  <c:v>4.4826086956521752E-2</c:v>
                </c:pt>
                <c:pt idx="619">
                  <c:v>0.24540909090909091</c:v>
                </c:pt>
                <c:pt idx="620">
                  <c:v>0.12766666666666668</c:v>
                </c:pt>
                <c:pt idx="621">
                  <c:v>0.12766666666666668</c:v>
                </c:pt>
                <c:pt idx="622">
                  <c:v>0.12766666666666668</c:v>
                </c:pt>
                <c:pt idx="623">
                  <c:v>0.12766666666666668</c:v>
                </c:pt>
                <c:pt idx="624">
                  <c:v>0.12766666666666668</c:v>
                </c:pt>
                <c:pt idx="625">
                  <c:v>0.12766666666666668</c:v>
                </c:pt>
                <c:pt idx="626">
                  <c:v>0.12766666666666668</c:v>
                </c:pt>
                <c:pt idx="627">
                  <c:v>0.12766666666666668</c:v>
                </c:pt>
                <c:pt idx="628">
                  <c:v>0.12766666666666668</c:v>
                </c:pt>
                <c:pt idx="629">
                  <c:v>0.12766666666666668</c:v>
                </c:pt>
                <c:pt idx="630">
                  <c:v>0.12766666666666668</c:v>
                </c:pt>
                <c:pt idx="631">
                  <c:v>0.12766666666666668</c:v>
                </c:pt>
                <c:pt idx="632">
                  <c:v>0.12766666666666668</c:v>
                </c:pt>
                <c:pt idx="633">
                  <c:v>0.12766666666666668</c:v>
                </c:pt>
                <c:pt idx="634">
                  <c:v>0.12766666666666668</c:v>
                </c:pt>
                <c:pt idx="635">
                  <c:v>0.12766666666666668</c:v>
                </c:pt>
                <c:pt idx="636">
                  <c:v>0.12766666666666668</c:v>
                </c:pt>
                <c:pt idx="637">
                  <c:v>0.12766666666666668</c:v>
                </c:pt>
                <c:pt idx="638">
                  <c:v>0.12766666666666668</c:v>
                </c:pt>
                <c:pt idx="639">
                  <c:v>0.12766666666666668</c:v>
                </c:pt>
                <c:pt idx="640">
                  <c:v>0.12766666666666668</c:v>
                </c:pt>
                <c:pt idx="641">
                  <c:v>0.12766666666666668</c:v>
                </c:pt>
                <c:pt idx="642">
                  <c:v>0.12766666666666668</c:v>
                </c:pt>
                <c:pt idx="643">
                  <c:v>0.12766666666666668</c:v>
                </c:pt>
                <c:pt idx="644">
                  <c:v>0.12766666666666668</c:v>
                </c:pt>
                <c:pt idx="645">
                  <c:v>0.12766666666666668</c:v>
                </c:pt>
                <c:pt idx="646">
                  <c:v>0.12766666666666668</c:v>
                </c:pt>
                <c:pt idx="647">
                  <c:v>0.12766666666666668</c:v>
                </c:pt>
                <c:pt idx="648">
                  <c:v>0.12766666666666668</c:v>
                </c:pt>
              </c:numCache>
            </c:numRef>
          </c:yVal>
          <c:smooth val="1"/>
          <c:extLst>
            <c:ext xmlns:c16="http://schemas.microsoft.com/office/drawing/2014/chart" uri="{C3380CC4-5D6E-409C-BE32-E72D297353CC}">
              <c16:uniqueId val="{00000001-6D45-49F7-B102-B9A1DFC3EBD1}"/>
            </c:ext>
          </c:extLst>
        </c:ser>
        <c:ser>
          <c:idx val="1"/>
          <c:order val="2"/>
          <c:tx>
            <c:v>Tank 6  Eff_Ortho-P </c:v>
          </c:tx>
          <c:spPr>
            <a:ln w="25400">
              <a:solidFill>
                <a:srgbClr val="C00000"/>
              </a:solidFill>
              <a:prstDash val="sysDash"/>
            </a:ln>
          </c:spPr>
          <c:marker>
            <c:spPr>
              <a:solidFill>
                <a:srgbClr val="C00000"/>
              </a:solidFill>
              <a:ln>
                <a:solidFill>
                  <a:srgbClr val="C00000"/>
                </a:solidFill>
              </a:ln>
            </c:spPr>
          </c:marker>
          <c:xVal>
            <c:numRef>
              <c:f>'Special sampling'!$G$7:$G$655</c:f>
              <c:numCache>
                <c:formatCode>[$-F800]dddd\,\ mmmm\ dd\,\ yyyy</c:formatCode>
                <c:ptCount val="649"/>
                <c:pt idx="0">
                  <c:v>42268.445138888892</c:v>
                </c:pt>
                <c:pt idx="1">
                  <c:v>42269.445138888892</c:v>
                </c:pt>
                <c:pt idx="2">
                  <c:v>42270.445138888892</c:v>
                </c:pt>
                <c:pt idx="3">
                  <c:v>42271.445138888892</c:v>
                </c:pt>
                <c:pt idx="4">
                  <c:v>42272.445138888892</c:v>
                </c:pt>
                <c:pt idx="5">
                  <c:v>42273.445138888892</c:v>
                </c:pt>
                <c:pt idx="6">
                  <c:v>42274.445138888892</c:v>
                </c:pt>
                <c:pt idx="7">
                  <c:v>42275.445138888892</c:v>
                </c:pt>
                <c:pt idx="8">
                  <c:v>42276.445138888892</c:v>
                </c:pt>
                <c:pt idx="9">
                  <c:v>42277.445138888892</c:v>
                </c:pt>
                <c:pt idx="10">
                  <c:v>42278.445138888892</c:v>
                </c:pt>
                <c:pt idx="11">
                  <c:v>42279.47152777778</c:v>
                </c:pt>
                <c:pt idx="12">
                  <c:v>42280.47152777778</c:v>
                </c:pt>
                <c:pt idx="13">
                  <c:v>42281.47152777778</c:v>
                </c:pt>
                <c:pt idx="14">
                  <c:v>42282.477083333331</c:v>
                </c:pt>
                <c:pt idx="15">
                  <c:v>42283.479166666664</c:v>
                </c:pt>
                <c:pt idx="16">
                  <c:v>42284.481944444444</c:v>
                </c:pt>
                <c:pt idx="17">
                  <c:v>42285.484027777777</c:v>
                </c:pt>
                <c:pt idx="18">
                  <c:v>42286.486111111109</c:v>
                </c:pt>
                <c:pt idx="19">
                  <c:v>42287.486111111109</c:v>
                </c:pt>
                <c:pt idx="20">
                  <c:v>42288.486111111109</c:v>
                </c:pt>
                <c:pt idx="21">
                  <c:v>42289.493055555555</c:v>
                </c:pt>
                <c:pt idx="22">
                  <c:v>42290.493750000001</c:v>
                </c:pt>
                <c:pt idx="23">
                  <c:v>42291.496527777781</c:v>
                </c:pt>
                <c:pt idx="24">
                  <c:v>42292.496527777781</c:v>
                </c:pt>
                <c:pt idx="25">
                  <c:v>42293.496527777781</c:v>
                </c:pt>
                <c:pt idx="26">
                  <c:v>42294.496527777781</c:v>
                </c:pt>
                <c:pt idx="27">
                  <c:v>42295.496527777781</c:v>
                </c:pt>
                <c:pt idx="28">
                  <c:v>42296.496527777781</c:v>
                </c:pt>
                <c:pt idx="29">
                  <c:v>42297.496527777781</c:v>
                </c:pt>
                <c:pt idx="30">
                  <c:v>42298.496527777781</c:v>
                </c:pt>
                <c:pt idx="31">
                  <c:v>42299.496527777781</c:v>
                </c:pt>
                <c:pt idx="32">
                  <c:v>42300.496527777781</c:v>
                </c:pt>
                <c:pt idx="33">
                  <c:v>42301.496527777781</c:v>
                </c:pt>
                <c:pt idx="34">
                  <c:v>42302.496527777781</c:v>
                </c:pt>
                <c:pt idx="35">
                  <c:v>42303.496527777781</c:v>
                </c:pt>
                <c:pt idx="36">
                  <c:v>42304.496527777781</c:v>
                </c:pt>
                <c:pt idx="37">
                  <c:v>42305.496527777781</c:v>
                </c:pt>
                <c:pt idx="38">
                  <c:v>42306.496527777781</c:v>
                </c:pt>
                <c:pt idx="39">
                  <c:v>42307.496527777781</c:v>
                </c:pt>
                <c:pt idx="40">
                  <c:v>42308.496527777781</c:v>
                </c:pt>
                <c:pt idx="41">
                  <c:v>42309.496527777781</c:v>
                </c:pt>
                <c:pt idx="42">
                  <c:v>42310.496527777781</c:v>
                </c:pt>
                <c:pt idx="43">
                  <c:v>42311.496527777781</c:v>
                </c:pt>
                <c:pt idx="44">
                  <c:v>42312.496527777781</c:v>
                </c:pt>
                <c:pt idx="45">
                  <c:v>42313.496527777781</c:v>
                </c:pt>
                <c:pt idx="46">
                  <c:v>42314.496527777781</c:v>
                </c:pt>
                <c:pt idx="47">
                  <c:v>42315.496527777781</c:v>
                </c:pt>
                <c:pt idx="48">
                  <c:v>42316.496527777781</c:v>
                </c:pt>
                <c:pt idx="49">
                  <c:v>42317.496527777781</c:v>
                </c:pt>
                <c:pt idx="50">
                  <c:v>42318.496527777781</c:v>
                </c:pt>
                <c:pt idx="51">
                  <c:v>42319.496527777781</c:v>
                </c:pt>
                <c:pt idx="52">
                  <c:v>42320.496527777781</c:v>
                </c:pt>
                <c:pt idx="53">
                  <c:v>42321.496527777781</c:v>
                </c:pt>
                <c:pt idx="54">
                  <c:v>42322.496527777781</c:v>
                </c:pt>
                <c:pt idx="55">
                  <c:v>42323.496527777781</c:v>
                </c:pt>
                <c:pt idx="56">
                  <c:v>42324.496527777781</c:v>
                </c:pt>
                <c:pt idx="57">
                  <c:v>42325.496527777781</c:v>
                </c:pt>
                <c:pt idx="58">
                  <c:v>42326.496527777781</c:v>
                </c:pt>
                <c:pt idx="59">
                  <c:v>42327.496527777781</c:v>
                </c:pt>
                <c:pt idx="60">
                  <c:v>42328.496527777781</c:v>
                </c:pt>
                <c:pt idx="61">
                  <c:v>42329.496527777781</c:v>
                </c:pt>
                <c:pt idx="62">
                  <c:v>42330.496527777781</c:v>
                </c:pt>
                <c:pt idx="63">
                  <c:v>42331.496527777781</c:v>
                </c:pt>
                <c:pt idx="64">
                  <c:v>42332.496527777781</c:v>
                </c:pt>
                <c:pt idx="65">
                  <c:v>42333.496527777781</c:v>
                </c:pt>
                <c:pt idx="66">
                  <c:v>42334.496527777781</c:v>
                </c:pt>
                <c:pt idx="67">
                  <c:v>42335.496527777781</c:v>
                </c:pt>
                <c:pt idx="68">
                  <c:v>42336.496527777781</c:v>
                </c:pt>
                <c:pt idx="69">
                  <c:v>42337.496527777781</c:v>
                </c:pt>
                <c:pt idx="70">
                  <c:v>42338.496527777781</c:v>
                </c:pt>
                <c:pt idx="71">
                  <c:v>42339.496527777781</c:v>
                </c:pt>
                <c:pt idx="72">
                  <c:v>42340.496527777781</c:v>
                </c:pt>
                <c:pt idx="73">
                  <c:v>42341.496527777781</c:v>
                </c:pt>
                <c:pt idx="74">
                  <c:v>42342.496527777781</c:v>
                </c:pt>
                <c:pt idx="75">
                  <c:v>42343.496527777781</c:v>
                </c:pt>
                <c:pt idx="76">
                  <c:v>42344.496527777781</c:v>
                </c:pt>
                <c:pt idx="77">
                  <c:v>42345.496527777781</c:v>
                </c:pt>
                <c:pt idx="78">
                  <c:v>42346.496527777781</c:v>
                </c:pt>
                <c:pt idx="79">
                  <c:v>42347.496527777781</c:v>
                </c:pt>
                <c:pt idx="80">
                  <c:v>42348.496527777781</c:v>
                </c:pt>
                <c:pt idx="81">
                  <c:v>42349.496527777781</c:v>
                </c:pt>
                <c:pt idx="82">
                  <c:v>42350.496527777781</c:v>
                </c:pt>
                <c:pt idx="83">
                  <c:v>42351.496527777781</c:v>
                </c:pt>
                <c:pt idx="84">
                  <c:v>42352.496527777781</c:v>
                </c:pt>
                <c:pt idx="85">
                  <c:v>42353.496527777781</c:v>
                </c:pt>
                <c:pt idx="86">
                  <c:v>42354.496527777781</c:v>
                </c:pt>
                <c:pt idx="87">
                  <c:v>42355.496527777781</c:v>
                </c:pt>
                <c:pt idx="88">
                  <c:v>42356.496527777781</c:v>
                </c:pt>
                <c:pt idx="89">
                  <c:v>42357.496527777781</c:v>
                </c:pt>
                <c:pt idx="90">
                  <c:v>42358.496527777781</c:v>
                </c:pt>
                <c:pt idx="91">
                  <c:v>42359.496527777781</c:v>
                </c:pt>
                <c:pt idx="92">
                  <c:v>42360.496527777781</c:v>
                </c:pt>
                <c:pt idx="93">
                  <c:v>42361.496527777781</c:v>
                </c:pt>
                <c:pt idx="94">
                  <c:v>42362.496527777781</c:v>
                </c:pt>
                <c:pt idx="95">
                  <c:v>42363.496527777781</c:v>
                </c:pt>
                <c:pt idx="96">
                  <c:v>42364.496527777781</c:v>
                </c:pt>
                <c:pt idx="97">
                  <c:v>42365.496527777781</c:v>
                </c:pt>
                <c:pt idx="98">
                  <c:v>42366.496527777781</c:v>
                </c:pt>
                <c:pt idx="99">
                  <c:v>42367.496527777781</c:v>
                </c:pt>
                <c:pt idx="100">
                  <c:v>42368.496527777781</c:v>
                </c:pt>
                <c:pt idx="101">
                  <c:v>42369.496527777781</c:v>
                </c:pt>
                <c:pt idx="102">
                  <c:v>42370.496527777781</c:v>
                </c:pt>
                <c:pt idx="103">
                  <c:v>42371.496527777781</c:v>
                </c:pt>
                <c:pt idx="104">
                  <c:v>42372.496527777781</c:v>
                </c:pt>
                <c:pt idx="105">
                  <c:v>42373.496527777781</c:v>
                </c:pt>
                <c:pt idx="106">
                  <c:v>42374.496527777781</c:v>
                </c:pt>
                <c:pt idx="107">
                  <c:v>42375.496527777781</c:v>
                </c:pt>
                <c:pt idx="108">
                  <c:v>42376.496527777781</c:v>
                </c:pt>
                <c:pt idx="109">
                  <c:v>42377.496527777781</c:v>
                </c:pt>
                <c:pt idx="110">
                  <c:v>42378.496527777781</c:v>
                </c:pt>
                <c:pt idx="111">
                  <c:v>42379.496527777781</c:v>
                </c:pt>
                <c:pt idx="112">
                  <c:v>42380.496527777781</c:v>
                </c:pt>
                <c:pt idx="113">
                  <c:v>42381.496527777781</c:v>
                </c:pt>
                <c:pt idx="114">
                  <c:v>42382.496527777781</c:v>
                </c:pt>
                <c:pt idx="115">
                  <c:v>42383.496527777781</c:v>
                </c:pt>
                <c:pt idx="116">
                  <c:v>42384.496527777781</c:v>
                </c:pt>
                <c:pt idx="117">
                  <c:v>42385.496527777781</c:v>
                </c:pt>
                <c:pt idx="118">
                  <c:v>42386.496527777781</c:v>
                </c:pt>
                <c:pt idx="119">
                  <c:v>42387.496527777781</c:v>
                </c:pt>
                <c:pt idx="120">
                  <c:v>42388.496527777781</c:v>
                </c:pt>
                <c:pt idx="121">
                  <c:v>42389.496527777781</c:v>
                </c:pt>
                <c:pt idx="122">
                  <c:v>42390.496527777781</c:v>
                </c:pt>
                <c:pt idx="123">
                  <c:v>42391.496527777781</c:v>
                </c:pt>
                <c:pt idx="124">
                  <c:v>42392.496527777781</c:v>
                </c:pt>
                <c:pt idx="125">
                  <c:v>42393.496527777781</c:v>
                </c:pt>
                <c:pt idx="126">
                  <c:v>42394.496527777781</c:v>
                </c:pt>
                <c:pt idx="127">
                  <c:v>42395.496527777781</c:v>
                </c:pt>
                <c:pt idx="128">
                  <c:v>42396.496527777781</c:v>
                </c:pt>
                <c:pt idx="129">
                  <c:v>42397.496527777781</c:v>
                </c:pt>
                <c:pt idx="130">
                  <c:v>42398.496527777781</c:v>
                </c:pt>
                <c:pt idx="131">
                  <c:v>42399.496527777781</c:v>
                </c:pt>
                <c:pt idx="132">
                  <c:v>42400.496527777781</c:v>
                </c:pt>
                <c:pt idx="133">
                  <c:v>42401.496527777781</c:v>
                </c:pt>
                <c:pt idx="134">
                  <c:v>42402.496527777781</c:v>
                </c:pt>
                <c:pt idx="135">
                  <c:v>42403.496527777781</c:v>
                </c:pt>
                <c:pt idx="136">
                  <c:v>42404.496527777781</c:v>
                </c:pt>
                <c:pt idx="137">
                  <c:v>42405.496527777781</c:v>
                </c:pt>
                <c:pt idx="138">
                  <c:v>42406.496527777781</c:v>
                </c:pt>
                <c:pt idx="139">
                  <c:v>42407.496527777781</c:v>
                </c:pt>
                <c:pt idx="140">
                  <c:v>42408.496527777781</c:v>
                </c:pt>
                <c:pt idx="141">
                  <c:v>42409.496527777781</c:v>
                </c:pt>
                <c:pt idx="142">
                  <c:v>42410.496527777781</c:v>
                </c:pt>
                <c:pt idx="143">
                  <c:v>42411.496527777781</c:v>
                </c:pt>
                <c:pt idx="144">
                  <c:v>42412.496527777781</c:v>
                </c:pt>
                <c:pt idx="145">
                  <c:v>42413.496527777781</c:v>
                </c:pt>
                <c:pt idx="146">
                  <c:v>42414.496527777781</c:v>
                </c:pt>
                <c:pt idx="147">
                  <c:v>42415.496527777781</c:v>
                </c:pt>
                <c:pt idx="148">
                  <c:v>42416.496527777781</c:v>
                </c:pt>
                <c:pt idx="149">
                  <c:v>42417.496527777781</c:v>
                </c:pt>
                <c:pt idx="150">
                  <c:v>42418.496527777781</c:v>
                </c:pt>
                <c:pt idx="151">
                  <c:v>42419.496527777781</c:v>
                </c:pt>
                <c:pt idx="152">
                  <c:v>42420.496527777781</c:v>
                </c:pt>
                <c:pt idx="153">
                  <c:v>42421.496527777781</c:v>
                </c:pt>
                <c:pt idx="154">
                  <c:v>42422.496527777781</c:v>
                </c:pt>
                <c:pt idx="155">
                  <c:v>42423.496527777781</c:v>
                </c:pt>
                <c:pt idx="156">
                  <c:v>42424.496527777781</c:v>
                </c:pt>
                <c:pt idx="157">
                  <c:v>42425.496527777781</c:v>
                </c:pt>
                <c:pt idx="158">
                  <c:v>42426.496527777781</c:v>
                </c:pt>
                <c:pt idx="159">
                  <c:v>42427.496527777781</c:v>
                </c:pt>
                <c:pt idx="160">
                  <c:v>42428.496527777781</c:v>
                </c:pt>
                <c:pt idx="161">
                  <c:v>42429.496527777781</c:v>
                </c:pt>
                <c:pt idx="162">
                  <c:v>42430.496527777781</c:v>
                </c:pt>
                <c:pt idx="163">
                  <c:v>42431.496527777781</c:v>
                </c:pt>
                <c:pt idx="164">
                  <c:v>42432.496527777781</c:v>
                </c:pt>
                <c:pt idx="165">
                  <c:v>42433.496527777781</c:v>
                </c:pt>
                <c:pt idx="166">
                  <c:v>42434.496527777781</c:v>
                </c:pt>
                <c:pt idx="167">
                  <c:v>42435.496527777781</c:v>
                </c:pt>
                <c:pt idx="168">
                  <c:v>42436.496527777781</c:v>
                </c:pt>
                <c:pt idx="169">
                  <c:v>42437.496527777781</c:v>
                </c:pt>
                <c:pt idx="170">
                  <c:v>42438.496527777781</c:v>
                </c:pt>
                <c:pt idx="171">
                  <c:v>42439.496527777781</c:v>
                </c:pt>
                <c:pt idx="172">
                  <c:v>42440.496527777781</c:v>
                </c:pt>
                <c:pt idx="173">
                  <c:v>42441.496527777781</c:v>
                </c:pt>
                <c:pt idx="174">
                  <c:v>42442.496527777781</c:v>
                </c:pt>
                <c:pt idx="175">
                  <c:v>42443.496527777781</c:v>
                </c:pt>
                <c:pt idx="176">
                  <c:v>42444.496527777781</c:v>
                </c:pt>
                <c:pt idx="177">
                  <c:v>42445.496527777781</c:v>
                </c:pt>
                <c:pt idx="178">
                  <c:v>42446.496527777781</c:v>
                </c:pt>
                <c:pt idx="179">
                  <c:v>42447.496527777781</c:v>
                </c:pt>
                <c:pt idx="180">
                  <c:v>42448.496527777781</c:v>
                </c:pt>
                <c:pt idx="181">
                  <c:v>42449.496527777781</c:v>
                </c:pt>
                <c:pt idx="182">
                  <c:v>42450.496527777781</c:v>
                </c:pt>
                <c:pt idx="183">
                  <c:v>42451.496527777781</c:v>
                </c:pt>
                <c:pt idx="184">
                  <c:v>42452.496527777781</c:v>
                </c:pt>
                <c:pt idx="185">
                  <c:v>42453.496527777781</c:v>
                </c:pt>
                <c:pt idx="186">
                  <c:v>42454.496527777781</c:v>
                </c:pt>
                <c:pt idx="187">
                  <c:v>42455.496527777781</c:v>
                </c:pt>
                <c:pt idx="188">
                  <c:v>42456.496527777781</c:v>
                </c:pt>
                <c:pt idx="189">
                  <c:v>42457.496527777781</c:v>
                </c:pt>
                <c:pt idx="190">
                  <c:v>42458.496527777781</c:v>
                </c:pt>
                <c:pt idx="191">
                  <c:v>42459.496527777781</c:v>
                </c:pt>
                <c:pt idx="192">
                  <c:v>42460.496527777781</c:v>
                </c:pt>
                <c:pt idx="193">
                  <c:v>42461.496527777781</c:v>
                </c:pt>
                <c:pt idx="194">
                  <c:v>42462.496527777781</c:v>
                </c:pt>
                <c:pt idx="195">
                  <c:v>42463.496527777781</c:v>
                </c:pt>
                <c:pt idx="196">
                  <c:v>42464.496527777781</c:v>
                </c:pt>
                <c:pt idx="197">
                  <c:v>42465.496527777781</c:v>
                </c:pt>
                <c:pt idx="198">
                  <c:v>42466.496527777781</c:v>
                </c:pt>
                <c:pt idx="199">
                  <c:v>42467.496527777781</c:v>
                </c:pt>
                <c:pt idx="200">
                  <c:v>42468.496527777781</c:v>
                </c:pt>
                <c:pt idx="201">
                  <c:v>42469.496527777781</c:v>
                </c:pt>
                <c:pt idx="202">
                  <c:v>42470.496527777781</c:v>
                </c:pt>
                <c:pt idx="203">
                  <c:v>42471.496527777781</c:v>
                </c:pt>
                <c:pt idx="204">
                  <c:v>42472.496527777781</c:v>
                </c:pt>
                <c:pt idx="205">
                  <c:v>42473.496527777781</c:v>
                </c:pt>
                <c:pt idx="206">
                  <c:v>42474.496527777781</c:v>
                </c:pt>
                <c:pt idx="207">
                  <c:v>42475.496527777781</c:v>
                </c:pt>
                <c:pt idx="208">
                  <c:v>42476.496527777781</c:v>
                </c:pt>
                <c:pt idx="209">
                  <c:v>42477.496527777781</c:v>
                </c:pt>
                <c:pt idx="210">
                  <c:v>42478.496527777781</c:v>
                </c:pt>
                <c:pt idx="211">
                  <c:v>42479.496527777781</c:v>
                </c:pt>
                <c:pt idx="212">
                  <c:v>42480.496527777781</c:v>
                </c:pt>
                <c:pt idx="213">
                  <c:v>42481.496527777781</c:v>
                </c:pt>
                <c:pt idx="214">
                  <c:v>42482.496527777781</c:v>
                </c:pt>
                <c:pt idx="215">
                  <c:v>42483.496527777781</c:v>
                </c:pt>
                <c:pt idx="216">
                  <c:v>42484.496527777781</c:v>
                </c:pt>
                <c:pt idx="217">
                  <c:v>42485.496527777781</c:v>
                </c:pt>
                <c:pt idx="218">
                  <c:v>42486.496527777781</c:v>
                </c:pt>
                <c:pt idx="219">
                  <c:v>42487.496527777781</c:v>
                </c:pt>
                <c:pt idx="220">
                  <c:v>42488.496527777781</c:v>
                </c:pt>
                <c:pt idx="221">
                  <c:v>42489.496527777781</c:v>
                </c:pt>
                <c:pt idx="222">
                  <c:v>42490.496527777781</c:v>
                </c:pt>
                <c:pt idx="223">
                  <c:v>42491.496527777781</c:v>
                </c:pt>
                <c:pt idx="224">
                  <c:v>42492.496527777781</c:v>
                </c:pt>
                <c:pt idx="225">
                  <c:v>42493.496527777781</c:v>
                </c:pt>
                <c:pt idx="226">
                  <c:v>42494.496527777781</c:v>
                </c:pt>
                <c:pt idx="227">
                  <c:v>42495.496527777781</c:v>
                </c:pt>
                <c:pt idx="228">
                  <c:v>42496.496527777781</c:v>
                </c:pt>
                <c:pt idx="229">
                  <c:v>42497.496527777781</c:v>
                </c:pt>
                <c:pt idx="230">
                  <c:v>42498.496527777781</c:v>
                </c:pt>
                <c:pt idx="231">
                  <c:v>42499.496527777781</c:v>
                </c:pt>
                <c:pt idx="232">
                  <c:v>42500.496527777781</c:v>
                </c:pt>
                <c:pt idx="233">
                  <c:v>42501.496527777781</c:v>
                </c:pt>
                <c:pt idx="234">
                  <c:v>42502.496527777781</c:v>
                </c:pt>
                <c:pt idx="235">
                  <c:v>42503.496527777781</c:v>
                </c:pt>
                <c:pt idx="236">
                  <c:v>42504.496527777781</c:v>
                </c:pt>
                <c:pt idx="237">
                  <c:v>42505.496527777781</c:v>
                </c:pt>
                <c:pt idx="238">
                  <c:v>42506.496527777781</c:v>
                </c:pt>
                <c:pt idx="239">
                  <c:v>42507.496527777781</c:v>
                </c:pt>
                <c:pt idx="240">
                  <c:v>42508.496527777781</c:v>
                </c:pt>
                <c:pt idx="241">
                  <c:v>42509.496527777781</c:v>
                </c:pt>
                <c:pt idx="242">
                  <c:v>42510.496527777781</c:v>
                </c:pt>
                <c:pt idx="243">
                  <c:v>42511.496527777781</c:v>
                </c:pt>
                <c:pt idx="244">
                  <c:v>42512.496527777781</c:v>
                </c:pt>
                <c:pt idx="245">
                  <c:v>42513.496527777781</c:v>
                </c:pt>
                <c:pt idx="246">
                  <c:v>42514.496527777781</c:v>
                </c:pt>
                <c:pt idx="247">
                  <c:v>42515.496527777781</c:v>
                </c:pt>
                <c:pt idx="248">
                  <c:v>42516.496527777781</c:v>
                </c:pt>
                <c:pt idx="249">
                  <c:v>42517.496527777781</c:v>
                </c:pt>
                <c:pt idx="250">
                  <c:v>42518.496527777781</c:v>
                </c:pt>
                <c:pt idx="251">
                  <c:v>42519.496527777781</c:v>
                </c:pt>
                <c:pt idx="252">
                  <c:v>42520.496527777781</c:v>
                </c:pt>
                <c:pt idx="253">
                  <c:v>42521.496527777781</c:v>
                </c:pt>
                <c:pt idx="254">
                  <c:v>42522.496527777781</c:v>
                </c:pt>
                <c:pt idx="255">
                  <c:v>42523.496527777781</c:v>
                </c:pt>
                <c:pt idx="256">
                  <c:v>42524.496527777781</c:v>
                </c:pt>
                <c:pt idx="257">
                  <c:v>42525.496527777781</c:v>
                </c:pt>
                <c:pt idx="258">
                  <c:v>42526.496527777781</c:v>
                </c:pt>
                <c:pt idx="259">
                  <c:v>42527.496527777781</c:v>
                </c:pt>
                <c:pt idx="260">
                  <c:v>42528.496527777781</c:v>
                </c:pt>
                <c:pt idx="261">
                  <c:v>42529.496527777781</c:v>
                </c:pt>
                <c:pt idx="262">
                  <c:v>42530.496527777781</c:v>
                </c:pt>
                <c:pt idx="263">
                  <c:v>42531.496527777781</c:v>
                </c:pt>
                <c:pt idx="264">
                  <c:v>42532.496527777781</c:v>
                </c:pt>
                <c:pt idx="265">
                  <c:v>42533.496527777781</c:v>
                </c:pt>
                <c:pt idx="266">
                  <c:v>42534.496527777781</c:v>
                </c:pt>
                <c:pt idx="267">
                  <c:v>42535.496527777781</c:v>
                </c:pt>
                <c:pt idx="268">
                  <c:v>42536.496527777781</c:v>
                </c:pt>
                <c:pt idx="269">
                  <c:v>42537.496527777781</c:v>
                </c:pt>
                <c:pt idx="270">
                  <c:v>42538.496527777781</c:v>
                </c:pt>
                <c:pt idx="271">
                  <c:v>42539.496527777781</c:v>
                </c:pt>
                <c:pt idx="272">
                  <c:v>42540.496527777781</c:v>
                </c:pt>
                <c:pt idx="273">
                  <c:v>42541.496527777781</c:v>
                </c:pt>
                <c:pt idx="274">
                  <c:v>42542.496527777781</c:v>
                </c:pt>
                <c:pt idx="275">
                  <c:v>42543.496527777781</c:v>
                </c:pt>
                <c:pt idx="276">
                  <c:v>42544.496527777781</c:v>
                </c:pt>
                <c:pt idx="277">
                  <c:v>42545.496527777781</c:v>
                </c:pt>
                <c:pt idx="278">
                  <c:v>42546.496527777781</c:v>
                </c:pt>
                <c:pt idx="279">
                  <c:v>42547.496527777781</c:v>
                </c:pt>
                <c:pt idx="280">
                  <c:v>42548.496527777781</c:v>
                </c:pt>
                <c:pt idx="281">
                  <c:v>42549.496527777781</c:v>
                </c:pt>
                <c:pt idx="282">
                  <c:v>42550.496527777781</c:v>
                </c:pt>
                <c:pt idx="283">
                  <c:v>42551.496527777781</c:v>
                </c:pt>
                <c:pt idx="284">
                  <c:v>42552.496527777781</c:v>
                </c:pt>
                <c:pt idx="285">
                  <c:v>42553.496527777781</c:v>
                </c:pt>
                <c:pt idx="286">
                  <c:v>42554.496527777781</c:v>
                </c:pt>
                <c:pt idx="287">
                  <c:v>42555.496527777781</c:v>
                </c:pt>
                <c:pt idx="288">
                  <c:v>42556.496527777781</c:v>
                </c:pt>
                <c:pt idx="289">
                  <c:v>42557.496527777781</c:v>
                </c:pt>
                <c:pt idx="290">
                  <c:v>42558.496527777781</c:v>
                </c:pt>
                <c:pt idx="291">
                  <c:v>42559.496527777781</c:v>
                </c:pt>
                <c:pt idx="292">
                  <c:v>42560.496527777781</c:v>
                </c:pt>
                <c:pt idx="293">
                  <c:v>42561.496527777781</c:v>
                </c:pt>
                <c:pt idx="294">
                  <c:v>42562.496527777781</c:v>
                </c:pt>
                <c:pt idx="295">
                  <c:v>42563.496527777781</c:v>
                </c:pt>
                <c:pt idx="296">
                  <c:v>42564.496527777781</c:v>
                </c:pt>
                <c:pt idx="297">
                  <c:v>42565.496527777781</c:v>
                </c:pt>
                <c:pt idx="298">
                  <c:v>42566.496527777781</c:v>
                </c:pt>
                <c:pt idx="299">
                  <c:v>42567.496527777781</c:v>
                </c:pt>
                <c:pt idx="300">
                  <c:v>42568.496527777781</c:v>
                </c:pt>
                <c:pt idx="301">
                  <c:v>42569.496527777781</c:v>
                </c:pt>
                <c:pt idx="302">
                  <c:v>42570.496527777781</c:v>
                </c:pt>
                <c:pt idx="303">
                  <c:v>42571.496527777781</c:v>
                </c:pt>
                <c:pt idx="304">
                  <c:v>42572.496527777781</c:v>
                </c:pt>
                <c:pt idx="305">
                  <c:v>42573.496527777781</c:v>
                </c:pt>
                <c:pt idx="306">
                  <c:v>42574.496527777781</c:v>
                </c:pt>
                <c:pt idx="307">
                  <c:v>42575.496527777781</c:v>
                </c:pt>
                <c:pt idx="308">
                  <c:v>42576.496527777781</c:v>
                </c:pt>
                <c:pt idx="309">
                  <c:v>42577.496527777781</c:v>
                </c:pt>
                <c:pt idx="310">
                  <c:v>42578.496527777781</c:v>
                </c:pt>
                <c:pt idx="311">
                  <c:v>42579.496527777781</c:v>
                </c:pt>
                <c:pt idx="312">
                  <c:v>42580.496527777781</c:v>
                </c:pt>
                <c:pt idx="313">
                  <c:v>42581.496527777781</c:v>
                </c:pt>
                <c:pt idx="314">
                  <c:v>42582.496527777781</c:v>
                </c:pt>
                <c:pt idx="315">
                  <c:v>42583.496527777781</c:v>
                </c:pt>
                <c:pt idx="316">
                  <c:v>42584.496527777781</c:v>
                </c:pt>
                <c:pt idx="317">
                  <c:v>42585.496527777781</c:v>
                </c:pt>
                <c:pt idx="318">
                  <c:v>42586.496527777781</c:v>
                </c:pt>
                <c:pt idx="319">
                  <c:v>42587.496527777781</c:v>
                </c:pt>
                <c:pt idx="320">
                  <c:v>42588.496527777781</c:v>
                </c:pt>
                <c:pt idx="321">
                  <c:v>42589.496527777781</c:v>
                </c:pt>
                <c:pt idx="322">
                  <c:v>42590.496527777781</c:v>
                </c:pt>
                <c:pt idx="323">
                  <c:v>42591.496527777781</c:v>
                </c:pt>
                <c:pt idx="324">
                  <c:v>42592.496527777781</c:v>
                </c:pt>
                <c:pt idx="325">
                  <c:v>42593.496527777781</c:v>
                </c:pt>
                <c:pt idx="326">
                  <c:v>42594.496527777781</c:v>
                </c:pt>
                <c:pt idx="327">
                  <c:v>42595.496527777781</c:v>
                </c:pt>
                <c:pt idx="328">
                  <c:v>42596.496527777781</c:v>
                </c:pt>
                <c:pt idx="329">
                  <c:v>42597.496527777781</c:v>
                </c:pt>
                <c:pt idx="330">
                  <c:v>42598.496527777781</c:v>
                </c:pt>
                <c:pt idx="331">
                  <c:v>42599.496527777781</c:v>
                </c:pt>
                <c:pt idx="332">
                  <c:v>42600.496527777781</c:v>
                </c:pt>
                <c:pt idx="333">
                  <c:v>42601.496527777781</c:v>
                </c:pt>
                <c:pt idx="334">
                  <c:v>42602.496527777781</c:v>
                </c:pt>
                <c:pt idx="335">
                  <c:v>42603.496527777781</c:v>
                </c:pt>
                <c:pt idx="336">
                  <c:v>42604.496527777781</c:v>
                </c:pt>
                <c:pt idx="337">
                  <c:v>42605.496527777781</c:v>
                </c:pt>
                <c:pt idx="338">
                  <c:v>42606.496527777781</c:v>
                </c:pt>
                <c:pt idx="339">
                  <c:v>42607.496527777781</c:v>
                </c:pt>
                <c:pt idx="340">
                  <c:v>42608.496527777781</c:v>
                </c:pt>
                <c:pt idx="341">
                  <c:v>42609.496527777781</c:v>
                </c:pt>
                <c:pt idx="342">
                  <c:v>42610.496527777781</c:v>
                </c:pt>
                <c:pt idx="343">
                  <c:v>42611.496527777781</c:v>
                </c:pt>
                <c:pt idx="344">
                  <c:v>42612.496527777781</c:v>
                </c:pt>
                <c:pt idx="345">
                  <c:v>42613.496527777781</c:v>
                </c:pt>
                <c:pt idx="346">
                  <c:v>42614.496527777781</c:v>
                </c:pt>
                <c:pt idx="347">
                  <c:v>42615.496527777781</c:v>
                </c:pt>
                <c:pt idx="348">
                  <c:v>42616.496527777781</c:v>
                </c:pt>
                <c:pt idx="349">
                  <c:v>42617.496527777781</c:v>
                </c:pt>
                <c:pt idx="350">
                  <c:v>42618.496527777781</c:v>
                </c:pt>
                <c:pt idx="351">
                  <c:v>42619.496527777781</c:v>
                </c:pt>
                <c:pt idx="352">
                  <c:v>42620.496527777781</c:v>
                </c:pt>
                <c:pt idx="353">
                  <c:v>42621.496527777781</c:v>
                </c:pt>
                <c:pt idx="354">
                  <c:v>42622.496527777781</c:v>
                </c:pt>
                <c:pt idx="355">
                  <c:v>42623.496527777781</c:v>
                </c:pt>
                <c:pt idx="356">
                  <c:v>42624.496527777781</c:v>
                </c:pt>
                <c:pt idx="357">
                  <c:v>42625.496527777781</c:v>
                </c:pt>
                <c:pt idx="358">
                  <c:v>42626.496527777781</c:v>
                </c:pt>
                <c:pt idx="359">
                  <c:v>42627.496527777781</c:v>
                </c:pt>
                <c:pt idx="360">
                  <c:v>42628.496527777781</c:v>
                </c:pt>
                <c:pt idx="361">
                  <c:v>42629.496527777781</c:v>
                </c:pt>
                <c:pt idx="362">
                  <c:v>42630.496527777781</c:v>
                </c:pt>
                <c:pt idx="363">
                  <c:v>42631.496527777781</c:v>
                </c:pt>
                <c:pt idx="364">
                  <c:v>42632.496527777781</c:v>
                </c:pt>
                <c:pt idx="365">
                  <c:v>42633.496527777781</c:v>
                </c:pt>
                <c:pt idx="366">
                  <c:v>42634.496527777781</c:v>
                </c:pt>
                <c:pt idx="367">
                  <c:v>42635.496527777781</c:v>
                </c:pt>
                <c:pt idx="368">
                  <c:v>42636.496527777781</c:v>
                </c:pt>
                <c:pt idx="369">
                  <c:v>42637.496527777781</c:v>
                </c:pt>
                <c:pt idx="370">
                  <c:v>42638.496527777781</c:v>
                </c:pt>
                <c:pt idx="371">
                  <c:v>42639.496527777781</c:v>
                </c:pt>
                <c:pt idx="372">
                  <c:v>42640.496527777781</c:v>
                </c:pt>
                <c:pt idx="373">
                  <c:v>42641.496527777781</c:v>
                </c:pt>
                <c:pt idx="374">
                  <c:v>42642.496527777781</c:v>
                </c:pt>
                <c:pt idx="375">
                  <c:v>42643.496527777781</c:v>
                </c:pt>
                <c:pt idx="376">
                  <c:v>42644.496527777781</c:v>
                </c:pt>
                <c:pt idx="377">
                  <c:v>42645.496527777781</c:v>
                </c:pt>
                <c:pt idx="378">
                  <c:v>42646.496527777781</c:v>
                </c:pt>
                <c:pt idx="379">
                  <c:v>42647.496527777781</c:v>
                </c:pt>
                <c:pt idx="380">
                  <c:v>42648.496527777781</c:v>
                </c:pt>
                <c:pt idx="381">
                  <c:v>42649.496527777781</c:v>
                </c:pt>
                <c:pt idx="382">
                  <c:v>42650.496527777781</c:v>
                </c:pt>
                <c:pt idx="383">
                  <c:v>42651.496527777781</c:v>
                </c:pt>
                <c:pt idx="384">
                  <c:v>42652.496527777781</c:v>
                </c:pt>
                <c:pt idx="385">
                  <c:v>42653.496527777781</c:v>
                </c:pt>
                <c:pt idx="386">
                  <c:v>42654.496527777781</c:v>
                </c:pt>
                <c:pt idx="387">
                  <c:v>42655.496527777781</c:v>
                </c:pt>
                <c:pt idx="388">
                  <c:v>42656.496527777781</c:v>
                </c:pt>
                <c:pt idx="389">
                  <c:v>42657.496527777781</c:v>
                </c:pt>
                <c:pt idx="390">
                  <c:v>42658.496527777781</c:v>
                </c:pt>
                <c:pt idx="391">
                  <c:v>42659.496527777781</c:v>
                </c:pt>
                <c:pt idx="392">
                  <c:v>42660.496527777781</c:v>
                </c:pt>
                <c:pt idx="393">
                  <c:v>42661.496527777781</c:v>
                </c:pt>
                <c:pt idx="394">
                  <c:v>42662.496527777781</c:v>
                </c:pt>
                <c:pt idx="395">
                  <c:v>42663.496527777781</c:v>
                </c:pt>
                <c:pt idx="396">
                  <c:v>42664.496527777781</c:v>
                </c:pt>
                <c:pt idx="397">
                  <c:v>42665.496527777781</c:v>
                </c:pt>
                <c:pt idx="398">
                  <c:v>42666.496527777781</c:v>
                </c:pt>
                <c:pt idx="399">
                  <c:v>42667.496527777781</c:v>
                </c:pt>
                <c:pt idx="400">
                  <c:v>42668.496527777781</c:v>
                </c:pt>
                <c:pt idx="401">
                  <c:v>42669.496527777781</c:v>
                </c:pt>
                <c:pt idx="402">
                  <c:v>42670.496527777781</c:v>
                </c:pt>
                <c:pt idx="403">
                  <c:v>42671.496527777781</c:v>
                </c:pt>
                <c:pt idx="404">
                  <c:v>42672.496527777781</c:v>
                </c:pt>
                <c:pt idx="405">
                  <c:v>42673.496527777781</c:v>
                </c:pt>
                <c:pt idx="406">
                  <c:v>42674.496527777781</c:v>
                </c:pt>
                <c:pt idx="407">
                  <c:v>42675.496527777781</c:v>
                </c:pt>
                <c:pt idx="408">
                  <c:v>42676.496527777781</c:v>
                </c:pt>
                <c:pt idx="409">
                  <c:v>42677.496527777781</c:v>
                </c:pt>
                <c:pt idx="410">
                  <c:v>42678.496527777781</c:v>
                </c:pt>
                <c:pt idx="411">
                  <c:v>42679.496527777781</c:v>
                </c:pt>
                <c:pt idx="412">
                  <c:v>42680.496527777781</c:v>
                </c:pt>
                <c:pt idx="413">
                  <c:v>42681.496527777781</c:v>
                </c:pt>
                <c:pt idx="414">
                  <c:v>42682.496527777781</c:v>
                </c:pt>
                <c:pt idx="415">
                  <c:v>42683.496527777781</c:v>
                </c:pt>
                <c:pt idx="416">
                  <c:v>42684.496527777781</c:v>
                </c:pt>
                <c:pt idx="417">
                  <c:v>42685.496527777781</c:v>
                </c:pt>
                <c:pt idx="418">
                  <c:v>42686.496527777781</c:v>
                </c:pt>
                <c:pt idx="419">
                  <c:v>42687.496527777781</c:v>
                </c:pt>
                <c:pt idx="420">
                  <c:v>42688.496527777781</c:v>
                </c:pt>
                <c:pt idx="421">
                  <c:v>42689.496527777781</c:v>
                </c:pt>
                <c:pt idx="422">
                  <c:v>42690.496527777781</c:v>
                </c:pt>
                <c:pt idx="423">
                  <c:v>42691.496527777781</c:v>
                </c:pt>
                <c:pt idx="424">
                  <c:v>42692.496527777781</c:v>
                </c:pt>
                <c:pt idx="425">
                  <c:v>42693.496527777781</c:v>
                </c:pt>
                <c:pt idx="426">
                  <c:v>42694.496527777781</c:v>
                </c:pt>
                <c:pt idx="427">
                  <c:v>42695.496527777781</c:v>
                </c:pt>
                <c:pt idx="428">
                  <c:v>42696.496527777781</c:v>
                </c:pt>
                <c:pt idx="429">
                  <c:v>42697.496527777781</c:v>
                </c:pt>
                <c:pt idx="430">
                  <c:v>42698.496527777781</c:v>
                </c:pt>
                <c:pt idx="431">
                  <c:v>42699.496527777781</c:v>
                </c:pt>
                <c:pt idx="432">
                  <c:v>42700.496527777781</c:v>
                </c:pt>
                <c:pt idx="433">
                  <c:v>42701.496527777781</c:v>
                </c:pt>
                <c:pt idx="434">
                  <c:v>42702.496527777781</c:v>
                </c:pt>
                <c:pt idx="435">
                  <c:v>42703.496527777781</c:v>
                </c:pt>
                <c:pt idx="436">
                  <c:v>42704.496527777781</c:v>
                </c:pt>
                <c:pt idx="437">
                  <c:v>42705.496527777781</c:v>
                </c:pt>
                <c:pt idx="438">
                  <c:v>42706.496527777781</c:v>
                </c:pt>
                <c:pt idx="439">
                  <c:v>42707.496527777781</c:v>
                </c:pt>
                <c:pt idx="440">
                  <c:v>42708.496527777781</c:v>
                </c:pt>
                <c:pt idx="441">
                  <c:v>42709.496527777781</c:v>
                </c:pt>
                <c:pt idx="442">
                  <c:v>42710.496527777781</c:v>
                </c:pt>
                <c:pt idx="443">
                  <c:v>42711.496527777781</c:v>
                </c:pt>
                <c:pt idx="444">
                  <c:v>42712.496527777781</c:v>
                </c:pt>
                <c:pt idx="445">
                  <c:v>42713.496527777781</c:v>
                </c:pt>
                <c:pt idx="446">
                  <c:v>42714.496527777781</c:v>
                </c:pt>
                <c:pt idx="447">
                  <c:v>42715.496527777781</c:v>
                </c:pt>
                <c:pt idx="448">
                  <c:v>42716.496527777781</c:v>
                </c:pt>
                <c:pt idx="449">
                  <c:v>42717.496527777781</c:v>
                </c:pt>
                <c:pt idx="450">
                  <c:v>42718.496527777781</c:v>
                </c:pt>
                <c:pt idx="451">
                  <c:v>42719.496527777781</c:v>
                </c:pt>
                <c:pt idx="452">
                  <c:v>42720.496527777781</c:v>
                </c:pt>
                <c:pt idx="453">
                  <c:v>42721.496527777781</c:v>
                </c:pt>
                <c:pt idx="454">
                  <c:v>42722.496527777781</c:v>
                </c:pt>
                <c:pt idx="455">
                  <c:v>42723.496527777781</c:v>
                </c:pt>
                <c:pt idx="456">
                  <c:v>42724.496527777781</c:v>
                </c:pt>
                <c:pt idx="457">
                  <c:v>42725.496527777781</c:v>
                </c:pt>
                <c:pt idx="458">
                  <c:v>42726.496527777781</c:v>
                </c:pt>
                <c:pt idx="459">
                  <c:v>42727.496527777781</c:v>
                </c:pt>
                <c:pt idx="460">
                  <c:v>42728.496527777781</c:v>
                </c:pt>
                <c:pt idx="461">
                  <c:v>42729.496527777781</c:v>
                </c:pt>
                <c:pt idx="462">
                  <c:v>42730.496527777781</c:v>
                </c:pt>
                <c:pt idx="463">
                  <c:v>42731.496527777781</c:v>
                </c:pt>
                <c:pt idx="464">
                  <c:v>42732.496527777781</c:v>
                </c:pt>
                <c:pt idx="465">
                  <c:v>42733.496527777781</c:v>
                </c:pt>
                <c:pt idx="466">
                  <c:v>42734.496527777781</c:v>
                </c:pt>
                <c:pt idx="467">
                  <c:v>42735.496527777781</c:v>
                </c:pt>
                <c:pt idx="468">
                  <c:v>42736.496527777781</c:v>
                </c:pt>
                <c:pt idx="469">
                  <c:v>42737.496527777781</c:v>
                </c:pt>
                <c:pt idx="470">
                  <c:v>42738.496527777781</c:v>
                </c:pt>
                <c:pt idx="471">
                  <c:v>42739.496527777781</c:v>
                </c:pt>
                <c:pt idx="472">
                  <c:v>42740.496527777781</c:v>
                </c:pt>
                <c:pt idx="473">
                  <c:v>42741.496527777781</c:v>
                </c:pt>
                <c:pt idx="474">
                  <c:v>42742.496527777781</c:v>
                </c:pt>
                <c:pt idx="475">
                  <c:v>42743.496527777781</c:v>
                </c:pt>
                <c:pt idx="476">
                  <c:v>42744.496527777781</c:v>
                </c:pt>
                <c:pt idx="477">
                  <c:v>42745.496527777781</c:v>
                </c:pt>
                <c:pt idx="478">
                  <c:v>42746.496527777781</c:v>
                </c:pt>
                <c:pt idx="479">
                  <c:v>42747.496527777781</c:v>
                </c:pt>
                <c:pt idx="480">
                  <c:v>42748.496527777781</c:v>
                </c:pt>
                <c:pt idx="481">
                  <c:v>42749.496527777781</c:v>
                </c:pt>
                <c:pt idx="482">
                  <c:v>42750.496527777781</c:v>
                </c:pt>
                <c:pt idx="483">
                  <c:v>42751.496527777781</c:v>
                </c:pt>
                <c:pt idx="484">
                  <c:v>42752.496527777781</c:v>
                </c:pt>
                <c:pt idx="485">
                  <c:v>42753.496527777781</c:v>
                </c:pt>
                <c:pt idx="486">
                  <c:v>42754.496527777781</c:v>
                </c:pt>
                <c:pt idx="487">
                  <c:v>42755.496527777781</c:v>
                </c:pt>
                <c:pt idx="488">
                  <c:v>42756.496527777781</c:v>
                </c:pt>
                <c:pt idx="489">
                  <c:v>42757.496527777781</c:v>
                </c:pt>
                <c:pt idx="490">
                  <c:v>42758.496527777781</c:v>
                </c:pt>
                <c:pt idx="491">
                  <c:v>42759.496527777781</c:v>
                </c:pt>
                <c:pt idx="492">
                  <c:v>42760.496527777781</c:v>
                </c:pt>
                <c:pt idx="493">
                  <c:v>42761.496527777781</c:v>
                </c:pt>
                <c:pt idx="494">
                  <c:v>42762.496527777781</c:v>
                </c:pt>
                <c:pt idx="495">
                  <c:v>42763.496527777781</c:v>
                </c:pt>
                <c:pt idx="496">
                  <c:v>42764.496527777781</c:v>
                </c:pt>
                <c:pt idx="497">
                  <c:v>42765.496527777781</c:v>
                </c:pt>
                <c:pt idx="498">
                  <c:v>42766.496527777781</c:v>
                </c:pt>
                <c:pt idx="499">
                  <c:v>42767.496527777781</c:v>
                </c:pt>
                <c:pt idx="500">
                  <c:v>42768.496527777781</c:v>
                </c:pt>
                <c:pt idx="501">
                  <c:v>42769.496527777781</c:v>
                </c:pt>
                <c:pt idx="502">
                  <c:v>42770.496527777781</c:v>
                </c:pt>
                <c:pt idx="503">
                  <c:v>42771.496527777781</c:v>
                </c:pt>
                <c:pt idx="504">
                  <c:v>42772.496527777781</c:v>
                </c:pt>
                <c:pt idx="505">
                  <c:v>42773.496527777781</c:v>
                </c:pt>
                <c:pt idx="506">
                  <c:v>42774.496527777781</c:v>
                </c:pt>
                <c:pt idx="507">
                  <c:v>42775.496527777781</c:v>
                </c:pt>
                <c:pt idx="508">
                  <c:v>42776.496527777781</c:v>
                </c:pt>
                <c:pt idx="509">
                  <c:v>42777.496527777781</c:v>
                </c:pt>
                <c:pt idx="510">
                  <c:v>42778.496527777781</c:v>
                </c:pt>
                <c:pt idx="511">
                  <c:v>42779.496527777781</c:v>
                </c:pt>
                <c:pt idx="512">
                  <c:v>42780.496527777781</c:v>
                </c:pt>
                <c:pt idx="513">
                  <c:v>42781.496527777781</c:v>
                </c:pt>
                <c:pt idx="514">
                  <c:v>42782.496527777781</c:v>
                </c:pt>
                <c:pt idx="515">
                  <c:v>42783.496527777781</c:v>
                </c:pt>
                <c:pt idx="516">
                  <c:v>42784.496527777781</c:v>
                </c:pt>
                <c:pt idx="517">
                  <c:v>42785.496527777781</c:v>
                </c:pt>
                <c:pt idx="518">
                  <c:v>42786.496527777781</c:v>
                </c:pt>
                <c:pt idx="519">
                  <c:v>42787.496527777781</c:v>
                </c:pt>
                <c:pt idx="520">
                  <c:v>42788.496527777781</c:v>
                </c:pt>
                <c:pt idx="521">
                  <c:v>42789.496527777781</c:v>
                </c:pt>
                <c:pt idx="522">
                  <c:v>42790.496527777781</c:v>
                </c:pt>
                <c:pt idx="523">
                  <c:v>42791.496527777781</c:v>
                </c:pt>
                <c:pt idx="524">
                  <c:v>42792.496527777781</c:v>
                </c:pt>
                <c:pt idx="525">
                  <c:v>42793.496527777781</c:v>
                </c:pt>
                <c:pt idx="526">
                  <c:v>42794.496527777781</c:v>
                </c:pt>
                <c:pt idx="527">
                  <c:v>42795.496527777781</c:v>
                </c:pt>
                <c:pt idx="528">
                  <c:v>42796.496527777781</c:v>
                </c:pt>
                <c:pt idx="529">
                  <c:v>42797.496527777781</c:v>
                </c:pt>
                <c:pt idx="530">
                  <c:v>42798.496527777781</c:v>
                </c:pt>
                <c:pt idx="531">
                  <c:v>42799.496527777781</c:v>
                </c:pt>
                <c:pt idx="532">
                  <c:v>42800.496527777781</c:v>
                </c:pt>
                <c:pt idx="533">
                  <c:v>42801.496527777781</c:v>
                </c:pt>
                <c:pt idx="534">
                  <c:v>42802.496527777781</c:v>
                </c:pt>
                <c:pt idx="535">
                  <c:v>42803.496527777781</c:v>
                </c:pt>
                <c:pt idx="536">
                  <c:v>42804.496527777781</c:v>
                </c:pt>
                <c:pt idx="537">
                  <c:v>42805.496527777781</c:v>
                </c:pt>
                <c:pt idx="538">
                  <c:v>42806.496527777781</c:v>
                </c:pt>
                <c:pt idx="539">
                  <c:v>42807.496527777781</c:v>
                </c:pt>
                <c:pt idx="540">
                  <c:v>42808.496527777781</c:v>
                </c:pt>
                <c:pt idx="541">
                  <c:v>42809.496527777781</c:v>
                </c:pt>
                <c:pt idx="542">
                  <c:v>42810.496527777781</c:v>
                </c:pt>
                <c:pt idx="543">
                  <c:v>42811.496527777781</c:v>
                </c:pt>
                <c:pt idx="544">
                  <c:v>42812.496527777781</c:v>
                </c:pt>
                <c:pt idx="545">
                  <c:v>42813.496527777781</c:v>
                </c:pt>
                <c:pt idx="546">
                  <c:v>42814.496527777781</c:v>
                </c:pt>
                <c:pt idx="547">
                  <c:v>42815.496527777781</c:v>
                </c:pt>
                <c:pt idx="548">
                  <c:v>42816.496527777781</c:v>
                </c:pt>
                <c:pt idx="549">
                  <c:v>42817.496527777781</c:v>
                </c:pt>
                <c:pt idx="550">
                  <c:v>42818.496527777781</c:v>
                </c:pt>
                <c:pt idx="551">
                  <c:v>42819.496527777781</c:v>
                </c:pt>
                <c:pt idx="552">
                  <c:v>42820.496527777781</c:v>
                </c:pt>
                <c:pt idx="553">
                  <c:v>42821.496527777781</c:v>
                </c:pt>
                <c:pt idx="554">
                  <c:v>42822.496527777781</c:v>
                </c:pt>
                <c:pt idx="555">
                  <c:v>42823.496527777781</c:v>
                </c:pt>
                <c:pt idx="556">
                  <c:v>42824.496527777781</c:v>
                </c:pt>
                <c:pt idx="557">
                  <c:v>42825.496527777781</c:v>
                </c:pt>
                <c:pt idx="558">
                  <c:v>42826.496527777781</c:v>
                </c:pt>
                <c:pt idx="559">
                  <c:v>42827.496527777781</c:v>
                </c:pt>
                <c:pt idx="560">
                  <c:v>42828.496527777781</c:v>
                </c:pt>
                <c:pt idx="561">
                  <c:v>42829.496527777781</c:v>
                </c:pt>
                <c:pt idx="562">
                  <c:v>42830.496527777781</c:v>
                </c:pt>
                <c:pt idx="563">
                  <c:v>42831.496527777781</c:v>
                </c:pt>
                <c:pt idx="564">
                  <c:v>42832.496527777781</c:v>
                </c:pt>
                <c:pt idx="565">
                  <c:v>42833.496527777781</c:v>
                </c:pt>
                <c:pt idx="566">
                  <c:v>42834.496527777781</c:v>
                </c:pt>
                <c:pt idx="567">
                  <c:v>42835.496527777781</c:v>
                </c:pt>
                <c:pt idx="568">
                  <c:v>42836.496527777781</c:v>
                </c:pt>
                <c:pt idx="569">
                  <c:v>42837.496527777781</c:v>
                </c:pt>
                <c:pt idx="570">
                  <c:v>42838.496527777781</c:v>
                </c:pt>
                <c:pt idx="571">
                  <c:v>42839.496527777781</c:v>
                </c:pt>
                <c:pt idx="572">
                  <c:v>42840.496527777781</c:v>
                </c:pt>
                <c:pt idx="573">
                  <c:v>42841.496527777781</c:v>
                </c:pt>
                <c:pt idx="574">
                  <c:v>42842.496527777781</c:v>
                </c:pt>
                <c:pt idx="575">
                  <c:v>42843.496527777781</c:v>
                </c:pt>
                <c:pt idx="576">
                  <c:v>42844.496527777781</c:v>
                </c:pt>
                <c:pt idx="577">
                  <c:v>42845.496527777781</c:v>
                </c:pt>
                <c:pt idx="578">
                  <c:v>42846.496527777781</c:v>
                </c:pt>
                <c:pt idx="579">
                  <c:v>42847.496527777781</c:v>
                </c:pt>
                <c:pt idx="580">
                  <c:v>42848.496527777781</c:v>
                </c:pt>
                <c:pt idx="581">
                  <c:v>42849.496527777781</c:v>
                </c:pt>
                <c:pt idx="582">
                  <c:v>42850.496527777781</c:v>
                </c:pt>
                <c:pt idx="583">
                  <c:v>42851.496527777781</c:v>
                </c:pt>
                <c:pt idx="584">
                  <c:v>42852.496527777781</c:v>
                </c:pt>
                <c:pt idx="585">
                  <c:v>42853.496527777781</c:v>
                </c:pt>
                <c:pt idx="586">
                  <c:v>42854.496527777781</c:v>
                </c:pt>
                <c:pt idx="587">
                  <c:v>42855.496527777781</c:v>
                </c:pt>
                <c:pt idx="588">
                  <c:v>42856.496527777781</c:v>
                </c:pt>
                <c:pt idx="589">
                  <c:v>42857.496527777781</c:v>
                </c:pt>
                <c:pt idx="590">
                  <c:v>42858.496527777781</c:v>
                </c:pt>
                <c:pt idx="591">
                  <c:v>42859.496527777781</c:v>
                </c:pt>
                <c:pt idx="592">
                  <c:v>42860.496527777781</c:v>
                </c:pt>
                <c:pt idx="593">
                  <c:v>42861.496527777781</c:v>
                </c:pt>
                <c:pt idx="594">
                  <c:v>42862.496527777781</c:v>
                </c:pt>
                <c:pt idx="595">
                  <c:v>42863.496527777781</c:v>
                </c:pt>
                <c:pt idx="596">
                  <c:v>42864.496527777781</c:v>
                </c:pt>
                <c:pt idx="597">
                  <c:v>42865.496527777781</c:v>
                </c:pt>
                <c:pt idx="598">
                  <c:v>42866.496527777781</c:v>
                </c:pt>
                <c:pt idx="599">
                  <c:v>42867.496527777781</c:v>
                </c:pt>
                <c:pt idx="600">
                  <c:v>42868.496527777781</c:v>
                </c:pt>
                <c:pt idx="601">
                  <c:v>42869.496527777781</c:v>
                </c:pt>
                <c:pt idx="602">
                  <c:v>42870.496527777781</c:v>
                </c:pt>
                <c:pt idx="603">
                  <c:v>42871.496527777781</c:v>
                </c:pt>
                <c:pt idx="604">
                  <c:v>42872.496527777781</c:v>
                </c:pt>
                <c:pt idx="605">
                  <c:v>42873.496527777781</c:v>
                </c:pt>
                <c:pt idx="606">
                  <c:v>42874.496527777781</c:v>
                </c:pt>
                <c:pt idx="607">
                  <c:v>42875.496527777781</c:v>
                </c:pt>
                <c:pt idx="608">
                  <c:v>42876.496527777781</c:v>
                </c:pt>
                <c:pt idx="609">
                  <c:v>42877.496527777781</c:v>
                </c:pt>
                <c:pt idx="610">
                  <c:v>42878.496527777781</c:v>
                </c:pt>
                <c:pt idx="611">
                  <c:v>42879.496527777781</c:v>
                </c:pt>
                <c:pt idx="612">
                  <c:v>42880.496527777781</c:v>
                </c:pt>
                <c:pt idx="613">
                  <c:v>42881.496527777781</c:v>
                </c:pt>
                <c:pt idx="614">
                  <c:v>42882.496527777781</c:v>
                </c:pt>
                <c:pt idx="615">
                  <c:v>42883.496527777781</c:v>
                </c:pt>
                <c:pt idx="616">
                  <c:v>42884.496527777781</c:v>
                </c:pt>
                <c:pt idx="617">
                  <c:v>42885.496527777781</c:v>
                </c:pt>
                <c:pt idx="618">
                  <c:v>42886.496527777781</c:v>
                </c:pt>
                <c:pt idx="619">
                  <c:v>42887.496527777781</c:v>
                </c:pt>
                <c:pt idx="620">
                  <c:v>42888.496527777781</c:v>
                </c:pt>
                <c:pt idx="621">
                  <c:v>42889.496527777781</c:v>
                </c:pt>
                <c:pt idx="622">
                  <c:v>42890.496527777781</c:v>
                </c:pt>
                <c:pt idx="623">
                  <c:v>42891.496527777781</c:v>
                </c:pt>
                <c:pt idx="624">
                  <c:v>42892.496527777781</c:v>
                </c:pt>
                <c:pt idx="625">
                  <c:v>42893.496527777781</c:v>
                </c:pt>
                <c:pt idx="626">
                  <c:v>42894.496527777781</c:v>
                </c:pt>
                <c:pt idx="627">
                  <c:v>42895.496527777781</c:v>
                </c:pt>
                <c:pt idx="628">
                  <c:v>42896.496527777781</c:v>
                </c:pt>
                <c:pt idx="629">
                  <c:v>42897.496527777781</c:v>
                </c:pt>
                <c:pt idx="630">
                  <c:v>42898.496527777781</c:v>
                </c:pt>
                <c:pt idx="631">
                  <c:v>42899.496527777781</c:v>
                </c:pt>
                <c:pt idx="632">
                  <c:v>42900.496527777781</c:v>
                </c:pt>
                <c:pt idx="633">
                  <c:v>42901.496527777781</c:v>
                </c:pt>
                <c:pt idx="634">
                  <c:v>42902.496527777781</c:v>
                </c:pt>
                <c:pt idx="635">
                  <c:v>42903.496527777781</c:v>
                </c:pt>
                <c:pt idx="636">
                  <c:v>42904.496527777781</c:v>
                </c:pt>
                <c:pt idx="637">
                  <c:v>42905.496527777781</c:v>
                </c:pt>
                <c:pt idx="638">
                  <c:v>42906.496527777781</c:v>
                </c:pt>
                <c:pt idx="639">
                  <c:v>42907.496527777781</c:v>
                </c:pt>
                <c:pt idx="640">
                  <c:v>42908.496527777781</c:v>
                </c:pt>
                <c:pt idx="641">
                  <c:v>42909.496527777781</c:v>
                </c:pt>
                <c:pt idx="642">
                  <c:v>42910.496527777781</c:v>
                </c:pt>
                <c:pt idx="643">
                  <c:v>42911.496527777781</c:v>
                </c:pt>
                <c:pt idx="644">
                  <c:v>42912.496527777781</c:v>
                </c:pt>
                <c:pt idx="645">
                  <c:v>42913.496527777781</c:v>
                </c:pt>
                <c:pt idx="646">
                  <c:v>42914.496527777781</c:v>
                </c:pt>
                <c:pt idx="647">
                  <c:v>42915.496527777781</c:v>
                </c:pt>
                <c:pt idx="648">
                  <c:v>42916.496527777781</c:v>
                </c:pt>
              </c:numCache>
            </c:numRef>
          </c:xVal>
          <c:yVal>
            <c:numRef>
              <c:f>'Special sampling'!$Z$7:$Z$655</c:f>
              <c:numCache>
                <c:formatCode>0.00</c:formatCode>
                <c:ptCount val="649"/>
                <c:pt idx="0">
                  <c:v>0.255</c:v>
                </c:pt>
                <c:pt idx="1">
                  <c:v>0.11600000000000001</c:v>
                </c:pt>
                <c:pt idx="2">
                  <c:v>0.60899999999999999</c:v>
                </c:pt>
                <c:pt idx="3">
                  <c:v>0.69</c:v>
                </c:pt>
                <c:pt idx="4">
                  <c:v>4.8000000000000001E-2</c:v>
                </c:pt>
                <c:pt idx="7">
                  <c:v>0.47799999999999998</c:v>
                </c:pt>
                <c:pt idx="8">
                  <c:v>0.48599999999999999</c:v>
                </c:pt>
                <c:pt idx="9">
                  <c:v>0.46700000000000003</c:v>
                </c:pt>
                <c:pt idx="10">
                  <c:v>1.5960000000000001</c:v>
                </c:pt>
                <c:pt idx="11">
                  <c:v>1.452</c:v>
                </c:pt>
                <c:pt idx="14">
                  <c:v>0.107</c:v>
                </c:pt>
                <c:pt idx="15">
                  <c:v>3.9E-2</c:v>
                </c:pt>
                <c:pt idx="16">
                  <c:v>0.26200000000000001</c:v>
                </c:pt>
                <c:pt idx="17">
                  <c:v>0.32</c:v>
                </c:pt>
                <c:pt idx="18">
                  <c:v>2.9000000000000001E-2</c:v>
                </c:pt>
                <c:pt idx="21">
                  <c:v>1.2949999999999999</c:v>
                </c:pt>
                <c:pt idx="22">
                  <c:v>2.4119999999999999</c:v>
                </c:pt>
                <c:pt idx="23">
                  <c:v>0.73399999999999999</c:v>
                </c:pt>
                <c:pt idx="24">
                  <c:v>0.245</c:v>
                </c:pt>
                <c:pt idx="25">
                  <c:v>0.42399999999999999</c:v>
                </c:pt>
                <c:pt idx="28">
                  <c:v>1.2490000000000001</c:v>
                </c:pt>
                <c:pt idx="29">
                  <c:v>1.5669999999999999</c:v>
                </c:pt>
                <c:pt idx="30">
                  <c:v>7.3999999999999996E-2</c:v>
                </c:pt>
                <c:pt idx="31">
                  <c:v>0.25800000000000001</c:v>
                </c:pt>
                <c:pt idx="32" formatCode="General">
                  <c:v>0.51500000000000001</c:v>
                </c:pt>
                <c:pt idx="35">
                  <c:v>2.5000000000000001E-2</c:v>
                </c:pt>
                <c:pt idx="36" formatCode="General">
                  <c:v>4.1000000000000002E-2</c:v>
                </c:pt>
                <c:pt idx="37">
                  <c:v>3.1E-2</c:v>
                </c:pt>
                <c:pt idx="38" formatCode="General">
                  <c:v>0.26900000000000002</c:v>
                </c:pt>
                <c:pt idx="39">
                  <c:v>0.65800000000000003</c:v>
                </c:pt>
                <c:pt idx="42" formatCode="0.0">
                  <c:v>1.139</c:v>
                </c:pt>
                <c:pt idx="43" formatCode="0.0">
                  <c:v>0.32700000000000001</c:v>
                </c:pt>
                <c:pt idx="44" formatCode="0.0">
                  <c:v>0.13800000000000001</c:v>
                </c:pt>
                <c:pt idx="45" formatCode="0.0">
                  <c:v>4.2000000000000003E-2</c:v>
                </c:pt>
                <c:pt idx="46" formatCode="0.0">
                  <c:v>0</c:v>
                </c:pt>
                <c:pt idx="49" formatCode="0.0">
                  <c:v>0.55400000000000005</c:v>
                </c:pt>
                <c:pt idx="50" formatCode="0.0">
                  <c:v>0.66600000000000004</c:v>
                </c:pt>
                <c:pt idx="51" formatCode="0.0">
                  <c:v>0.88600000000000001</c:v>
                </c:pt>
                <c:pt idx="52" formatCode="0.0">
                  <c:v>0.27500000000000002</c:v>
                </c:pt>
                <c:pt idx="53" formatCode="0.0">
                  <c:v>1.177</c:v>
                </c:pt>
                <c:pt idx="56" formatCode="0.0">
                  <c:v>1.597</c:v>
                </c:pt>
                <c:pt idx="57" formatCode="0.0">
                  <c:v>1.093</c:v>
                </c:pt>
                <c:pt idx="58" formatCode="0.0">
                  <c:v>0.317</c:v>
                </c:pt>
                <c:pt idx="59" formatCode="0.0">
                  <c:v>7.2999999999999995E-2</c:v>
                </c:pt>
                <c:pt idx="60" formatCode="0.0">
                  <c:v>0.752</c:v>
                </c:pt>
                <c:pt idx="63" formatCode="0.0">
                  <c:v>0.71499999999999997</c:v>
                </c:pt>
                <c:pt idx="64" formatCode="0.0">
                  <c:v>0.13700000000000001</c:v>
                </c:pt>
                <c:pt idx="65" formatCode="0.0">
                  <c:v>9.8000000000000004E-2</c:v>
                </c:pt>
                <c:pt idx="70" formatCode="0.0">
                  <c:v>0.29599999999999999</c:v>
                </c:pt>
                <c:pt idx="71" formatCode="0.0">
                  <c:v>0.34699999999999998</c:v>
                </c:pt>
                <c:pt idx="72" formatCode="0.0">
                  <c:v>0.12</c:v>
                </c:pt>
                <c:pt idx="73" formatCode="0.0">
                  <c:v>0</c:v>
                </c:pt>
                <c:pt idx="74" formatCode="0.0">
                  <c:v>0.06</c:v>
                </c:pt>
                <c:pt idx="77" formatCode="0.0">
                  <c:v>0.13500000000000001</c:v>
                </c:pt>
                <c:pt idx="78" formatCode="0.0">
                  <c:v>9.2999999999999999E-2</c:v>
                </c:pt>
                <c:pt idx="79" formatCode="0.0">
                  <c:v>0.156</c:v>
                </c:pt>
                <c:pt idx="80" formatCode="0.0">
                  <c:v>0.151</c:v>
                </c:pt>
                <c:pt idx="81" formatCode="0.0">
                  <c:v>0.443</c:v>
                </c:pt>
                <c:pt idx="84" formatCode="0.0">
                  <c:v>0.82499999999999996</c:v>
                </c:pt>
                <c:pt idx="85" formatCode="0.0">
                  <c:v>0.127</c:v>
                </c:pt>
                <c:pt idx="86" formatCode="0.0">
                  <c:v>0.63900000000000001</c:v>
                </c:pt>
                <c:pt idx="87" formatCode="0.0">
                  <c:v>6.0999999999999999E-2</c:v>
                </c:pt>
                <c:pt idx="88" formatCode="0.0">
                  <c:v>3.5999999999999997E-2</c:v>
                </c:pt>
                <c:pt idx="91" formatCode="0.0">
                  <c:v>8.3000000000000004E-2</c:v>
                </c:pt>
                <c:pt idx="92" formatCode="0.0">
                  <c:v>0.123</c:v>
                </c:pt>
                <c:pt idx="93" formatCode="0.0">
                  <c:v>6.5000000000000002E-2</c:v>
                </c:pt>
                <c:pt idx="98" formatCode="0.0">
                  <c:v>0.39400000000000002</c:v>
                </c:pt>
                <c:pt idx="99" formatCode="0.0">
                  <c:v>1.34</c:v>
                </c:pt>
                <c:pt idx="100" formatCode="0.0">
                  <c:v>0.23400000000000001</c:v>
                </c:pt>
                <c:pt idx="105" formatCode="0.0">
                  <c:v>0.51500000000000001</c:v>
                </c:pt>
                <c:pt idx="106" formatCode="0.0">
                  <c:v>0.48899999999999999</c:v>
                </c:pt>
                <c:pt idx="107" formatCode="0.0">
                  <c:v>0.436</c:v>
                </c:pt>
                <c:pt idx="112" formatCode="0.0">
                  <c:v>0.52700000000000002</c:v>
                </c:pt>
                <c:pt idx="114" formatCode="0.0">
                  <c:v>2.9000000000000001E-2</c:v>
                </c:pt>
                <c:pt idx="116" formatCode="0.0">
                  <c:v>0.34300000000000003</c:v>
                </c:pt>
                <c:pt idx="119">
                  <c:v>2.5000000000000001E-2</c:v>
                </c:pt>
                <c:pt idx="121" formatCode="0.0">
                  <c:v>8.5000000000000006E-2</c:v>
                </c:pt>
                <c:pt idx="123" formatCode="0.0">
                  <c:v>0.371</c:v>
                </c:pt>
                <c:pt idx="126" formatCode="0.0">
                  <c:v>0</c:v>
                </c:pt>
                <c:pt idx="128" formatCode="0.0">
                  <c:v>0</c:v>
                </c:pt>
                <c:pt idx="130" formatCode="0.0">
                  <c:v>0</c:v>
                </c:pt>
                <c:pt idx="133" formatCode="0.0">
                  <c:v>0</c:v>
                </c:pt>
                <c:pt idx="135">
                  <c:v>0</c:v>
                </c:pt>
                <c:pt idx="137" formatCode="0.0">
                  <c:v>0</c:v>
                </c:pt>
                <c:pt idx="140" formatCode="0.0">
                  <c:v>0</c:v>
                </c:pt>
                <c:pt idx="142" formatCode="0.0">
                  <c:v>0</c:v>
                </c:pt>
                <c:pt idx="144" formatCode="0.0">
                  <c:v>3.9E-2</c:v>
                </c:pt>
                <c:pt idx="147" formatCode="0.0">
                  <c:v>0</c:v>
                </c:pt>
                <c:pt idx="149" formatCode="0.0">
                  <c:v>0.35199999999999998</c:v>
                </c:pt>
                <c:pt idx="151" formatCode="0.0">
                  <c:v>0.27900000000000003</c:v>
                </c:pt>
                <c:pt idx="154" formatCode="0.0">
                  <c:v>0</c:v>
                </c:pt>
                <c:pt idx="156" formatCode="0.0">
                  <c:v>0</c:v>
                </c:pt>
                <c:pt idx="158" formatCode="0.0">
                  <c:v>0</c:v>
                </c:pt>
                <c:pt idx="161" formatCode="0.0">
                  <c:v>0</c:v>
                </c:pt>
                <c:pt idx="162" formatCode="0.0">
                  <c:v>6.3E-2</c:v>
                </c:pt>
                <c:pt idx="163" formatCode="0.0">
                  <c:v>0</c:v>
                </c:pt>
                <c:pt idx="165" formatCode="General">
                  <c:v>0</c:v>
                </c:pt>
                <c:pt idx="168" formatCode="0.0">
                  <c:v>0</c:v>
                </c:pt>
                <c:pt idx="170" formatCode="0.0">
                  <c:v>3.1E-2</c:v>
                </c:pt>
                <c:pt idx="172" formatCode="0.0">
                  <c:v>0</c:v>
                </c:pt>
                <c:pt idx="175" formatCode="0.0">
                  <c:v>0</c:v>
                </c:pt>
                <c:pt idx="177" formatCode="0.0">
                  <c:v>1.0760000000000001</c:v>
                </c:pt>
                <c:pt idx="179" formatCode="0.0">
                  <c:v>0</c:v>
                </c:pt>
                <c:pt idx="182" formatCode="0.0">
                  <c:v>0</c:v>
                </c:pt>
                <c:pt idx="184" formatCode="0.0">
                  <c:v>0</c:v>
                </c:pt>
                <c:pt idx="186" formatCode="0.0">
                  <c:v>0</c:v>
                </c:pt>
                <c:pt idx="189" formatCode="0.0">
                  <c:v>0</c:v>
                </c:pt>
                <c:pt idx="191" formatCode="0.0">
                  <c:v>0</c:v>
                </c:pt>
                <c:pt idx="193" formatCode="0.0">
                  <c:v>0</c:v>
                </c:pt>
                <c:pt idx="196" formatCode="0.0">
                  <c:v>0</c:v>
                </c:pt>
                <c:pt idx="198" formatCode="0.0">
                  <c:v>0</c:v>
                </c:pt>
                <c:pt idx="200" formatCode="0.0">
                  <c:v>0</c:v>
                </c:pt>
                <c:pt idx="413" formatCode="0.0">
                  <c:v>0.35699999999999998</c:v>
                </c:pt>
                <c:pt idx="414" formatCode="0.0">
                  <c:v>0.93200000000000005</c:v>
                </c:pt>
                <c:pt idx="415" formatCode="0.0">
                  <c:v>0.82399999999999995</c:v>
                </c:pt>
                <c:pt idx="416" formatCode="0.0">
                  <c:v>0.63200000000000001</c:v>
                </c:pt>
                <c:pt idx="417" formatCode="0.0">
                  <c:v>0.36</c:v>
                </c:pt>
                <c:pt idx="418" formatCode="0.0">
                  <c:v>0.29699999999999999</c:v>
                </c:pt>
                <c:pt idx="420" formatCode="0.0">
                  <c:v>0.29699999999999999</c:v>
                </c:pt>
                <c:pt idx="421" formatCode="0.0">
                  <c:v>0.28299999999999997</c:v>
                </c:pt>
                <c:pt idx="422" formatCode="0.0">
                  <c:v>9.2999999999999999E-2</c:v>
                </c:pt>
                <c:pt idx="423" formatCode="0.0">
                  <c:v>7.0000000000000007E-2</c:v>
                </c:pt>
                <c:pt idx="424" formatCode="0.0">
                  <c:v>0.497</c:v>
                </c:pt>
                <c:pt idx="427" formatCode="0.0">
                  <c:v>4.5999999999999999E-2</c:v>
                </c:pt>
                <c:pt idx="428" formatCode="0.0">
                  <c:v>0.123</c:v>
                </c:pt>
                <c:pt idx="429" formatCode="0.0">
                  <c:v>0.65400000000000003</c:v>
                </c:pt>
                <c:pt idx="430" formatCode="0.0">
                  <c:v>0.42</c:v>
                </c:pt>
                <c:pt idx="431" formatCode="0.0">
                  <c:v>6.3E-2</c:v>
                </c:pt>
                <c:pt idx="434" formatCode="0.0">
                  <c:v>0.46800000000000003</c:v>
                </c:pt>
                <c:pt idx="435" formatCode="0.0">
                  <c:v>1.7050000000000001</c:v>
                </c:pt>
                <c:pt idx="436" formatCode="0.0">
                  <c:v>0.59</c:v>
                </c:pt>
                <c:pt idx="437" formatCode="0.0">
                  <c:v>6.2E-2</c:v>
                </c:pt>
                <c:pt idx="438" formatCode="0.0">
                  <c:v>2.7E-2</c:v>
                </c:pt>
                <c:pt idx="441" formatCode="0.0">
                  <c:v>2.1999999999999999E-2</c:v>
                </c:pt>
                <c:pt idx="442" formatCode="0.0">
                  <c:v>2.8000000000000001E-2</c:v>
                </c:pt>
                <c:pt idx="443" formatCode="0.0">
                  <c:v>2.7E-2</c:v>
                </c:pt>
                <c:pt idx="444" formatCode="0.0">
                  <c:v>0.215</c:v>
                </c:pt>
                <c:pt idx="445" formatCode="0.0">
                  <c:v>3.2000000000000001E-2</c:v>
                </c:pt>
                <c:pt idx="448" formatCode="0.0">
                  <c:v>0.42199999999999999</c:v>
                </c:pt>
                <c:pt idx="449" formatCode="0.0">
                  <c:v>0.32700000000000001</c:v>
                </c:pt>
                <c:pt idx="450">
                  <c:v>0.311</c:v>
                </c:pt>
                <c:pt idx="451">
                  <c:v>0.36499999999999999</c:v>
                </c:pt>
                <c:pt idx="452">
                  <c:v>0.217</c:v>
                </c:pt>
                <c:pt idx="455">
                  <c:v>0.16700000000000001</c:v>
                </c:pt>
                <c:pt idx="456">
                  <c:v>4.5999999999999999E-2</c:v>
                </c:pt>
                <c:pt idx="457">
                  <c:v>3.5000000000000003E-2</c:v>
                </c:pt>
                <c:pt idx="458">
                  <c:v>0</c:v>
                </c:pt>
                <c:pt idx="459">
                  <c:v>0.46400000000000002</c:v>
                </c:pt>
                <c:pt idx="462">
                  <c:v>0.02</c:v>
                </c:pt>
                <c:pt idx="463">
                  <c:v>3.5000000000000003E-2</c:v>
                </c:pt>
                <c:pt idx="465">
                  <c:v>0.31</c:v>
                </c:pt>
                <c:pt idx="466">
                  <c:v>0.19700000000000001</c:v>
                </c:pt>
                <c:pt idx="469">
                  <c:v>3.5999999999999997E-2</c:v>
                </c:pt>
                <c:pt idx="470">
                  <c:v>7.6999999999999999E-2</c:v>
                </c:pt>
                <c:pt idx="471">
                  <c:v>5.1999999999999998E-2</c:v>
                </c:pt>
                <c:pt idx="472">
                  <c:v>0.29199999999999998</c:v>
                </c:pt>
                <c:pt idx="473">
                  <c:v>2.9000000000000001E-2</c:v>
                </c:pt>
                <c:pt idx="476">
                  <c:v>0</c:v>
                </c:pt>
                <c:pt idx="477">
                  <c:v>4.8000000000000001E-2</c:v>
                </c:pt>
                <c:pt idx="478">
                  <c:v>0.29499999999999998</c:v>
                </c:pt>
                <c:pt idx="479">
                  <c:v>8.5999999999999993E-2</c:v>
                </c:pt>
                <c:pt idx="480">
                  <c:v>3.6999999999999998E-2</c:v>
                </c:pt>
                <c:pt idx="483">
                  <c:v>6.3E-2</c:v>
                </c:pt>
                <c:pt idx="484">
                  <c:v>0.35899999999999999</c:v>
                </c:pt>
                <c:pt idx="485">
                  <c:v>4.5999999999999999E-2</c:v>
                </c:pt>
                <c:pt idx="486">
                  <c:v>0.26600000000000001</c:v>
                </c:pt>
                <c:pt idx="490">
                  <c:v>0</c:v>
                </c:pt>
                <c:pt idx="491">
                  <c:v>5.2999999999999999E-2</c:v>
                </c:pt>
                <c:pt idx="492">
                  <c:v>4.5999999999999999E-2</c:v>
                </c:pt>
                <c:pt idx="493">
                  <c:v>0</c:v>
                </c:pt>
                <c:pt idx="494" formatCode="0.0">
                  <c:v>0</c:v>
                </c:pt>
                <c:pt idx="497" formatCode="0.0">
                  <c:v>0</c:v>
                </c:pt>
                <c:pt idx="498" formatCode="0.0">
                  <c:v>4.2000000000000003E-2</c:v>
                </c:pt>
                <c:pt idx="499" formatCode="0.0">
                  <c:v>2.3E-2</c:v>
                </c:pt>
                <c:pt idx="500" formatCode="0.0">
                  <c:v>0</c:v>
                </c:pt>
                <c:pt idx="501" formatCode="0.0">
                  <c:v>0</c:v>
                </c:pt>
                <c:pt idx="504" formatCode="0.0">
                  <c:v>0.113</c:v>
                </c:pt>
                <c:pt idx="505" formatCode="0.0">
                  <c:v>0</c:v>
                </c:pt>
                <c:pt idx="506" formatCode="0.0">
                  <c:v>0</c:v>
                </c:pt>
                <c:pt idx="507" formatCode="0.0">
                  <c:v>6.6000000000000003E-2</c:v>
                </c:pt>
                <c:pt idx="508" formatCode="0.0">
                  <c:v>0</c:v>
                </c:pt>
                <c:pt idx="511" formatCode="0.0">
                  <c:v>5.7000000000000002E-2</c:v>
                </c:pt>
                <c:pt idx="512" formatCode="0.0">
                  <c:v>0.13400000000000001</c:v>
                </c:pt>
                <c:pt idx="513" formatCode="0.0">
                  <c:v>0.13400000000000001</c:v>
                </c:pt>
                <c:pt idx="514" formatCode="0.0">
                  <c:v>0.23499999999999999</c:v>
                </c:pt>
                <c:pt idx="515" formatCode="0.0">
                  <c:v>0.63700000000000001</c:v>
                </c:pt>
                <c:pt idx="518" formatCode="0.0">
                  <c:v>0.112</c:v>
                </c:pt>
                <c:pt idx="519" formatCode="0.0">
                  <c:v>0.40400000000000003</c:v>
                </c:pt>
                <c:pt idx="520" formatCode="0.0">
                  <c:v>2.5000000000000001E-2</c:v>
                </c:pt>
                <c:pt idx="521" formatCode="0.0">
                  <c:v>0.41899999999999998</c:v>
                </c:pt>
                <c:pt idx="522" formatCode="0.0">
                  <c:v>6.2E-2</c:v>
                </c:pt>
                <c:pt idx="525" formatCode="0.0">
                  <c:v>0.02</c:v>
                </c:pt>
                <c:pt idx="526" formatCode="0.0">
                  <c:v>5.3999999999999999E-2</c:v>
                </c:pt>
                <c:pt idx="527" formatCode="0.0">
                  <c:v>5.5E-2</c:v>
                </c:pt>
                <c:pt idx="528" formatCode="0.0">
                  <c:v>0.51100000000000001</c:v>
                </c:pt>
                <c:pt idx="529" formatCode="0.0">
                  <c:v>3.6999999999999998E-2</c:v>
                </c:pt>
                <c:pt idx="532">
                  <c:v>3.2000000000000001E-2</c:v>
                </c:pt>
                <c:pt idx="533">
                  <c:v>0.38100000000000001</c:v>
                </c:pt>
                <c:pt idx="534">
                  <c:v>7.0000000000000007E-2</c:v>
                </c:pt>
                <c:pt idx="535">
                  <c:v>8.5000000000000006E-2</c:v>
                </c:pt>
                <c:pt idx="536">
                  <c:v>3.5000000000000003E-2</c:v>
                </c:pt>
                <c:pt idx="537">
                  <c:v>0.22523076923076921</c:v>
                </c:pt>
                <c:pt idx="538">
                  <c:v>1.7050000000000001</c:v>
                </c:pt>
                <c:pt idx="539">
                  <c:v>0.02</c:v>
                </c:pt>
                <c:pt idx="541">
                  <c:v>0.11600000000000001</c:v>
                </c:pt>
                <c:pt idx="542">
                  <c:v>0</c:v>
                </c:pt>
                <c:pt idx="543">
                  <c:v>6.4000000000000001E-2</c:v>
                </c:pt>
                <c:pt idx="546">
                  <c:v>2.5999999999999999E-2</c:v>
                </c:pt>
                <c:pt idx="547">
                  <c:v>5.3999999999999999E-2</c:v>
                </c:pt>
                <c:pt idx="548">
                  <c:v>0.02</c:v>
                </c:pt>
                <c:pt idx="549">
                  <c:v>4.1000000000000002E-2</c:v>
                </c:pt>
                <c:pt idx="550">
                  <c:v>0.28799999999999998</c:v>
                </c:pt>
                <c:pt idx="553">
                  <c:v>0.27200000000000002</c:v>
                </c:pt>
                <c:pt idx="554">
                  <c:v>0.91300000000000003</c:v>
                </c:pt>
                <c:pt idx="555">
                  <c:v>0.1</c:v>
                </c:pt>
                <c:pt idx="556">
                  <c:v>0.16200000000000001</c:v>
                </c:pt>
                <c:pt idx="557">
                  <c:v>0.223</c:v>
                </c:pt>
                <c:pt idx="560">
                  <c:v>0.16300000000000001</c:v>
                </c:pt>
                <c:pt idx="561">
                  <c:v>0.153</c:v>
                </c:pt>
                <c:pt idx="562">
                  <c:v>0.128</c:v>
                </c:pt>
                <c:pt idx="563">
                  <c:v>2.7E-2</c:v>
                </c:pt>
                <c:pt idx="564">
                  <c:v>7.9000000000000001E-2</c:v>
                </c:pt>
                <c:pt idx="567">
                  <c:v>0.27300000000000002</c:v>
                </c:pt>
                <c:pt idx="568">
                  <c:v>0.22900000000000001</c:v>
                </c:pt>
                <c:pt idx="569">
                  <c:v>0.75</c:v>
                </c:pt>
                <c:pt idx="570">
                  <c:v>0.21199999999999999</c:v>
                </c:pt>
                <c:pt idx="571">
                  <c:v>0.34</c:v>
                </c:pt>
                <c:pt idx="574">
                  <c:v>0.51400000000000001</c:v>
                </c:pt>
                <c:pt idx="575">
                  <c:v>3.5000000000000003E-2</c:v>
                </c:pt>
                <c:pt idx="576">
                  <c:v>4.3999999999999997E-2</c:v>
                </c:pt>
                <c:pt idx="577">
                  <c:v>0.26900000000000002</c:v>
                </c:pt>
                <c:pt idx="578">
                  <c:v>8.3000000000000004E-2</c:v>
                </c:pt>
                <c:pt idx="581">
                  <c:v>0.14799999999999999</c:v>
                </c:pt>
                <c:pt idx="582">
                  <c:v>0.77</c:v>
                </c:pt>
                <c:pt idx="583">
                  <c:v>4.2999999999999997E-2</c:v>
                </c:pt>
                <c:pt idx="584">
                  <c:v>0.247</c:v>
                </c:pt>
                <c:pt idx="585">
                  <c:v>2.9000000000000001E-2</c:v>
                </c:pt>
                <c:pt idx="588">
                  <c:v>0.318</c:v>
                </c:pt>
                <c:pt idx="589">
                  <c:v>0.252</c:v>
                </c:pt>
                <c:pt idx="590">
                  <c:v>0.218</c:v>
                </c:pt>
                <c:pt idx="591">
                  <c:v>0.501</c:v>
                </c:pt>
                <c:pt idx="592">
                  <c:v>7.6999999999999999E-2</c:v>
                </c:pt>
                <c:pt idx="595">
                  <c:v>0.22800000000000001</c:v>
                </c:pt>
                <c:pt idx="596">
                  <c:v>0.23599999999999999</c:v>
                </c:pt>
                <c:pt idx="597">
                  <c:v>0.08</c:v>
                </c:pt>
                <c:pt idx="598">
                  <c:v>0.46600000000000003</c:v>
                </c:pt>
                <c:pt idx="599">
                  <c:v>0.111</c:v>
                </c:pt>
                <c:pt idx="602">
                  <c:v>0.23200000000000001</c:v>
                </c:pt>
                <c:pt idx="603">
                  <c:v>0.42099999999999999</c:v>
                </c:pt>
                <c:pt idx="604">
                  <c:v>0.44</c:v>
                </c:pt>
                <c:pt idx="605">
                  <c:v>0.58599999999999997</c:v>
                </c:pt>
                <c:pt idx="606">
                  <c:v>0.86199999999999999</c:v>
                </c:pt>
                <c:pt idx="609">
                  <c:v>0.10199999999999999</c:v>
                </c:pt>
                <c:pt idx="610">
                  <c:v>5.6000000000000001E-2</c:v>
                </c:pt>
                <c:pt idx="611">
                  <c:v>0.21</c:v>
                </c:pt>
                <c:pt idx="612">
                  <c:v>2.5000000000000001E-2</c:v>
                </c:pt>
                <c:pt idx="613">
                  <c:v>2.1999999999999999E-2</c:v>
                </c:pt>
                <c:pt idx="616">
                  <c:v>0.106</c:v>
                </c:pt>
                <c:pt idx="617">
                  <c:v>7.5999999999999998E-2</c:v>
                </c:pt>
                <c:pt idx="618">
                  <c:v>2.5000000000000001E-2</c:v>
                </c:pt>
                <c:pt idx="619">
                  <c:v>0.249</c:v>
                </c:pt>
                <c:pt idx="620">
                  <c:v>4.9000000000000002E-2</c:v>
                </c:pt>
                <c:pt idx="623">
                  <c:v>1.2729999999999999</c:v>
                </c:pt>
                <c:pt idx="624">
                  <c:v>3.1E-2</c:v>
                </c:pt>
                <c:pt idx="625">
                  <c:v>0.66400000000000003</c:v>
                </c:pt>
                <c:pt idx="626">
                  <c:v>3.5000000000000003E-2</c:v>
                </c:pt>
                <c:pt idx="627">
                  <c:v>6.9000000000000006E-2</c:v>
                </c:pt>
                <c:pt idx="630">
                  <c:v>0.02</c:v>
                </c:pt>
                <c:pt idx="631" formatCode="General">
                  <c:v>0.14899999999999999</c:v>
                </c:pt>
                <c:pt idx="632" formatCode="General">
                  <c:v>8.7999999999999995E-2</c:v>
                </c:pt>
                <c:pt idx="633" formatCode="General">
                  <c:v>0.48899999999999999</c:v>
                </c:pt>
                <c:pt idx="634" formatCode="General">
                  <c:v>2.1000000000000001E-2</c:v>
                </c:pt>
                <c:pt idx="637" formatCode="General">
                  <c:v>3.4000000000000002E-2</c:v>
                </c:pt>
                <c:pt idx="647" formatCode="0.0">
                  <c:v>0.36699999999999999</c:v>
                </c:pt>
                <c:pt idx="648" formatCode="0.0">
                  <c:v>0.27200000000000002</c:v>
                </c:pt>
              </c:numCache>
            </c:numRef>
          </c:yVal>
          <c:smooth val="1"/>
          <c:extLst>
            <c:ext xmlns:c16="http://schemas.microsoft.com/office/drawing/2014/chart" uri="{C3380CC4-5D6E-409C-BE32-E72D297353CC}">
              <c16:uniqueId val="{00000002-6D45-49F7-B102-B9A1DFC3EBD1}"/>
            </c:ext>
          </c:extLst>
        </c:ser>
        <c:ser>
          <c:idx val="2"/>
          <c:order val="3"/>
          <c:tx>
            <c:v>Tanks 6 Eff_ Monthly Ave_Ortho-P</c:v>
          </c:tx>
          <c:spPr>
            <a:ln>
              <a:solidFill>
                <a:srgbClr val="C00000"/>
              </a:solidFill>
            </a:ln>
          </c:spPr>
          <c:marker>
            <c:symbol val="none"/>
          </c:marker>
          <c:xVal>
            <c:numRef>
              <c:f>'Special sampling'!$G$7:$G$655</c:f>
              <c:numCache>
                <c:formatCode>[$-F800]dddd\,\ mmmm\ dd\,\ yyyy</c:formatCode>
                <c:ptCount val="649"/>
                <c:pt idx="0">
                  <c:v>42268.445138888892</c:v>
                </c:pt>
                <c:pt idx="1">
                  <c:v>42269.445138888892</c:v>
                </c:pt>
                <c:pt idx="2">
                  <c:v>42270.445138888892</c:v>
                </c:pt>
                <c:pt idx="3">
                  <c:v>42271.445138888892</c:v>
                </c:pt>
                <c:pt idx="4">
                  <c:v>42272.445138888892</c:v>
                </c:pt>
                <c:pt idx="5">
                  <c:v>42273.445138888892</c:v>
                </c:pt>
                <c:pt idx="6">
                  <c:v>42274.445138888892</c:v>
                </c:pt>
                <c:pt idx="7">
                  <c:v>42275.445138888892</c:v>
                </c:pt>
                <c:pt idx="8">
                  <c:v>42276.445138888892</c:v>
                </c:pt>
                <c:pt idx="9">
                  <c:v>42277.445138888892</c:v>
                </c:pt>
                <c:pt idx="10">
                  <c:v>42278.445138888892</c:v>
                </c:pt>
                <c:pt idx="11">
                  <c:v>42279.47152777778</c:v>
                </c:pt>
                <c:pt idx="12">
                  <c:v>42280.47152777778</c:v>
                </c:pt>
                <c:pt idx="13">
                  <c:v>42281.47152777778</c:v>
                </c:pt>
                <c:pt idx="14">
                  <c:v>42282.477083333331</c:v>
                </c:pt>
                <c:pt idx="15">
                  <c:v>42283.479166666664</c:v>
                </c:pt>
                <c:pt idx="16">
                  <c:v>42284.481944444444</c:v>
                </c:pt>
                <c:pt idx="17">
                  <c:v>42285.484027777777</c:v>
                </c:pt>
                <c:pt idx="18">
                  <c:v>42286.486111111109</c:v>
                </c:pt>
                <c:pt idx="19">
                  <c:v>42287.486111111109</c:v>
                </c:pt>
                <c:pt idx="20">
                  <c:v>42288.486111111109</c:v>
                </c:pt>
                <c:pt idx="21">
                  <c:v>42289.493055555555</c:v>
                </c:pt>
                <c:pt idx="22">
                  <c:v>42290.493750000001</c:v>
                </c:pt>
                <c:pt idx="23">
                  <c:v>42291.496527777781</c:v>
                </c:pt>
                <c:pt idx="24">
                  <c:v>42292.496527777781</c:v>
                </c:pt>
                <c:pt idx="25">
                  <c:v>42293.496527777781</c:v>
                </c:pt>
                <c:pt idx="26">
                  <c:v>42294.496527777781</c:v>
                </c:pt>
                <c:pt idx="27">
                  <c:v>42295.496527777781</c:v>
                </c:pt>
                <c:pt idx="28">
                  <c:v>42296.496527777781</c:v>
                </c:pt>
                <c:pt idx="29">
                  <c:v>42297.496527777781</c:v>
                </c:pt>
                <c:pt idx="30">
                  <c:v>42298.496527777781</c:v>
                </c:pt>
                <c:pt idx="31">
                  <c:v>42299.496527777781</c:v>
                </c:pt>
                <c:pt idx="32">
                  <c:v>42300.496527777781</c:v>
                </c:pt>
                <c:pt idx="33">
                  <c:v>42301.496527777781</c:v>
                </c:pt>
                <c:pt idx="34">
                  <c:v>42302.496527777781</c:v>
                </c:pt>
                <c:pt idx="35">
                  <c:v>42303.496527777781</c:v>
                </c:pt>
                <c:pt idx="36">
                  <c:v>42304.496527777781</c:v>
                </c:pt>
                <c:pt idx="37">
                  <c:v>42305.496527777781</c:v>
                </c:pt>
                <c:pt idx="38">
                  <c:v>42306.496527777781</c:v>
                </c:pt>
                <c:pt idx="39">
                  <c:v>42307.496527777781</c:v>
                </c:pt>
                <c:pt idx="40">
                  <c:v>42308.496527777781</c:v>
                </c:pt>
                <c:pt idx="41">
                  <c:v>42309.496527777781</c:v>
                </c:pt>
                <c:pt idx="42">
                  <c:v>42310.496527777781</c:v>
                </c:pt>
                <c:pt idx="43">
                  <c:v>42311.496527777781</c:v>
                </c:pt>
                <c:pt idx="44">
                  <c:v>42312.496527777781</c:v>
                </c:pt>
                <c:pt idx="45">
                  <c:v>42313.496527777781</c:v>
                </c:pt>
                <c:pt idx="46">
                  <c:v>42314.496527777781</c:v>
                </c:pt>
                <c:pt idx="47">
                  <c:v>42315.496527777781</c:v>
                </c:pt>
                <c:pt idx="48">
                  <c:v>42316.496527777781</c:v>
                </c:pt>
                <c:pt idx="49">
                  <c:v>42317.496527777781</c:v>
                </c:pt>
                <c:pt idx="50">
                  <c:v>42318.496527777781</c:v>
                </c:pt>
                <c:pt idx="51">
                  <c:v>42319.496527777781</c:v>
                </c:pt>
                <c:pt idx="52">
                  <c:v>42320.496527777781</c:v>
                </c:pt>
                <c:pt idx="53">
                  <c:v>42321.496527777781</c:v>
                </c:pt>
                <c:pt idx="54">
                  <c:v>42322.496527777781</c:v>
                </c:pt>
                <c:pt idx="55">
                  <c:v>42323.496527777781</c:v>
                </c:pt>
                <c:pt idx="56">
                  <c:v>42324.496527777781</c:v>
                </c:pt>
                <c:pt idx="57">
                  <c:v>42325.496527777781</c:v>
                </c:pt>
                <c:pt idx="58">
                  <c:v>42326.496527777781</c:v>
                </c:pt>
                <c:pt idx="59">
                  <c:v>42327.496527777781</c:v>
                </c:pt>
                <c:pt idx="60">
                  <c:v>42328.496527777781</c:v>
                </c:pt>
                <c:pt idx="61">
                  <c:v>42329.496527777781</c:v>
                </c:pt>
                <c:pt idx="62">
                  <c:v>42330.496527777781</c:v>
                </c:pt>
                <c:pt idx="63">
                  <c:v>42331.496527777781</c:v>
                </c:pt>
                <c:pt idx="64">
                  <c:v>42332.496527777781</c:v>
                </c:pt>
                <c:pt idx="65">
                  <c:v>42333.496527777781</c:v>
                </c:pt>
                <c:pt idx="66">
                  <c:v>42334.496527777781</c:v>
                </c:pt>
                <c:pt idx="67">
                  <c:v>42335.496527777781</c:v>
                </c:pt>
                <c:pt idx="68">
                  <c:v>42336.496527777781</c:v>
                </c:pt>
                <c:pt idx="69">
                  <c:v>42337.496527777781</c:v>
                </c:pt>
                <c:pt idx="70">
                  <c:v>42338.496527777781</c:v>
                </c:pt>
                <c:pt idx="71">
                  <c:v>42339.496527777781</c:v>
                </c:pt>
                <c:pt idx="72">
                  <c:v>42340.496527777781</c:v>
                </c:pt>
                <c:pt idx="73">
                  <c:v>42341.496527777781</c:v>
                </c:pt>
                <c:pt idx="74">
                  <c:v>42342.496527777781</c:v>
                </c:pt>
                <c:pt idx="75">
                  <c:v>42343.496527777781</c:v>
                </c:pt>
                <c:pt idx="76">
                  <c:v>42344.496527777781</c:v>
                </c:pt>
                <c:pt idx="77">
                  <c:v>42345.496527777781</c:v>
                </c:pt>
                <c:pt idx="78">
                  <c:v>42346.496527777781</c:v>
                </c:pt>
                <c:pt idx="79">
                  <c:v>42347.496527777781</c:v>
                </c:pt>
                <c:pt idx="80">
                  <c:v>42348.496527777781</c:v>
                </c:pt>
                <c:pt idx="81">
                  <c:v>42349.496527777781</c:v>
                </c:pt>
                <c:pt idx="82">
                  <c:v>42350.496527777781</c:v>
                </c:pt>
                <c:pt idx="83">
                  <c:v>42351.496527777781</c:v>
                </c:pt>
                <c:pt idx="84">
                  <c:v>42352.496527777781</c:v>
                </c:pt>
                <c:pt idx="85">
                  <c:v>42353.496527777781</c:v>
                </c:pt>
                <c:pt idx="86">
                  <c:v>42354.496527777781</c:v>
                </c:pt>
                <c:pt idx="87">
                  <c:v>42355.496527777781</c:v>
                </c:pt>
                <c:pt idx="88">
                  <c:v>42356.496527777781</c:v>
                </c:pt>
                <c:pt idx="89">
                  <c:v>42357.496527777781</c:v>
                </c:pt>
                <c:pt idx="90">
                  <c:v>42358.496527777781</c:v>
                </c:pt>
                <c:pt idx="91">
                  <c:v>42359.496527777781</c:v>
                </c:pt>
                <c:pt idx="92">
                  <c:v>42360.496527777781</c:v>
                </c:pt>
                <c:pt idx="93">
                  <c:v>42361.496527777781</c:v>
                </c:pt>
                <c:pt idx="94">
                  <c:v>42362.496527777781</c:v>
                </c:pt>
                <c:pt idx="95">
                  <c:v>42363.496527777781</c:v>
                </c:pt>
                <c:pt idx="96">
                  <c:v>42364.496527777781</c:v>
                </c:pt>
                <c:pt idx="97">
                  <c:v>42365.496527777781</c:v>
                </c:pt>
                <c:pt idx="98">
                  <c:v>42366.496527777781</c:v>
                </c:pt>
                <c:pt idx="99">
                  <c:v>42367.496527777781</c:v>
                </c:pt>
                <c:pt idx="100">
                  <c:v>42368.496527777781</c:v>
                </c:pt>
                <c:pt idx="101">
                  <c:v>42369.496527777781</c:v>
                </c:pt>
                <c:pt idx="102">
                  <c:v>42370.496527777781</c:v>
                </c:pt>
                <c:pt idx="103">
                  <c:v>42371.496527777781</c:v>
                </c:pt>
                <c:pt idx="104">
                  <c:v>42372.496527777781</c:v>
                </c:pt>
                <c:pt idx="105">
                  <c:v>42373.496527777781</c:v>
                </c:pt>
                <c:pt idx="106">
                  <c:v>42374.496527777781</c:v>
                </c:pt>
                <c:pt idx="107">
                  <c:v>42375.496527777781</c:v>
                </c:pt>
                <c:pt idx="108">
                  <c:v>42376.496527777781</c:v>
                </c:pt>
                <c:pt idx="109">
                  <c:v>42377.496527777781</c:v>
                </c:pt>
                <c:pt idx="110">
                  <c:v>42378.496527777781</c:v>
                </c:pt>
                <c:pt idx="111">
                  <c:v>42379.496527777781</c:v>
                </c:pt>
                <c:pt idx="112">
                  <c:v>42380.496527777781</c:v>
                </c:pt>
                <c:pt idx="113">
                  <c:v>42381.496527777781</c:v>
                </c:pt>
                <c:pt idx="114">
                  <c:v>42382.496527777781</c:v>
                </c:pt>
                <c:pt idx="115">
                  <c:v>42383.496527777781</c:v>
                </c:pt>
                <c:pt idx="116">
                  <c:v>42384.496527777781</c:v>
                </c:pt>
                <c:pt idx="117">
                  <c:v>42385.496527777781</c:v>
                </c:pt>
                <c:pt idx="118">
                  <c:v>42386.496527777781</c:v>
                </c:pt>
                <c:pt idx="119">
                  <c:v>42387.496527777781</c:v>
                </c:pt>
                <c:pt idx="120">
                  <c:v>42388.496527777781</c:v>
                </c:pt>
                <c:pt idx="121">
                  <c:v>42389.496527777781</c:v>
                </c:pt>
                <c:pt idx="122">
                  <c:v>42390.496527777781</c:v>
                </c:pt>
                <c:pt idx="123">
                  <c:v>42391.496527777781</c:v>
                </c:pt>
                <c:pt idx="124">
                  <c:v>42392.496527777781</c:v>
                </c:pt>
                <c:pt idx="125">
                  <c:v>42393.496527777781</c:v>
                </c:pt>
                <c:pt idx="126">
                  <c:v>42394.496527777781</c:v>
                </c:pt>
                <c:pt idx="127">
                  <c:v>42395.496527777781</c:v>
                </c:pt>
                <c:pt idx="128">
                  <c:v>42396.496527777781</c:v>
                </c:pt>
                <c:pt idx="129">
                  <c:v>42397.496527777781</c:v>
                </c:pt>
                <c:pt idx="130">
                  <c:v>42398.496527777781</c:v>
                </c:pt>
                <c:pt idx="131">
                  <c:v>42399.496527777781</c:v>
                </c:pt>
                <c:pt idx="132">
                  <c:v>42400.496527777781</c:v>
                </c:pt>
                <c:pt idx="133">
                  <c:v>42401.496527777781</c:v>
                </c:pt>
                <c:pt idx="134">
                  <c:v>42402.496527777781</c:v>
                </c:pt>
                <c:pt idx="135">
                  <c:v>42403.496527777781</c:v>
                </c:pt>
                <c:pt idx="136">
                  <c:v>42404.496527777781</c:v>
                </c:pt>
                <c:pt idx="137">
                  <c:v>42405.496527777781</c:v>
                </c:pt>
                <c:pt idx="138">
                  <c:v>42406.496527777781</c:v>
                </c:pt>
                <c:pt idx="139">
                  <c:v>42407.496527777781</c:v>
                </c:pt>
                <c:pt idx="140">
                  <c:v>42408.496527777781</c:v>
                </c:pt>
                <c:pt idx="141">
                  <c:v>42409.496527777781</c:v>
                </c:pt>
                <c:pt idx="142">
                  <c:v>42410.496527777781</c:v>
                </c:pt>
                <c:pt idx="143">
                  <c:v>42411.496527777781</c:v>
                </c:pt>
                <c:pt idx="144">
                  <c:v>42412.496527777781</c:v>
                </c:pt>
                <c:pt idx="145">
                  <c:v>42413.496527777781</c:v>
                </c:pt>
                <c:pt idx="146">
                  <c:v>42414.496527777781</c:v>
                </c:pt>
                <c:pt idx="147">
                  <c:v>42415.496527777781</c:v>
                </c:pt>
                <c:pt idx="148">
                  <c:v>42416.496527777781</c:v>
                </c:pt>
                <c:pt idx="149">
                  <c:v>42417.496527777781</c:v>
                </c:pt>
                <c:pt idx="150">
                  <c:v>42418.496527777781</c:v>
                </c:pt>
                <c:pt idx="151">
                  <c:v>42419.496527777781</c:v>
                </c:pt>
                <c:pt idx="152">
                  <c:v>42420.496527777781</c:v>
                </c:pt>
                <c:pt idx="153">
                  <c:v>42421.496527777781</c:v>
                </c:pt>
                <c:pt idx="154">
                  <c:v>42422.496527777781</c:v>
                </c:pt>
                <c:pt idx="155">
                  <c:v>42423.496527777781</c:v>
                </c:pt>
                <c:pt idx="156">
                  <c:v>42424.496527777781</c:v>
                </c:pt>
                <c:pt idx="157">
                  <c:v>42425.496527777781</c:v>
                </c:pt>
                <c:pt idx="158">
                  <c:v>42426.496527777781</c:v>
                </c:pt>
                <c:pt idx="159">
                  <c:v>42427.496527777781</c:v>
                </c:pt>
                <c:pt idx="160">
                  <c:v>42428.496527777781</c:v>
                </c:pt>
                <c:pt idx="161">
                  <c:v>42429.496527777781</c:v>
                </c:pt>
                <c:pt idx="162">
                  <c:v>42430.496527777781</c:v>
                </c:pt>
                <c:pt idx="163">
                  <c:v>42431.496527777781</c:v>
                </c:pt>
                <c:pt idx="164">
                  <c:v>42432.496527777781</c:v>
                </c:pt>
                <c:pt idx="165">
                  <c:v>42433.496527777781</c:v>
                </c:pt>
                <c:pt idx="166">
                  <c:v>42434.496527777781</c:v>
                </c:pt>
                <c:pt idx="167">
                  <c:v>42435.496527777781</c:v>
                </c:pt>
                <c:pt idx="168">
                  <c:v>42436.496527777781</c:v>
                </c:pt>
                <c:pt idx="169">
                  <c:v>42437.496527777781</c:v>
                </c:pt>
                <c:pt idx="170">
                  <c:v>42438.496527777781</c:v>
                </c:pt>
                <c:pt idx="171">
                  <c:v>42439.496527777781</c:v>
                </c:pt>
                <c:pt idx="172">
                  <c:v>42440.496527777781</c:v>
                </c:pt>
                <c:pt idx="173">
                  <c:v>42441.496527777781</c:v>
                </c:pt>
                <c:pt idx="174">
                  <c:v>42442.496527777781</c:v>
                </c:pt>
                <c:pt idx="175">
                  <c:v>42443.496527777781</c:v>
                </c:pt>
                <c:pt idx="176">
                  <c:v>42444.496527777781</c:v>
                </c:pt>
                <c:pt idx="177">
                  <c:v>42445.496527777781</c:v>
                </c:pt>
                <c:pt idx="178">
                  <c:v>42446.496527777781</c:v>
                </c:pt>
                <c:pt idx="179">
                  <c:v>42447.496527777781</c:v>
                </c:pt>
                <c:pt idx="180">
                  <c:v>42448.496527777781</c:v>
                </c:pt>
                <c:pt idx="181">
                  <c:v>42449.496527777781</c:v>
                </c:pt>
                <c:pt idx="182">
                  <c:v>42450.496527777781</c:v>
                </c:pt>
                <c:pt idx="183">
                  <c:v>42451.496527777781</c:v>
                </c:pt>
                <c:pt idx="184">
                  <c:v>42452.496527777781</c:v>
                </c:pt>
                <c:pt idx="185">
                  <c:v>42453.496527777781</c:v>
                </c:pt>
                <c:pt idx="186">
                  <c:v>42454.496527777781</c:v>
                </c:pt>
                <c:pt idx="187">
                  <c:v>42455.496527777781</c:v>
                </c:pt>
                <c:pt idx="188">
                  <c:v>42456.496527777781</c:v>
                </c:pt>
                <c:pt idx="189">
                  <c:v>42457.496527777781</c:v>
                </c:pt>
                <c:pt idx="190">
                  <c:v>42458.496527777781</c:v>
                </c:pt>
                <c:pt idx="191">
                  <c:v>42459.496527777781</c:v>
                </c:pt>
                <c:pt idx="192">
                  <c:v>42460.496527777781</c:v>
                </c:pt>
                <c:pt idx="193">
                  <c:v>42461.496527777781</c:v>
                </c:pt>
                <c:pt idx="194">
                  <c:v>42462.496527777781</c:v>
                </c:pt>
                <c:pt idx="195">
                  <c:v>42463.496527777781</c:v>
                </c:pt>
                <c:pt idx="196">
                  <c:v>42464.496527777781</c:v>
                </c:pt>
                <c:pt idx="197">
                  <c:v>42465.496527777781</c:v>
                </c:pt>
                <c:pt idx="198">
                  <c:v>42466.496527777781</c:v>
                </c:pt>
                <c:pt idx="199">
                  <c:v>42467.496527777781</c:v>
                </c:pt>
                <c:pt idx="200">
                  <c:v>42468.496527777781</c:v>
                </c:pt>
                <c:pt idx="201">
                  <c:v>42469.496527777781</c:v>
                </c:pt>
                <c:pt idx="202">
                  <c:v>42470.496527777781</c:v>
                </c:pt>
                <c:pt idx="203">
                  <c:v>42471.496527777781</c:v>
                </c:pt>
                <c:pt idx="204">
                  <c:v>42472.496527777781</c:v>
                </c:pt>
                <c:pt idx="205">
                  <c:v>42473.496527777781</c:v>
                </c:pt>
                <c:pt idx="206">
                  <c:v>42474.496527777781</c:v>
                </c:pt>
                <c:pt idx="207">
                  <c:v>42475.496527777781</c:v>
                </c:pt>
                <c:pt idx="208">
                  <c:v>42476.496527777781</c:v>
                </c:pt>
                <c:pt idx="209">
                  <c:v>42477.496527777781</c:v>
                </c:pt>
                <c:pt idx="210">
                  <c:v>42478.496527777781</c:v>
                </c:pt>
                <c:pt idx="211">
                  <c:v>42479.496527777781</c:v>
                </c:pt>
                <c:pt idx="212">
                  <c:v>42480.496527777781</c:v>
                </c:pt>
                <c:pt idx="213">
                  <c:v>42481.496527777781</c:v>
                </c:pt>
                <c:pt idx="214">
                  <c:v>42482.496527777781</c:v>
                </c:pt>
                <c:pt idx="215">
                  <c:v>42483.496527777781</c:v>
                </c:pt>
                <c:pt idx="216">
                  <c:v>42484.496527777781</c:v>
                </c:pt>
                <c:pt idx="217">
                  <c:v>42485.496527777781</c:v>
                </c:pt>
                <c:pt idx="218">
                  <c:v>42486.496527777781</c:v>
                </c:pt>
                <c:pt idx="219">
                  <c:v>42487.496527777781</c:v>
                </c:pt>
                <c:pt idx="220">
                  <c:v>42488.496527777781</c:v>
                </c:pt>
                <c:pt idx="221">
                  <c:v>42489.496527777781</c:v>
                </c:pt>
                <c:pt idx="222">
                  <c:v>42490.496527777781</c:v>
                </c:pt>
                <c:pt idx="223">
                  <c:v>42491.496527777781</c:v>
                </c:pt>
                <c:pt idx="224">
                  <c:v>42492.496527777781</c:v>
                </c:pt>
                <c:pt idx="225">
                  <c:v>42493.496527777781</c:v>
                </c:pt>
                <c:pt idx="226">
                  <c:v>42494.496527777781</c:v>
                </c:pt>
                <c:pt idx="227">
                  <c:v>42495.496527777781</c:v>
                </c:pt>
                <c:pt idx="228">
                  <c:v>42496.496527777781</c:v>
                </c:pt>
                <c:pt idx="229">
                  <c:v>42497.496527777781</c:v>
                </c:pt>
                <c:pt idx="230">
                  <c:v>42498.496527777781</c:v>
                </c:pt>
                <c:pt idx="231">
                  <c:v>42499.496527777781</c:v>
                </c:pt>
                <c:pt idx="232">
                  <c:v>42500.496527777781</c:v>
                </c:pt>
                <c:pt idx="233">
                  <c:v>42501.496527777781</c:v>
                </c:pt>
                <c:pt idx="234">
                  <c:v>42502.496527777781</c:v>
                </c:pt>
                <c:pt idx="235">
                  <c:v>42503.496527777781</c:v>
                </c:pt>
                <c:pt idx="236">
                  <c:v>42504.496527777781</c:v>
                </c:pt>
                <c:pt idx="237">
                  <c:v>42505.496527777781</c:v>
                </c:pt>
                <c:pt idx="238">
                  <c:v>42506.496527777781</c:v>
                </c:pt>
                <c:pt idx="239">
                  <c:v>42507.496527777781</c:v>
                </c:pt>
                <c:pt idx="240">
                  <c:v>42508.496527777781</c:v>
                </c:pt>
                <c:pt idx="241">
                  <c:v>42509.496527777781</c:v>
                </c:pt>
                <c:pt idx="242">
                  <c:v>42510.496527777781</c:v>
                </c:pt>
                <c:pt idx="243">
                  <c:v>42511.496527777781</c:v>
                </c:pt>
                <c:pt idx="244">
                  <c:v>42512.496527777781</c:v>
                </c:pt>
                <c:pt idx="245">
                  <c:v>42513.496527777781</c:v>
                </c:pt>
                <c:pt idx="246">
                  <c:v>42514.496527777781</c:v>
                </c:pt>
                <c:pt idx="247">
                  <c:v>42515.496527777781</c:v>
                </c:pt>
                <c:pt idx="248">
                  <c:v>42516.496527777781</c:v>
                </c:pt>
                <c:pt idx="249">
                  <c:v>42517.496527777781</c:v>
                </c:pt>
                <c:pt idx="250">
                  <c:v>42518.496527777781</c:v>
                </c:pt>
                <c:pt idx="251">
                  <c:v>42519.496527777781</c:v>
                </c:pt>
                <c:pt idx="252">
                  <c:v>42520.496527777781</c:v>
                </c:pt>
                <c:pt idx="253">
                  <c:v>42521.496527777781</c:v>
                </c:pt>
                <c:pt idx="254">
                  <c:v>42522.496527777781</c:v>
                </c:pt>
                <c:pt idx="255">
                  <c:v>42523.496527777781</c:v>
                </c:pt>
                <c:pt idx="256">
                  <c:v>42524.496527777781</c:v>
                </c:pt>
                <c:pt idx="257">
                  <c:v>42525.496527777781</c:v>
                </c:pt>
                <c:pt idx="258">
                  <c:v>42526.496527777781</c:v>
                </c:pt>
                <c:pt idx="259">
                  <c:v>42527.496527777781</c:v>
                </c:pt>
                <c:pt idx="260">
                  <c:v>42528.496527777781</c:v>
                </c:pt>
                <c:pt idx="261">
                  <c:v>42529.496527777781</c:v>
                </c:pt>
                <c:pt idx="262">
                  <c:v>42530.496527777781</c:v>
                </c:pt>
                <c:pt idx="263">
                  <c:v>42531.496527777781</c:v>
                </c:pt>
                <c:pt idx="264">
                  <c:v>42532.496527777781</c:v>
                </c:pt>
                <c:pt idx="265">
                  <c:v>42533.496527777781</c:v>
                </c:pt>
                <c:pt idx="266">
                  <c:v>42534.496527777781</c:v>
                </c:pt>
                <c:pt idx="267">
                  <c:v>42535.496527777781</c:v>
                </c:pt>
                <c:pt idx="268">
                  <c:v>42536.496527777781</c:v>
                </c:pt>
                <c:pt idx="269">
                  <c:v>42537.496527777781</c:v>
                </c:pt>
                <c:pt idx="270">
                  <c:v>42538.496527777781</c:v>
                </c:pt>
                <c:pt idx="271">
                  <c:v>42539.496527777781</c:v>
                </c:pt>
                <c:pt idx="272">
                  <c:v>42540.496527777781</c:v>
                </c:pt>
                <c:pt idx="273">
                  <c:v>42541.496527777781</c:v>
                </c:pt>
                <c:pt idx="274">
                  <c:v>42542.496527777781</c:v>
                </c:pt>
                <c:pt idx="275">
                  <c:v>42543.496527777781</c:v>
                </c:pt>
                <c:pt idx="276">
                  <c:v>42544.496527777781</c:v>
                </c:pt>
                <c:pt idx="277">
                  <c:v>42545.496527777781</c:v>
                </c:pt>
                <c:pt idx="278">
                  <c:v>42546.496527777781</c:v>
                </c:pt>
                <c:pt idx="279">
                  <c:v>42547.496527777781</c:v>
                </c:pt>
                <c:pt idx="280">
                  <c:v>42548.496527777781</c:v>
                </c:pt>
                <c:pt idx="281">
                  <c:v>42549.496527777781</c:v>
                </c:pt>
                <c:pt idx="282">
                  <c:v>42550.496527777781</c:v>
                </c:pt>
                <c:pt idx="283">
                  <c:v>42551.496527777781</c:v>
                </c:pt>
                <c:pt idx="284">
                  <c:v>42552.496527777781</c:v>
                </c:pt>
                <c:pt idx="285">
                  <c:v>42553.496527777781</c:v>
                </c:pt>
                <c:pt idx="286">
                  <c:v>42554.496527777781</c:v>
                </c:pt>
                <c:pt idx="287">
                  <c:v>42555.496527777781</c:v>
                </c:pt>
                <c:pt idx="288">
                  <c:v>42556.496527777781</c:v>
                </c:pt>
                <c:pt idx="289">
                  <c:v>42557.496527777781</c:v>
                </c:pt>
                <c:pt idx="290">
                  <c:v>42558.496527777781</c:v>
                </c:pt>
                <c:pt idx="291">
                  <c:v>42559.496527777781</c:v>
                </c:pt>
                <c:pt idx="292">
                  <c:v>42560.496527777781</c:v>
                </c:pt>
                <c:pt idx="293">
                  <c:v>42561.496527777781</c:v>
                </c:pt>
                <c:pt idx="294">
                  <c:v>42562.496527777781</c:v>
                </c:pt>
                <c:pt idx="295">
                  <c:v>42563.496527777781</c:v>
                </c:pt>
                <c:pt idx="296">
                  <c:v>42564.496527777781</c:v>
                </c:pt>
                <c:pt idx="297">
                  <c:v>42565.496527777781</c:v>
                </c:pt>
                <c:pt idx="298">
                  <c:v>42566.496527777781</c:v>
                </c:pt>
                <c:pt idx="299">
                  <c:v>42567.496527777781</c:v>
                </c:pt>
                <c:pt idx="300">
                  <c:v>42568.496527777781</c:v>
                </c:pt>
                <c:pt idx="301">
                  <c:v>42569.496527777781</c:v>
                </c:pt>
                <c:pt idx="302">
                  <c:v>42570.496527777781</c:v>
                </c:pt>
                <c:pt idx="303">
                  <c:v>42571.496527777781</c:v>
                </c:pt>
                <c:pt idx="304">
                  <c:v>42572.496527777781</c:v>
                </c:pt>
                <c:pt idx="305">
                  <c:v>42573.496527777781</c:v>
                </c:pt>
                <c:pt idx="306">
                  <c:v>42574.496527777781</c:v>
                </c:pt>
                <c:pt idx="307">
                  <c:v>42575.496527777781</c:v>
                </c:pt>
                <c:pt idx="308">
                  <c:v>42576.496527777781</c:v>
                </c:pt>
                <c:pt idx="309">
                  <c:v>42577.496527777781</c:v>
                </c:pt>
                <c:pt idx="310">
                  <c:v>42578.496527777781</c:v>
                </c:pt>
                <c:pt idx="311">
                  <c:v>42579.496527777781</c:v>
                </c:pt>
                <c:pt idx="312">
                  <c:v>42580.496527777781</c:v>
                </c:pt>
                <c:pt idx="313">
                  <c:v>42581.496527777781</c:v>
                </c:pt>
                <c:pt idx="314">
                  <c:v>42582.496527777781</c:v>
                </c:pt>
                <c:pt idx="315">
                  <c:v>42583.496527777781</c:v>
                </c:pt>
                <c:pt idx="316">
                  <c:v>42584.496527777781</c:v>
                </c:pt>
                <c:pt idx="317">
                  <c:v>42585.496527777781</c:v>
                </c:pt>
                <c:pt idx="318">
                  <c:v>42586.496527777781</c:v>
                </c:pt>
                <c:pt idx="319">
                  <c:v>42587.496527777781</c:v>
                </c:pt>
                <c:pt idx="320">
                  <c:v>42588.496527777781</c:v>
                </c:pt>
                <c:pt idx="321">
                  <c:v>42589.496527777781</c:v>
                </c:pt>
                <c:pt idx="322">
                  <c:v>42590.496527777781</c:v>
                </c:pt>
                <c:pt idx="323">
                  <c:v>42591.496527777781</c:v>
                </c:pt>
                <c:pt idx="324">
                  <c:v>42592.496527777781</c:v>
                </c:pt>
                <c:pt idx="325">
                  <c:v>42593.496527777781</c:v>
                </c:pt>
                <c:pt idx="326">
                  <c:v>42594.496527777781</c:v>
                </c:pt>
                <c:pt idx="327">
                  <c:v>42595.496527777781</c:v>
                </c:pt>
                <c:pt idx="328">
                  <c:v>42596.496527777781</c:v>
                </c:pt>
                <c:pt idx="329">
                  <c:v>42597.496527777781</c:v>
                </c:pt>
                <c:pt idx="330">
                  <c:v>42598.496527777781</c:v>
                </c:pt>
                <c:pt idx="331">
                  <c:v>42599.496527777781</c:v>
                </c:pt>
                <c:pt idx="332">
                  <c:v>42600.496527777781</c:v>
                </c:pt>
                <c:pt idx="333">
                  <c:v>42601.496527777781</c:v>
                </c:pt>
                <c:pt idx="334">
                  <c:v>42602.496527777781</c:v>
                </c:pt>
                <c:pt idx="335">
                  <c:v>42603.496527777781</c:v>
                </c:pt>
                <c:pt idx="336">
                  <c:v>42604.496527777781</c:v>
                </c:pt>
                <c:pt idx="337">
                  <c:v>42605.496527777781</c:v>
                </c:pt>
                <c:pt idx="338">
                  <c:v>42606.496527777781</c:v>
                </c:pt>
                <c:pt idx="339">
                  <c:v>42607.496527777781</c:v>
                </c:pt>
                <c:pt idx="340">
                  <c:v>42608.496527777781</c:v>
                </c:pt>
                <c:pt idx="341">
                  <c:v>42609.496527777781</c:v>
                </c:pt>
                <c:pt idx="342">
                  <c:v>42610.496527777781</c:v>
                </c:pt>
                <c:pt idx="343">
                  <c:v>42611.496527777781</c:v>
                </c:pt>
                <c:pt idx="344">
                  <c:v>42612.496527777781</c:v>
                </c:pt>
                <c:pt idx="345">
                  <c:v>42613.496527777781</c:v>
                </c:pt>
                <c:pt idx="346">
                  <c:v>42614.496527777781</c:v>
                </c:pt>
                <c:pt idx="347">
                  <c:v>42615.496527777781</c:v>
                </c:pt>
                <c:pt idx="348">
                  <c:v>42616.496527777781</c:v>
                </c:pt>
                <c:pt idx="349">
                  <c:v>42617.496527777781</c:v>
                </c:pt>
                <c:pt idx="350">
                  <c:v>42618.496527777781</c:v>
                </c:pt>
                <c:pt idx="351">
                  <c:v>42619.496527777781</c:v>
                </c:pt>
                <c:pt idx="352">
                  <c:v>42620.496527777781</c:v>
                </c:pt>
                <c:pt idx="353">
                  <c:v>42621.496527777781</c:v>
                </c:pt>
                <c:pt idx="354">
                  <c:v>42622.496527777781</c:v>
                </c:pt>
                <c:pt idx="355">
                  <c:v>42623.496527777781</c:v>
                </c:pt>
                <c:pt idx="356">
                  <c:v>42624.496527777781</c:v>
                </c:pt>
                <c:pt idx="357">
                  <c:v>42625.496527777781</c:v>
                </c:pt>
                <c:pt idx="358">
                  <c:v>42626.496527777781</c:v>
                </c:pt>
                <c:pt idx="359">
                  <c:v>42627.496527777781</c:v>
                </c:pt>
                <c:pt idx="360">
                  <c:v>42628.496527777781</c:v>
                </c:pt>
                <c:pt idx="361">
                  <c:v>42629.496527777781</c:v>
                </c:pt>
                <c:pt idx="362">
                  <c:v>42630.496527777781</c:v>
                </c:pt>
                <c:pt idx="363">
                  <c:v>42631.496527777781</c:v>
                </c:pt>
                <c:pt idx="364">
                  <c:v>42632.496527777781</c:v>
                </c:pt>
                <c:pt idx="365">
                  <c:v>42633.496527777781</c:v>
                </c:pt>
                <c:pt idx="366">
                  <c:v>42634.496527777781</c:v>
                </c:pt>
                <c:pt idx="367">
                  <c:v>42635.496527777781</c:v>
                </c:pt>
                <c:pt idx="368">
                  <c:v>42636.496527777781</c:v>
                </c:pt>
                <c:pt idx="369">
                  <c:v>42637.496527777781</c:v>
                </c:pt>
                <c:pt idx="370">
                  <c:v>42638.496527777781</c:v>
                </c:pt>
                <c:pt idx="371">
                  <c:v>42639.496527777781</c:v>
                </c:pt>
                <c:pt idx="372">
                  <c:v>42640.496527777781</c:v>
                </c:pt>
                <c:pt idx="373">
                  <c:v>42641.496527777781</c:v>
                </c:pt>
                <c:pt idx="374">
                  <c:v>42642.496527777781</c:v>
                </c:pt>
                <c:pt idx="375">
                  <c:v>42643.496527777781</c:v>
                </c:pt>
                <c:pt idx="376">
                  <c:v>42644.496527777781</c:v>
                </c:pt>
                <c:pt idx="377">
                  <c:v>42645.496527777781</c:v>
                </c:pt>
                <c:pt idx="378">
                  <c:v>42646.496527777781</c:v>
                </c:pt>
                <c:pt idx="379">
                  <c:v>42647.496527777781</c:v>
                </c:pt>
                <c:pt idx="380">
                  <c:v>42648.496527777781</c:v>
                </c:pt>
                <c:pt idx="381">
                  <c:v>42649.496527777781</c:v>
                </c:pt>
                <c:pt idx="382">
                  <c:v>42650.496527777781</c:v>
                </c:pt>
                <c:pt idx="383">
                  <c:v>42651.496527777781</c:v>
                </c:pt>
                <c:pt idx="384">
                  <c:v>42652.496527777781</c:v>
                </c:pt>
                <c:pt idx="385">
                  <c:v>42653.496527777781</c:v>
                </c:pt>
                <c:pt idx="386">
                  <c:v>42654.496527777781</c:v>
                </c:pt>
                <c:pt idx="387">
                  <c:v>42655.496527777781</c:v>
                </c:pt>
                <c:pt idx="388">
                  <c:v>42656.496527777781</c:v>
                </c:pt>
                <c:pt idx="389">
                  <c:v>42657.496527777781</c:v>
                </c:pt>
                <c:pt idx="390">
                  <c:v>42658.496527777781</c:v>
                </c:pt>
                <c:pt idx="391">
                  <c:v>42659.496527777781</c:v>
                </c:pt>
                <c:pt idx="392">
                  <c:v>42660.496527777781</c:v>
                </c:pt>
                <c:pt idx="393">
                  <c:v>42661.496527777781</c:v>
                </c:pt>
                <c:pt idx="394">
                  <c:v>42662.496527777781</c:v>
                </c:pt>
                <c:pt idx="395">
                  <c:v>42663.496527777781</c:v>
                </c:pt>
                <c:pt idx="396">
                  <c:v>42664.496527777781</c:v>
                </c:pt>
                <c:pt idx="397">
                  <c:v>42665.496527777781</c:v>
                </c:pt>
                <c:pt idx="398">
                  <c:v>42666.496527777781</c:v>
                </c:pt>
                <c:pt idx="399">
                  <c:v>42667.496527777781</c:v>
                </c:pt>
                <c:pt idx="400">
                  <c:v>42668.496527777781</c:v>
                </c:pt>
                <c:pt idx="401">
                  <c:v>42669.496527777781</c:v>
                </c:pt>
                <c:pt idx="402">
                  <c:v>42670.496527777781</c:v>
                </c:pt>
                <c:pt idx="403">
                  <c:v>42671.496527777781</c:v>
                </c:pt>
                <c:pt idx="404">
                  <c:v>42672.496527777781</c:v>
                </c:pt>
                <c:pt idx="405">
                  <c:v>42673.496527777781</c:v>
                </c:pt>
                <c:pt idx="406">
                  <c:v>42674.496527777781</c:v>
                </c:pt>
                <c:pt idx="407">
                  <c:v>42675.496527777781</c:v>
                </c:pt>
                <c:pt idx="408">
                  <c:v>42676.496527777781</c:v>
                </c:pt>
                <c:pt idx="409">
                  <c:v>42677.496527777781</c:v>
                </c:pt>
                <c:pt idx="410">
                  <c:v>42678.496527777781</c:v>
                </c:pt>
                <c:pt idx="411">
                  <c:v>42679.496527777781</c:v>
                </c:pt>
                <c:pt idx="412">
                  <c:v>42680.496527777781</c:v>
                </c:pt>
                <c:pt idx="413">
                  <c:v>42681.496527777781</c:v>
                </c:pt>
                <c:pt idx="414">
                  <c:v>42682.496527777781</c:v>
                </c:pt>
                <c:pt idx="415">
                  <c:v>42683.496527777781</c:v>
                </c:pt>
                <c:pt idx="416">
                  <c:v>42684.496527777781</c:v>
                </c:pt>
                <c:pt idx="417">
                  <c:v>42685.496527777781</c:v>
                </c:pt>
                <c:pt idx="418">
                  <c:v>42686.496527777781</c:v>
                </c:pt>
                <c:pt idx="419">
                  <c:v>42687.496527777781</c:v>
                </c:pt>
                <c:pt idx="420">
                  <c:v>42688.496527777781</c:v>
                </c:pt>
                <c:pt idx="421">
                  <c:v>42689.496527777781</c:v>
                </c:pt>
                <c:pt idx="422">
                  <c:v>42690.496527777781</c:v>
                </c:pt>
                <c:pt idx="423">
                  <c:v>42691.496527777781</c:v>
                </c:pt>
                <c:pt idx="424">
                  <c:v>42692.496527777781</c:v>
                </c:pt>
                <c:pt idx="425">
                  <c:v>42693.496527777781</c:v>
                </c:pt>
                <c:pt idx="426">
                  <c:v>42694.496527777781</c:v>
                </c:pt>
                <c:pt idx="427">
                  <c:v>42695.496527777781</c:v>
                </c:pt>
                <c:pt idx="428">
                  <c:v>42696.496527777781</c:v>
                </c:pt>
                <c:pt idx="429">
                  <c:v>42697.496527777781</c:v>
                </c:pt>
                <c:pt idx="430">
                  <c:v>42698.496527777781</c:v>
                </c:pt>
                <c:pt idx="431">
                  <c:v>42699.496527777781</c:v>
                </c:pt>
                <c:pt idx="432">
                  <c:v>42700.496527777781</c:v>
                </c:pt>
                <c:pt idx="433">
                  <c:v>42701.496527777781</c:v>
                </c:pt>
                <c:pt idx="434">
                  <c:v>42702.496527777781</c:v>
                </c:pt>
                <c:pt idx="435">
                  <c:v>42703.496527777781</c:v>
                </c:pt>
                <c:pt idx="436">
                  <c:v>42704.496527777781</c:v>
                </c:pt>
                <c:pt idx="437">
                  <c:v>42705.496527777781</c:v>
                </c:pt>
                <c:pt idx="438">
                  <c:v>42706.496527777781</c:v>
                </c:pt>
                <c:pt idx="439">
                  <c:v>42707.496527777781</c:v>
                </c:pt>
                <c:pt idx="440">
                  <c:v>42708.496527777781</c:v>
                </c:pt>
                <c:pt idx="441">
                  <c:v>42709.496527777781</c:v>
                </c:pt>
                <c:pt idx="442">
                  <c:v>42710.496527777781</c:v>
                </c:pt>
                <c:pt idx="443">
                  <c:v>42711.496527777781</c:v>
                </c:pt>
                <c:pt idx="444">
                  <c:v>42712.496527777781</c:v>
                </c:pt>
                <c:pt idx="445">
                  <c:v>42713.496527777781</c:v>
                </c:pt>
                <c:pt idx="446">
                  <c:v>42714.496527777781</c:v>
                </c:pt>
                <c:pt idx="447">
                  <c:v>42715.496527777781</c:v>
                </c:pt>
                <c:pt idx="448">
                  <c:v>42716.496527777781</c:v>
                </c:pt>
                <c:pt idx="449">
                  <c:v>42717.496527777781</c:v>
                </c:pt>
                <c:pt idx="450">
                  <c:v>42718.496527777781</c:v>
                </c:pt>
                <c:pt idx="451">
                  <c:v>42719.496527777781</c:v>
                </c:pt>
                <c:pt idx="452">
                  <c:v>42720.496527777781</c:v>
                </c:pt>
                <c:pt idx="453">
                  <c:v>42721.496527777781</c:v>
                </c:pt>
                <c:pt idx="454">
                  <c:v>42722.496527777781</c:v>
                </c:pt>
                <c:pt idx="455">
                  <c:v>42723.496527777781</c:v>
                </c:pt>
                <c:pt idx="456">
                  <c:v>42724.496527777781</c:v>
                </c:pt>
                <c:pt idx="457">
                  <c:v>42725.496527777781</c:v>
                </c:pt>
                <c:pt idx="458">
                  <c:v>42726.496527777781</c:v>
                </c:pt>
                <c:pt idx="459">
                  <c:v>42727.496527777781</c:v>
                </c:pt>
                <c:pt idx="460">
                  <c:v>42728.496527777781</c:v>
                </c:pt>
                <c:pt idx="461">
                  <c:v>42729.496527777781</c:v>
                </c:pt>
                <c:pt idx="462">
                  <c:v>42730.496527777781</c:v>
                </c:pt>
                <c:pt idx="463">
                  <c:v>42731.496527777781</c:v>
                </c:pt>
                <c:pt idx="464">
                  <c:v>42732.496527777781</c:v>
                </c:pt>
                <c:pt idx="465">
                  <c:v>42733.496527777781</c:v>
                </c:pt>
                <c:pt idx="466">
                  <c:v>42734.496527777781</c:v>
                </c:pt>
                <c:pt idx="467">
                  <c:v>42735.496527777781</c:v>
                </c:pt>
                <c:pt idx="468">
                  <c:v>42736.496527777781</c:v>
                </c:pt>
                <c:pt idx="469">
                  <c:v>42737.496527777781</c:v>
                </c:pt>
                <c:pt idx="470">
                  <c:v>42738.496527777781</c:v>
                </c:pt>
                <c:pt idx="471">
                  <c:v>42739.496527777781</c:v>
                </c:pt>
                <c:pt idx="472">
                  <c:v>42740.496527777781</c:v>
                </c:pt>
                <c:pt idx="473">
                  <c:v>42741.496527777781</c:v>
                </c:pt>
                <c:pt idx="474">
                  <c:v>42742.496527777781</c:v>
                </c:pt>
                <c:pt idx="475">
                  <c:v>42743.496527777781</c:v>
                </c:pt>
                <c:pt idx="476">
                  <c:v>42744.496527777781</c:v>
                </c:pt>
                <c:pt idx="477">
                  <c:v>42745.496527777781</c:v>
                </c:pt>
                <c:pt idx="478">
                  <c:v>42746.496527777781</c:v>
                </c:pt>
                <c:pt idx="479">
                  <c:v>42747.496527777781</c:v>
                </c:pt>
                <c:pt idx="480">
                  <c:v>42748.496527777781</c:v>
                </c:pt>
                <c:pt idx="481">
                  <c:v>42749.496527777781</c:v>
                </c:pt>
                <c:pt idx="482">
                  <c:v>42750.496527777781</c:v>
                </c:pt>
                <c:pt idx="483">
                  <c:v>42751.496527777781</c:v>
                </c:pt>
                <c:pt idx="484">
                  <c:v>42752.496527777781</c:v>
                </c:pt>
                <c:pt idx="485">
                  <c:v>42753.496527777781</c:v>
                </c:pt>
                <c:pt idx="486">
                  <c:v>42754.496527777781</c:v>
                </c:pt>
                <c:pt idx="487">
                  <c:v>42755.496527777781</c:v>
                </c:pt>
                <c:pt idx="488">
                  <c:v>42756.496527777781</c:v>
                </c:pt>
                <c:pt idx="489">
                  <c:v>42757.496527777781</c:v>
                </c:pt>
                <c:pt idx="490">
                  <c:v>42758.496527777781</c:v>
                </c:pt>
                <c:pt idx="491">
                  <c:v>42759.496527777781</c:v>
                </c:pt>
                <c:pt idx="492">
                  <c:v>42760.496527777781</c:v>
                </c:pt>
                <c:pt idx="493">
                  <c:v>42761.496527777781</c:v>
                </c:pt>
                <c:pt idx="494">
                  <c:v>42762.496527777781</c:v>
                </c:pt>
                <c:pt idx="495">
                  <c:v>42763.496527777781</c:v>
                </c:pt>
                <c:pt idx="496">
                  <c:v>42764.496527777781</c:v>
                </c:pt>
                <c:pt idx="497">
                  <c:v>42765.496527777781</c:v>
                </c:pt>
                <c:pt idx="498">
                  <c:v>42766.496527777781</c:v>
                </c:pt>
                <c:pt idx="499">
                  <c:v>42767.496527777781</c:v>
                </c:pt>
                <c:pt idx="500">
                  <c:v>42768.496527777781</c:v>
                </c:pt>
                <c:pt idx="501">
                  <c:v>42769.496527777781</c:v>
                </c:pt>
                <c:pt idx="502">
                  <c:v>42770.496527777781</c:v>
                </c:pt>
                <c:pt idx="503">
                  <c:v>42771.496527777781</c:v>
                </c:pt>
                <c:pt idx="504">
                  <c:v>42772.496527777781</c:v>
                </c:pt>
                <c:pt idx="505">
                  <c:v>42773.496527777781</c:v>
                </c:pt>
                <c:pt idx="506">
                  <c:v>42774.496527777781</c:v>
                </c:pt>
                <c:pt idx="507">
                  <c:v>42775.496527777781</c:v>
                </c:pt>
                <c:pt idx="508">
                  <c:v>42776.496527777781</c:v>
                </c:pt>
                <c:pt idx="509">
                  <c:v>42777.496527777781</c:v>
                </c:pt>
                <c:pt idx="510">
                  <c:v>42778.496527777781</c:v>
                </c:pt>
                <c:pt idx="511">
                  <c:v>42779.496527777781</c:v>
                </c:pt>
                <c:pt idx="512">
                  <c:v>42780.496527777781</c:v>
                </c:pt>
                <c:pt idx="513">
                  <c:v>42781.496527777781</c:v>
                </c:pt>
                <c:pt idx="514">
                  <c:v>42782.496527777781</c:v>
                </c:pt>
                <c:pt idx="515">
                  <c:v>42783.496527777781</c:v>
                </c:pt>
                <c:pt idx="516">
                  <c:v>42784.496527777781</c:v>
                </c:pt>
                <c:pt idx="517">
                  <c:v>42785.496527777781</c:v>
                </c:pt>
                <c:pt idx="518">
                  <c:v>42786.496527777781</c:v>
                </c:pt>
                <c:pt idx="519">
                  <c:v>42787.496527777781</c:v>
                </c:pt>
                <c:pt idx="520">
                  <c:v>42788.496527777781</c:v>
                </c:pt>
                <c:pt idx="521">
                  <c:v>42789.496527777781</c:v>
                </c:pt>
                <c:pt idx="522">
                  <c:v>42790.496527777781</c:v>
                </c:pt>
                <c:pt idx="523">
                  <c:v>42791.496527777781</c:v>
                </c:pt>
                <c:pt idx="524">
                  <c:v>42792.496527777781</c:v>
                </c:pt>
                <c:pt idx="525">
                  <c:v>42793.496527777781</c:v>
                </c:pt>
                <c:pt idx="526">
                  <c:v>42794.496527777781</c:v>
                </c:pt>
                <c:pt idx="527">
                  <c:v>42795.496527777781</c:v>
                </c:pt>
                <c:pt idx="528">
                  <c:v>42796.496527777781</c:v>
                </c:pt>
                <c:pt idx="529">
                  <c:v>42797.496527777781</c:v>
                </c:pt>
                <c:pt idx="530">
                  <c:v>42798.496527777781</c:v>
                </c:pt>
                <c:pt idx="531">
                  <c:v>42799.496527777781</c:v>
                </c:pt>
                <c:pt idx="532">
                  <c:v>42800.496527777781</c:v>
                </c:pt>
                <c:pt idx="533">
                  <c:v>42801.496527777781</c:v>
                </c:pt>
                <c:pt idx="534">
                  <c:v>42802.496527777781</c:v>
                </c:pt>
                <c:pt idx="535">
                  <c:v>42803.496527777781</c:v>
                </c:pt>
                <c:pt idx="536">
                  <c:v>42804.496527777781</c:v>
                </c:pt>
                <c:pt idx="537">
                  <c:v>42805.496527777781</c:v>
                </c:pt>
                <c:pt idx="538">
                  <c:v>42806.496527777781</c:v>
                </c:pt>
                <c:pt idx="539">
                  <c:v>42807.496527777781</c:v>
                </c:pt>
                <c:pt idx="540">
                  <c:v>42808.496527777781</c:v>
                </c:pt>
                <c:pt idx="541">
                  <c:v>42809.496527777781</c:v>
                </c:pt>
                <c:pt idx="542">
                  <c:v>42810.496527777781</c:v>
                </c:pt>
                <c:pt idx="543">
                  <c:v>42811.496527777781</c:v>
                </c:pt>
                <c:pt idx="544">
                  <c:v>42812.496527777781</c:v>
                </c:pt>
                <c:pt idx="545">
                  <c:v>42813.496527777781</c:v>
                </c:pt>
                <c:pt idx="546">
                  <c:v>42814.496527777781</c:v>
                </c:pt>
                <c:pt idx="547">
                  <c:v>42815.496527777781</c:v>
                </c:pt>
                <c:pt idx="548">
                  <c:v>42816.496527777781</c:v>
                </c:pt>
                <c:pt idx="549">
                  <c:v>42817.496527777781</c:v>
                </c:pt>
                <c:pt idx="550">
                  <c:v>42818.496527777781</c:v>
                </c:pt>
                <c:pt idx="551">
                  <c:v>42819.496527777781</c:v>
                </c:pt>
                <c:pt idx="552">
                  <c:v>42820.496527777781</c:v>
                </c:pt>
                <c:pt idx="553">
                  <c:v>42821.496527777781</c:v>
                </c:pt>
                <c:pt idx="554">
                  <c:v>42822.496527777781</c:v>
                </c:pt>
                <c:pt idx="555">
                  <c:v>42823.496527777781</c:v>
                </c:pt>
                <c:pt idx="556">
                  <c:v>42824.496527777781</c:v>
                </c:pt>
                <c:pt idx="557">
                  <c:v>42825.496527777781</c:v>
                </c:pt>
                <c:pt idx="558">
                  <c:v>42826.496527777781</c:v>
                </c:pt>
                <c:pt idx="559">
                  <c:v>42827.496527777781</c:v>
                </c:pt>
                <c:pt idx="560">
                  <c:v>42828.496527777781</c:v>
                </c:pt>
                <c:pt idx="561">
                  <c:v>42829.496527777781</c:v>
                </c:pt>
                <c:pt idx="562">
                  <c:v>42830.496527777781</c:v>
                </c:pt>
                <c:pt idx="563">
                  <c:v>42831.496527777781</c:v>
                </c:pt>
                <c:pt idx="564">
                  <c:v>42832.496527777781</c:v>
                </c:pt>
                <c:pt idx="565">
                  <c:v>42833.496527777781</c:v>
                </c:pt>
                <c:pt idx="566">
                  <c:v>42834.496527777781</c:v>
                </c:pt>
                <c:pt idx="567">
                  <c:v>42835.496527777781</c:v>
                </c:pt>
                <c:pt idx="568">
                  <c:v>42836.496527777781</c:v>
                </c:pt>
                <c:pt idx="569">
                  <c:v>42837.496527777781</c:v>
                </c:pt>
                <c:pt idx="570">
                  <c:v>42838.496527777781</c:v>
                </c:pt>
                <c:pt idx="571">
                  <c:v>42839.496527777781</c:v>
                </c:pt>
                <c:pt idx="572">
                  <c:v>42840.496527777781</c:v>
                </c:pt>
                <c:pt idx="573">
                  <c:v>42841.496527777781</c:v>
                </c:pt>
                <c:pt idx="574">
                  <c:v>42842.496527777781</c:v>
                </c:pt>
                <c:pt idx="575">
                  <c:v>42843.496527777781</c:v>
                </c:pt>
                <c:pt idx="576">
                  <c:v>42844.496527777781</c:v>
                </c:pt>
                <c:pt idx="577">
                  <c:v>42845.496527777781</c:v>
                </c:pt>
                <c:pt idx="578">
                  <c:v>42846.496527777781</c:v>
                </c:pt>
                <c:pt idx="579">
                  <c:v>42847.496527777781</c:v>
                </c:pt>
                <c:pt idx="580">
                  <c:v>42848.496527777781</c:v>
                </c:pt>
                <c:pt idx="581">
                  <c:v>42849.496527777781</c:v>
                </c:pt>
                <c:pt idx="582">
                  <c:v>42850.496527777781</c:v>
                </c:pt>
                <c:pt idx="583">
                  <c:v>42851.496527777781</c:v>
                </c:pt>
                <c:pt idx="584">
                  <c:v>42852.496527777781</c:v>
                </c:pt>
                <c:pt idx="585">
                  <c:v>42853.496527777781</c:v>
                </c:pt>
                <c:pt idx="586">
                  <c:v>42854.496527777781</c:v>
                </c:pt>
                <c:pt idx="587">
                  <c:v>42855.496527777781</c:v>
                </c:pt>
                <c:pt idx="588">
                  <c:v>42856.496527777781</c:v>
                </c:pt>
                <c:pt idx="589">
                  <c:v>42857.496527777781</c:v>
                </c:pt>
                <c:pt idx="590">
                  <c:v>42858.496527777781</c:v>
                </c:pt>
                <c:pt idx="591">
                  <c:v>42859.496527777781</c:v>
                </c:pt>
                <c:pt idx="592">
                  <c:v>42860.496527777781</c:v>
                </c:pt>
                <c:pt idx="593">
                  <c:v>42861.496527777781</c:v>
                </c:pt>
                <c:pt idx="594">
                  <c:v>42862.496527777781</c:v>
                </c:pt>
                <c:pt idx="595">
                  <c:v>42863.496527777781</c:v>
                </c:pt>
                <c:pt idx="596">
                  <c:v>42864.496527777781</c:v>
                </c:pt>
                <c:pt idx="597">
                  <c:v>42865.496527777781</c:v>
                </c:pt>
                <c:pt idx="598">
                  <c:v>42866.496527777781</c:v>
                </c:pt>
                <c:pt idx="599">
                  <c:v>42867.496527777781</c:v>
                </c:pt>
                <c:pt idx="600">
                  <c:v>42868.496527777781</c:v>
                </c:pt>
                <c:pt idx="601">
                  <c:v>42869.496527777781</c:v>
                </c:pt>
                <c:pt idx="602">
                  <c:v>42870.496527777781</c:v>
                </c:pt>
                <c:pt idx="603">
                  <c:v>42871.496527777781</c:v>
                </c:pt>
                <c:pt idx="604">
                  <c:v>42872.496527777781</c:v>
                </c:pt>
                <c:pt idx="605">
                  <c:v>42873.496527777781</c:v>
                </c:pt>
                <c:pt idx="606">
                  <c:v>42874.496527777781</c:v>
                </c:pt>
                <c:pt idx="607">
                  <c:v>42875.496527777781</c:v>
                </c:pt>
                <c:pt idx="608">
                  <c:v>42876.496527777781</c:v>
                </c:pt>
                <c:pt idx="609">
                  <c:v>42877.496527777781</c:v>
                </c:pt>
                <c:pt idx="610">
                  <c:v>42878.496527777781</c:v>
                </c:pt>
                <c:pt idx="611">
                  <c:v>42879.496527777781</c:v>
                </c:pt>
                <c:pt idx="612">
                  <c:v>42880.496527777781</c:v>
                </c:pt>
                <c:pt idx="613">
                  <c:v>42881.496527777781</c:v>
                </c:pt>
                <c:pt idx="614">
                  <c:v>42882.496527777781</c:v>
                </c:pt>
                <c:pt idx="615">
                  <c:v>42883.496527777781</c:v>
                </c:pt>
                <c:pt idx="616">
                  <c:v>42884.496527777781</c:v>
                </c:pt>
                <c:pt idx="617">
                  <c:v>42885.496527777781</c:v>
                </c:pt>
                <c:pt idx="618">
                  <c:v>42886.496527777781</c:v>
                </c:pt>
                <c:pt idx="619">
                  <c:v>42887.496527777781</c:v>
                </c:pt>
                <c:pt idx="620">
                  <c:v>42888.496527777781</c:v>
                </c:pt>
                <c:pt idx="621">
                  <c:v>42889.496527777781</c:v>
                </c:pt>
                <c:pt idx="622">
                  <c:v>42890.496527777781</c:v>
                </c:pt>
                <c:pt idx="623">
                  <c:v>42891.496527777781</c:v>
                </c:pt>
                <c:pt idx="624">
                  <c:v>42892.496527777781</c:v>
                </c:pt>
                <c:pt idx="625">
                  <c:v>42893.496527777781</c:v>
                </c:pt>
                <c:pt idx="626">
                  <c:v>42894.496527777781</c:v>
                </c:pt>
                <c:pt idx="627">
                  <c:v>42895.496527777781</c:v>
                </c:pt>
                <c:pt idx="628">
                  <c:v>42896.496527777781</c:v>
                </c:pt>
                <c:pt idx="629">
                  <c:v>42897.496527777781</c:v>
                </c:pt>
                <c:pt idx="630">
                  <c:v>42898.496527777781</c:v>
                </c:pt>
                <c:pt idx="631">
                  <c:v>42899.496527777781</c:v>
                </c:pt>
                <c:pt idx="632">
                  <c:v>42900.496527777781</c:v>
                </c:pt>
                <c:pt idx="633">
                  <c:v>42901.496527777781</c:v>
                </c:pt>
                <c:pt idx="634">
                  <c:v>42902.496527777781</c:v>
                </c:pt>
                <c:pt idx="635">
                  <c:v>42903.496527777781</c:v>
                </c:pt>
                <c:pt idx="636">
                  <c:v>42904.496527777781</c:v>
                </c:pt>
                <c:pt idx="637">
                  <c:v>42905.496527777781</c:v>
                </c:pt>
                <c:pt idx="638">
                  <c:v>42906.496527777781</c:v>
                </c:pt>
                <c:pt idx="639">
                  <c:v>42907.496527777781</c:v>
                </c:pt>
                <c:pt idx="640">
                  <c:v>42908.496527777781</c:v>
                </c:pt>
                <c:pt idx="641">
                  <c:v>42909.496527777781</c:v>
                </c:pt>
                <c:pt idx="642">
                  <c:v>42910.496527777781</c:v>
                </c:pt>
                <c:pt idx="643">
                  <c:v>42911.496527777781</c:v>
                </c:pt>
                <c:pt idx="644">
                  <c:v>42912.496527777781</c:v>
                </c:pt>
                <c:pt idx="645">
                  <c:v>42913.496527777781</c:v>
                </c:pt>
                <c:pt idx="646">
                  <c:v>42914.496527777781</c:v>
                </c:pt>
                <c:pt idx="647">
                  <c:v>42915.496527777781</c:v>
                </c:pt>
                <c:pt idx="648">
                  <c:v>42916.496527777781</c:v>
                </c:pt>
              </c:numCache>
            </c:numRef>
          </c:xVal>
          <c:yVal>
            <c:numRef>
              <c:f>'Special sampling'!$AD$7:$AD$655</c:f>
              <c:numCache>
                <c:formatCode>0.00</c:formatCode>
                <c:ptCount val="649"/>
                <c:pt idx="0">
                  <c:v>0.39362499999999995</c:v>
                </c:pt>
                <c:pt idx="1">
                  <c:v>0.39362499999999995</c:v>
                </c:pt>
                <c:pt idx="2">
                  <c:v>0.39362499999999995</c:v>
                </c:pt>
                <c:pt idx="3">
                  <c:v>0.39362499999999995</c:v>
                </c:pt>
                <c:pt idx="4">
                  <c:v>0.39362499999999995</c:v>
                </c:pt>
                <c:pt idx="5">
                  <c:v>0.39362499999999995</c:v>
                </c:pt>
                <c:pt idx="6">
                  <c:v>0.39362499999999995</c:v>
                </c:pt>
                <c:pt idx="7">
                  <c:v>0.39362499999999995</c:v>
                </c:pt>
                <c:pt idx="8">
                  <c:v>0.39362499999999995</c:v>
                </c:pt>
                <c:pt idx="9">
                  <c:v>0.39362499999999995</c:v>
                </c:pt>
                <c:pt idx="10">
                  <c:v>0.61827272727272731</c:v>
                </c:pt>
                <c:pt idx="11">
                  <c:v>0.61827272727272731</c:v>
                </c:pt>
                <c:pt idx="12">
                  <c:v>0.61827272727272731</c:v>
                </c:pt>
                <c:pt idx="13">
                  <c:v>0.61827272727272731</c:v>
                </c:pt>
                <c:pt idx="14">
                  <c:v>0.61827272727272731</c:v>
                </c:pt>
                <c:pt idx="15">
                  <c:v>0.61827272727272731</c:v>
                </c:pt>
                <c:pt idx="16">
                  <c:v>0.61827272727272731</c:v>
                </c:pt>
                <c:pt idx="17">
                  <c:v>0.61827272727272731</c:v>
                </c:pt>
                <c:pt idx="18">
                  <c:v>0.61827272727272731</c:v>
                </c:pt>
                <c:pt idx="19">
                  <c:v>0.61827272727272731</c:v>
                </c:pt>
                <c:pt idx="20">
                  <c:v>0.61827272727272731</c:v>
                </c:pt>
                <c:pt idx="21">
                  <c:v>0.61827272727272731</c:v>
                </c:pt>
                <c:pt idx="22">
                  <c:v>0.61827272727272731</c:v>
                </c:pt>
                <c:pt idx="23">
                  <c:v>0.61827272727272731</c:v>
                </c:pt>
                <c:pt idx="24">
                  <c:v>0.61827272727272731</c:v>
                </c:pt>
                <c:pt idx="25">
                  <c:v>0.61827272727272731</c:v>
                </c:pt>
                <c:pt idx="26">
                  <c:v>0.61827272727272731</c:v>
                </c:pt>
                <c:pt idx="27">
                  <c:v>0.61827272727272731</c:v>
                </c:pt>
                <c:pt idx="28">
                  <c:v>0.61827272727272731</c:v>
                </c:pt>
                <c:pt idx="29">
                  <c:v>0.61827272727272731</c:v>
                </c:pt>
                <c:pt idx="30">
                  <c:v>0.61827272727272731</c:v>
                </c:pt>
                <c:pt idx="31">
                  <c:v>0.61827272727272731</c:v>
                </c:pt>
                <c:pt idx="32">
                  <c:v>0.61827272727272731</c:v>
                </c:pt>
                <c:pt idx="33">
                  <c:v>0.61827272727272731</c:v>
                </c:pt>
                <c:pt idx="34">
                  <c:v>0.61827272727272731</c:v>
                </c:pt>
                <c:pt idx="35">
                  <c:v>0.61827272727272731</c:v>
                </c:pt>
                <c:pt idx="36">
                  <c:v>0.61827272727272731</c:v>
                </c:pt>
                <c:pt idx="37">
                  <c:v>0.61827272727272731</c:v>
                </c:pt>
                <c:pt idx="38">
                  <c:v>0.61827272727272731</c:v>
                </c:pt>
                <c:pt idx="39">
                  <c:v>0.61827272727272731</c:v>
                </c:pt>
                <c:pt idx="40">
                  <c:v>0.61827272727272731</c:v>
                </c:pt>
                <c:pt idx="41">
                  <c:v>0.5712222222222223</c:v>
                </c:pt>
                <c:pt idx="42">
                  <c:v>0.5712222222222223</c:v>
                </c:pt>
                <c:pt idx="43">
                  <c:v>0.5712222222222223</c:v>
                </c:pt>
                <c:pt idx="44">
                  <c:v>0.5712222222222223</c:v>
                </c:pt>
                <c:pt idx="45">
                  <c:v>0.5712222222222223</c:v>
                </c:pt>
                <c:pt idx="46">
                  <c:v>0.5712222222222223</c:v>
                </c:pt>
                <c:pt idx="47">
                  <c:v>0.5712222222222223</c:v>
                </c:pt>
                <c:pt idx="48">
                  <c:v>0.5712222222222223</c:v>
                </c:pt>
                <c:pt idx="49">
                  <c:v>0.5712222222222223</c:v>
                </c:pt>
                <c:pt idx="50">
                  <c:v>0.5712222222222223</c:v>
                </c:pt>
                <c:pt idx="51">
                  <c:v>0.5712222222222223</c:v>
                </c:pt>
                <c:pt idx="52">
                  <c:v>0.5712222222222223</c:v>
                </c:pt>
                <c:pt idx="53">
                  <c:v>0.5712222222222223</c:v>
                </c:pt>
                <c:pt idx="54">
                  <c:v>0.5712222222222223</c:v>
                </c:pt>
                <c:pt idx="55">
                  <c:v>0.5712222222222223</c:v>
                </c:pt>
                <c:pt idx="56">
                  <c:v>0.5712222222222223</c:v>
                </c:pt>
                <c:pt idx="57">
                  <c:v>0.5712222222222223</c:v>
                </c:pt>
                <c:pt idx="58">
                  <c:v>0.5712222222222223</c:v>
                </c:pt>
                <c:pt idx="59">
                  <c:v>0.5712222222222223</c:v>
                </c:pt>
                <c:pt idx="60">
                  <c:v>0.5712222222222223</c:v>
                </c:pt>
                <c:pt idx="61">
                  <c:v>0.5712222222222223</c:v>
                </c:pt>
                <c:pt idx="62">
                  <c:v>0.5712222222222223</c:v>
                </c:pt>
                <c:pt idx="63">
                  <c:v>0.5712222222222223</c:v>
                </c:pt>
                <c:pt idx="64">
                  <c:v>0.5712222222222223</c:v>
                </c:pt>
                <c:pt idx="65">
                  <c:v>0.5712222222222223</c:v>
                </c:pt>
                <c:pt idx="66">
                  <c:v>0.5712222222222223</c:v>
                </c:pt>
                <c:pt idx="67">
                  <c:v>0.5712222222222223</c:v>
                </c:pt>
                <c:pt idx="68">
                  <c:v>0.5712222222222223</c:v>
                </c:pt>
                <c:pt idx="69">
                  <c:v>0.5712222222222223</c:v>
                </c:pt>
                <c:pt idx="70">
                  <c:v>0.5712222222222223</c:v>
                </c:pt>
                <c:pt idx="71">
                  <c:v>0.28589473684210526</c:v>
                </c:pt>
                <c:pt idx="72">
                  <c:v>0.28589473684210526</c:v>
                </c:pt>
                <c:pt idx="73">
                  <c:v>0.28589473684210526</c:v>
                </c:pt>
                <c:pt idx="74">
                  <c:v>0.28589473684210526</c:v>
                </c:pt>
                <c:pt idx="75">
                  <c:v>0.28589473684210526</c:v>
                </c:pt>
                <c:pt idx="76">
                  <c:v>0.28589473684210526</c:v>
                </c:pt>
                <c:pt idx="77">
                  <c:v>0.28589473684210526</c:v>
                </c:pt>
                <c:pt idx="78">
                  <c:v>0.28589473684210526</c:v>
                </c:pt>
                <c:pt idx="79">
                  <c:v>0.28589473684210526</c:v>
                </c:pt>
                <c:pt idx="80">
                  <c:v>0.28589473684210526</c:v>
                </c:pt>
                <c:pt idx="81">
                  <c:v>0.28589473684210526</c:v>
                </c:pt>
                <c:pt idx="82">
                  <c:v>0.28589473684210526</c:v>
                </c:pt>
                <c:pt idx="83">
                  <c:v>0.28589473684210526</c:v>
                </c:pt>
                <c:pt idx="84">
                  <c:v>0.28589473684210526</c:v>
                </c:pt>
                <c:pt idx="85">
                  <c:v>0.28589473684210526</c:v>
                </c:pt>
                <c:pt idx="86">
                  <c:v>0.28589473684210526</c:v>
                </c:pt>
                <c:pt idx="87">
                  <c:v>0.28589473684210526</c:v>
                </c:pt>
                <c:pt idx="88">
                  <c:v>0.28589473684210526</c:v>
                </c:pt>
                <c:pt idx="89">
                  <c:v>0.28589473684210526</c:v>
                </c:pt>
                <c:pt idx="90">
                  <c:v>0.28589473684210526</c:v>
                </c:pt>
                <c:pt idx="91">
                  <c:v>0.28589473684210526</c:v>
                </c:pt>
                <c:pt idx="92">
                  <c:v>0.28589473684210526</c:v>
                </c:pt>
                <c:pt idx="93">
                  <c:v>0.28589473684210526</c:v>
                </c:pt>
                <c:pt idx="94">
                  <c:v>0.28589473684210526</c:v>
                </c:pt>
                <c:pt idx="95">
                  <c:v>0.28589473684210526</c:v>
                </c:pt>
                <c:pt idx="96">
                  <c:v>0.28589473684210526</c:v>
                </c:pt>
                <c:pt idx="97">
                  <c:v>0.28589473684210526</c:v>
                </c:pt>
                <c:pt idx="98">
                  <c:v>0.28589473684210526</c:v>
                </c:pt>
                <c:pt idx="99">
                  <c:v>0.28589473684210526</c:v>
                </c:pt>
                <c:pt idx="100">
                  <c:v>0.28589473684210526</c:v>
                </c:pt>
                <c:pt idx="101">
                  <c:v>0.28589473684210526</c:v>
                </c:pt>
                <c:pt idx="102">
                  <c:v>0.3133333333333333</c:v>
                </c:pt>
                <c:pt idx="103">
                  <c:v>0.3133333333333333</c:v>
                </c:pt>
                <c:pt idx="104">
                  <c:v>0.3133333333333333</c:v>
                </c:pt>
                <c:pt idx="105">
                  <c:v>0.3133333333333333</c:v>
                </c:pt>
                <c:pt idx="106">
                  <c:v>0.3133333333333333</c:v>
                </c:pt>
                <c:pt idx="107">
                  <c:v>0.3133333333333333</c:v>
                </c:pt>
                <c:pt idx="108">
                  <c:v>0.3133333333333333</c:v>
                </c:pt>
                <c:pt idx="109">
                  <c:v>0.3133333333333333</c:v>
                </c:pt>
                <c:pt idx="110">
                  <c:v>0.3133333333333333</c:v>
                </c:pt>
                <c:pt idx="111">
                  <c:v>0.3133333333333333</c:v>
                </c:pt>
                <c:pt idx="112">
                  <c:v>0.3133333333333333</c:v>
                </c:pt>
                <c:pt idx="113">
                  <c:v>0.3133333333333333</c:v>
                </c:pt>
                <c:pt idx="114">
                  <c:v>0.3133333333333333</c:v>
                </c:pt>
                <c:pt idx="115">
                  <c:v>0.3133333333333333</c:v>
                </c:pt>
                <c:pt idx="116">
                  <c:v>0.3133333333333333</c:v>
                </c:pt>
                <c:pt idx="117">
                  <c:v>0.3133333333333333</c:v>
                </c:pt>
                <c:pt idx="118">
                  <c:v>0.3133333333333333</c:v>
                </c:pt>
                <c:pt idx="119">
                  <c:v>0.3133333333333333</c:v>
                </c:pt>
                <c:pt idx="120">
                  <c:v>0.3133333333333333</c:v>
                </c:pt>
                <c:pt idx="121">
                  <c:v>0.3133333333333333</c:v>
                </c:pt>
                <c:pt idx="122">
                  <c:v>0.3133333333333333</c:v>
                </c:pt>
                <c:pt idx="123">
                  <c:v>0.3133333333333333</c:v>
                </c:pt>
                <c:pt idx="124">
                  <c:v>0.3133333333333333</c:v>
                </c:pt>
                <c:pt idx="125">
                  <c:v>0.3133333333333333</c:v>
                </c:pt>
                <c:pt idx="126">
                  <c:v>0.3133333333333333</c:v>
                </c:pt>
                <c:pt idx="127">
                  <c:v>0.3133333333333333</c:v>
                </c:pt>
                <c:pt idx="128">
                  <c:v>0.3133333333333333</c:v>
                </c:pt>
                <c:pt idx="129">
                  <c:v>0.3133333333333333</c:v>
                </c:pt>
                <c:pt idx="130">
                  <c:v>0.3133333333333333</c:v>
                </c:pt>
                <c:pt idx="131">
                  <c:v>0.3133333333333333</c:v>
                </c:pt>
                <c:pt idx="132">
                  <c:v>0.3133333333333333</c:v>
                </c:pt>
                <c:pt idx="133">
                  <c:v>0.2233333333333333</c:v>
                </c:pt>
                <c:pt idx="134">
                  <c:v>0.2233333333333333</c:v>
                </c:pt>
                <c:pt idx="135">
                  <c:v>0.2233333333333333</c:v>
                </c:pt>
                <c:pt idx="136">
                  <c:v>0.2233333333333333</c:v>
                </c:pt>
                <c:pt idx="137">
                  <c:v>0.2233333333333333</c:v>
                </c:pt>
                <c:pt idx="138">
                  <c:v>0.2233333333333333</c:v>
                </c:pt>
                <c:pt idx="139">
                  <c:v>0.2233333333333333</c:v>
                </c:pt>
                <c:pt idx="140">
                  <c:v>0.2233333333333333</c:v>
                </c:pt>
                <c:pt idx="141">
                  <c:v>0.2233333333333333</c:v>
                </c:pt>
                <c:pt idx="142">
                  <c:v>0.2233333333333333</c:v>
                </c:pt>
                <c:pt idx="143">
                  <c:v>0.2233333333333333</c:v>
                </c:pt>
                <c:pt idx="144">
                  <c:v>0.2233333333333333</c:v>
                </c:pt>
                <c:pt idx="145">
                  <c:v>0.2233333333333333</c:v>
                </c:pt>
                <c:pt idx="146">
                  <c:v>0.2233333333333333</c:v>
                </c:pt>
                <c:pt idx="147">
                  <c:v>0.2233333333333333</c:v>
                </c:pt>
                <c:pt idx="148">
                  <c:v>0.2233333333333333</c:v>
                </c:pt>
                <c:pt idx="149">
                  <c:v>0.2233333333333333</c:v>
                </c:pt>
                <c:pt idx="150">
                  <c:v>0.2233333333333333</c:v>
                </c:pt>
                <c:pt idx="151">
                  <c:v>0.2233333333333333</c:v>
                </c:pt>
                <c:pt idx="152">
                  <c:v>0.2233333333333333</c:v>
                </c:pt>
                <c:pt idx="153">
                  <c:v>0.2233333333333333</c:v>
                </c:pt>
                <c:pt idx="154">
                  <c:v>0.2233333333333333</c:v>
                </c:pt>
                <c:pt idx="155">
                  <c:v>0.2233333333333333</c:v>
                </c:pt>
                <c:pt idx="156">
                  <c:v>0.2233333333333333</c:v>
                </c:pt>
                <c:pt idx="157">
                  <c:v>0.2233333333333333</c:v>
                </c:pt>
                <c:pt idx="158">
                  <c:v>0.2233333333333333</c:v>
                </c:pt>
                <c:pt idx="159">
                  <c:v>0.2233333333333333</c:v>
                </c:pt>
                <c:pt idx="160">
                  <c:v>0.2233333333333333</c:v>
                </c:pt>
                <c:pt idx="161">
                  <c:v>0.2233333333333333</c:v>
                </c:pt>
                <c:pt idx="162">
                  <c:v>0.39000000000000007</c:v>
                </c:pt>
                <c:pt idx="163">
                  <c:v>0.39000000000000007</c:v>
                </c:pt>
                <c:pt idx="164">
                  <c:v>0.39000000000000007</c:v>
                </c:pt>
                <c:pt idx="165">
                  <c:v>0.39000000000000007</c:v>
                </c:pt>
                <c:pt idx="166">
                  <c:v>0.39000000000000007</c:v>
                </c:pt>
                <c:pt idx="167">
                  <c:v>0.39000000000000007</c:v>
                </c:pt>
                <c:pt idx="168">
                  <c:v>0.39000000000000007</c:v>
                </c:pt>
                <c:pt idx="169">
                  <c:v>0.39000000000000007</c:v>
                </c:pt>
                <c:pt idx="170">
                  <c:v>0.39000000000000007</c:v>
                </c:pt>
                <c:pt idx="171">
                  <c:v>0.39000000000000007</c:v>
                </c:pt>
                <c:pt idx="172">
                  <c:v>0.39000000000000007</c:v>
                </c:pt>
                <c:pt idx="173">
                  <c:v>0.39000000000000007</c:v>
                </c:pt>
                <c:pt idx="174">
                  <c:v>0.39000000000000007</c:v>
                </c:pt>
                <c:pt idx="175">
                  <c:v>0.39000000000000007</c:v>
                </c:pt>
                <c:pt idx="176">
                  <c:v>0.39000000000000007</c:v>
                </c:pt>
                <c:pt idx="177">
                  <c:v>0.39000000000000007</c:v>
                </c:pt>
                <c:pt idx="178">
                  <c:v>0.39000000000000007</c:v>
                </c:pt>
                <c:pt idx="179">
                  <c:v>0.39000000000000007</c:v>
                </c:pt>
                <c:pt idx="180">
                  <c:v>0.39000000000000007</c:v>
                </c:pt>
                <c:pt idx="181">
                  <c:v>0.39000000000000007</c:v>
                </c:pt>
                <c:pt idx="182">
                  <c:v>0.39000000000000007</c:v>
                </c:pt>
                <c:pt idx="183">
                  <c:v>0.39000000000000007</c:v>
                </c:pt>
                <c:pt idx="184">
                  <c:v>0.39000000000000007</c:v>
                </c:pt>
                <c:pt idx="185">
                  <c:v>0.39000000000000007</c:v>
                </c:pt>
                <c:pt idx="186">
                  <c:v>0.39000000000000007</c:v>
                </c:pt>
                <c:pt idx="187">
                  <c:v>0.39000000000000007</c:v>
                </c:pt>
                <c:pt idx="188">
                  <c:v>0.39000000000000007</c:v>
                </c:pt>
                <c:pt idx="189">
                  <c:v>0.39000000000000007</c:v>
                </c:pt>
                <c:pt idx="190">
                  <c:v>0.39000000000000007</c:v>
                </c:pt>
                <c:pt idx="191">
                  <c:v>0.39000000000000007</c:v>
                </c:pt>
                <c:pt idx="192">
                  <c:v>0.39000000000000007</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0.45847368421052631</c:v>
                </c:pt>
                <c:pt idx="408">
                  <c:v>0.45847368421052631</c:v>
                </c:pt>
                <c:pt idx="409">
                  <c:v>0.45847368421052631</c:v>
                </c:pt>
                <c:pt idx="410">
                  <c:v>0.45847368421052631</c:v>
                </c:pt>
                <c:pt idx="411">
                  <c:v>0.45847368421052631</c:v>
                </c:pt>
                <c:pt idx="412">
                  <c:v>0.45847368421052631</c:v>
                </c:pt>
                <c:pt idx="413">
                  <c:v>0.45847368421052631</c:v>
                </c:pt>
                <c:pt idx="414">
                  <c:v>0.45847368421052631</c:v>
                </c:pt>
                <c:pt idx="415">
                  <c:v>0.45847368421052631</c:v>
                </c:pt>
                <c:pt idx="416">
                  <c:v>0.45847368421052631</c:v>
                </c:pt>
                <c:pt idx="417">
                  <c:v>0.45847368421052631</c:v>
                </c:pt>
                <c:pt idx="418">
                  <c:v>0.45847368421052631</c:v>
                </c:pt>
                <c:pt idx="419">
                  <c:v>0.45847368421052631</c:v>
                </c:pt>
                <c:pt idx="420">
                  <c:v>0.45847368421052631</c:v>
                </c:pt>
                <c:pt idx="421">
                  <c:v>0.45847368421052631</c:v>
                </c:pt>
                <c:pt idx="422">
                  <c:v>0.45847368421052631</c:v>
                </c:pt>
                <c:pt idx="423">
                  <c:v>0.45847368421052631</c:v>
                </c:pt>
                <c:pt idx="424">
                  <c:v>0.45847368421052631</c:v>
                </c:pt>
                <c:pt idx="425">
                  <c:v>0.45847368421052631</c:v>
                </c:pt>
                <c:pt idx="426">
                  <c:v>0.45847368421052631</c:v>
                </c:pt>
                <c:pt idx="427">
                  <c:v>0.45847368421052631</c:v>
                </c:pt>
                <c:pt idx="428">
                  <c:v>0.45847368421052631</c:v>
                </c:pt>
                <c:pt idx="429">
                  <c:v>0.45847368421052631</c:v>
                </c:pt>
                <c:pt idx="430">
                  <c:v>0.45847368421052631</c:v>
                </c:pt>
                <c:pt idx="431">
                  <c:v>0.45847368421052631</c:v>
                </c:pt>
                <c:pt idx="432">
                  <c:v>0.45847368421052631</c:v>
                </c:pt>
                <c:pt idx="433">
                  <c:v>0.45847368421052631</c:v>
                </c:pt>
                <c:pt idx="434">
                  <c:v>0.45847368421052631</c:v>
                </c:pt>
                <c:pt idx="435">
                  <c:v>0.45847368421052631</c:v>
                </c:pt>
                <c:pt idx="436">
                  <c:v>0.45847368421052631</c:v>
                </c:pt>
                <c:pt idx="437">
                  <c:v>0.16644999999999999</c:v>
                </c:pt>
                <c:pt idx="438">
                  <c:v>0.16644999999999999</c:v>
                </c:pt>
                <c:pt idx="439">
                  <c:v>0.16644999999999999</c:v>
                </c:pt>
                <c:pt idx="440">
                  <c:v>0.16644999999999999</c:v>
                </c:pt>
                <c:pt idx="441">
                  <c:v>0.16644999999999999</c:v>
                </c:pt>
                <c:pt idx="442">
                  <c:v>0.16644999999999999</c:v>
                </c:pt>
                <c:pt idx="443">
                  <c:v>0.16644999999999999</c:v>
                </c:pt>
                <c:pt idx="444">
                  <c:v>0.16644999999999999</c:v>
                </c:pt>
                <c:pt idx="445">
                  <c:v>0.16644999999999999</c:v>
                </c:pt>
                <c:pt idx="446">
                  <c:v>0.16644999999999999</c:v>
                </c:pt>
                <c:pt idx="447">
                  <c:v>0.16644999999999999</c:v>
                </c:pt>
                <c:pt idx="448">
                  <c:v>0.16644999999999999</c:v>
                </c:pt>
                <c:pt idx="449">
                  <c:v>0.16644999999999999</c:v>
                </c:pt>
                <c:pt idx="450">
                  <c:v>0.16644999999999999</c:v>
                </c:pt>
                <c:pt idx="451">
                  <c:v>0.16644999999999999</c:v>
                </c:pt>
                <c:pt idx="452">
                  <c:v>0.16644999999999999</c:v>
                </c:pt>
                <c:pt idx="453">
                  <c:v>0.16644999999999999</c:v>
                </c:pt>
                <c:pt idx="454">
                  <c:v>0.16644999999999999</c:v>
                </c:pt>
                <c:pt idx="455">
                  <c:v>0.16644999999999999</c:v>
                </c:pt>
                <c:pt idx="456">
                  <c:v>0.16644999999999999</c:v>
                </c:pt>
                <c:pt idx="457">
                  <c:v>0.16644999999999999</c:v>
                </c:pt>
                <c:pt idx="458">
                  <c:v>0.16644999999999999</c:v>
                </c:pt>
                <c:pt idx="459">
                  <c:v>0.16644999999999999</c:v>
                </c:pt>
                <c:pt idx="460">
                  <c:v>0.16644999999999999</c:v>
                </c:pt>
                <c:pt idx="461">
                  <c:v>0.16644999999999999</c:v>
                </c:pt>
                <c:pt idx="462">
                  <c:v>0.16644999999999999</c:v>
                </c:pt>
                <c:pt idx="463">
                  <c:v>0.16644999999999999</c:v>
                </c:pt>
                <c:pt idx="464">
                  <c:v>0.16644999999999999</c:v>
                </c:pt>
                <c:pt idx="465">
                  <c:v>0.16644999999999999</c:v>
                </c:pt>
                <c:pt idx="466">
                  <c:v>0.16644999999999999</c:v>
                </c:pt>
                <c:pt idx="469">
                  <c:v>0.10882352941176469</c:v>
                </c:pt>
                <c:pt idx="470">
                  <c:v>0.10882352941176469</c:v>
                </c:pt>
                <c:pt idx="471">
                  <c:v>0.10882352941176469</c:v>
                </c:pt>
                <c:pt idx="472">
                  <c:v>0.10882352941176469</c:v>
                </c:pt>
                <c:pt idx="473">
                  <c:v>0.10882352941176469</c:v>
                </c:pt>
                <c:pt idx="474">
                  <c:v>0.10882352941176469</c:v>
                </c:pt>
                <c:pt idx="475">
                  <c:v>0.10882352941176469</c:v>
                </c:pt>
                <c:pt idx="476">
                  <c:v>0.10882352941176469</c:v>
                </c:pt>
                <c:pt idx="477">
                  <c:v>0.10882352941176469</c:v>
                </c:pt>
                <c:pt idx="478">
                  <c:v>0.10882352941176469</c:v>
                </c:pt>
                <c:pt idx="479">
                  <c:v>0.10882352941176469</c:v>
                </c:pt>
                <c:pt idx="480">
                  <c:v>0.10882352941176469</c:v>
                </c:pt>
                <c:pt idx="481">
                  <c:v>0.10882352941176469</c:v>
                </c:pt>
                <c:pt idx="482">
                  <c:v>0.10882352941176469</c:v>
                </c:pt>
                <c:pt idx="483">
                  <c:v>0.10882352941176469</c:v>
                </c:pt>
                <c:pt idx="484">
                  <c:v>0.10882352941176469</c:v>
                </c:pt>
                <c:pt idx="485">
                  <c:v>0.10882352941176469</c:v>
                </c:pt>
                <c:pt idx="486">
                  <c:v>0.10882352941176469</c:v>
                </c:pt>
                <c:pt idx="487">
                  <c:v>0.10882352941176469</c:v>
                </c:pt>
                <c:pt idx="488">
                  <c:v>0.10882352941176469</c:v>
                </c:pt>
                <c:pt idx="489">
                  <c:v>0.10882352941176469</c:v>
                </c:pt>
                <c:pt idx="490">
                  <c:v>0.10882352941176469</c:v>
                </c:pt>
                <c:pt idx="491">
                  <c:v>0.10882352941176469</c:v>
                </c:pt>
                <c:pt idx="492">
                  <c:v>0.10882352941176469</c:v>
                </c:pt>
                <c:pt idx="493">
                  <c:v>0.10882352941176469</c:v>
                </c:pt>
                <c:pt idx="494">
                  <c:v>0.10882352941176469</c:v>
                </c:pt>
                <c:pt idx="495">
                  <c:v>0.10882352941176469</c:v>
                </c:pt>
                <c:pt idx="496">
                  <c:v>0.10882352941176469</c:v>
                </c:pt>
                <c:pt idx="497">
                  <c:v>0.10882352941176469</c:v>
                </c:pt>
                <c:pt idx="498">
                  <c:v>0.10882352941176469</c:v>
                </c:pt>
                <c:pt idx="499">
                  <c:v>0.23502935222672056</c:v>
                </c:pt>
                <c:pt idx="500">
                  <c:v>0.23502935222672056</c:v>
                </c:pt>
                <c:pt idx="501">
                  <c:v>0.23502935222672056</c:v>
                </c:pt>
                <c:pt idx="502">
                  <c:v>0.23502935222672056</c:v>
                </c:pt>
                <c:pt idx="503">
                  <c:v>0.23502935222672056</c:v>
                </c:pt>
                <c:pt idx="504">
                  <c:v>0.23502935222672056</c:v>
                </c:pt>
                <c:pt idx="505">
                  <c:v>0.23502935222672056</c:v>
                </c:pt>
                <c:pt idx="506">
                  <c:v>0.23502935222672056</c:v>
                </c:pt>
                <c:pt idx="507">
                  <c:v>0.23502935222672056</c:v>
                </c:pt>
                <c:pt idx="508">
                  <c:v>0.23502935222672056</c:v>
                </c:pt>
                <c:pt idx="509">
                  <c:v>0.23502935222672056</c:v>
                </c:pt>
                <c:pt idx="510">
                  <c:v>0.23502935222672056</c:v>
                </c:pt>
                <c:pt idx="511">
                  <c:v>0.23502935222672056</c:v>
                </c:pt>
                <c:pt idx="512">
                  <c:v>0.23502935222672056</c:v>
                </c:pt>
                <c:pt idx="513">
                  <c:v>0.23502935222672056</c:v>
                </c:pt>
                <c:pt idx="514">
                  <c:v>0.23502935222672056</c:v>
                </c:pt>
                <c:pt idx="515">
                  <c:v>0.23502935222672056</c:v>
                </c:pt>
                <c:pt idx="516">
                  <c:v>0.23502935222672056</c:v>
                </c:pt>
                <c:pt idx="517">
                  <c:v>0.23502935222672056</c:v>
                </c:pt>
                <c:pt idx="518">
                  <c:v>0.23502935222672056</c:v>
                </c:pt>
                <c:pt idx="519">
                  <c:v>0.23502935222672056</c:v>
                </c:pt>
                <c:pt idx="520">
                  <c:v>0.23502935222672056</c:v>
                </c:pt>
                <c:pt idx="521">
                  <c:v>0.23502935222672056</c:v>
                </c:pt>
                <c:pt idx="522">
                  <c:v>0.23502935222672056</c:v>
                </c:pt>
                <c:pt idx="523">
                  <c:v>0.23502935222672056</c:v>
                </c:pt>
                <c:pt idx="524">
                  <c:v>0.23502935222672056</c:v>
                </c:pt>
                <c:pt idx="525">
                  <c:v>0.23502935222672056</c:v>
                </c:pt>
                <c:pt idx="526">
                  <c:v>0.23502935222672056</c:v>
                </c:pt>
                <c:pt idx="527">
                  <c:v>0.23631438127090298</c:v>
                </c:pt>
                <c:pt idx="528">
                  <c:v>5.0047619047619063E-2</c:v>
                </c:pt>
                <c:pt idx="529">
                  <c:v>5.0047619047619063E-2</c:v>
                </c:pt>
                <c:pt idx="530">
                  <c:v>5.0047619047619063E-2</c:v>
                </c:pt>
                <c:pt idx="531">
                  <c:v>5.0047619047619063E-2</c:v>
                </c:pt>
                <c:pt idx="532">
                  <c:v>5.0047619047619063E-2</c:v>
                </c:pt>
                <c:pt idx="533">
                  <c:v>5.0047619047619063E-2</c:v>
                </c:pt>
                <c:pt idx="534">
                  <c:v>5.0047619047619063E-2</c:v>
                </c:pt>
                <c:pt idx="535">
                  <c:v>5.0047619047619063E-2</c:v>
                </c:pt>
                <c:pt idx="536">
                  <c:v>5.0047619047619063E-2</c:v>
                </c:pt>
                <c:pt idx="537">
                  <c:v>5.0047619047619063E-2</c:v>
                </c:pt>
                <c:pt idx="538">
                  <c:v>5.0047619047619063E-2</c:v>
                </c:pt>
                <c:pt idx="539">
                  <c:v>5.0047619047619063E-2</c:v>
                </c:pt>
                <c:pt idx="540">
                  <c:v>5.0047619047619063E-2</c:v>
                </c:pt>
                <c:pt idx="541">
                  <c:v>5.0047619047619063E-2</c:v>
                </c:pt>
                <c:pt idx="542">
                  <c:v>5.0047619047619063E-2</c:v>
                </c:pt>
                <c:pt idx="543">
                  <c:v>5.0047619047619063E-2</c:v>
                </c:pt>
                <c:pt idx="544">
                  <c:v>5.0047619047619063E-2</c:v>
                </c:pt>
                <c:pt idx="545">
                  <c:v>5.0047619047619063E-2</c:v>
                </c:pt>
                <c:pt idx="546">
                  <c:v>5.0047619047619063E-2</c:v>
                </c:pt>
                <c:pt idx="547">
                  <c:v>5.0047619047619063E-2</c:v>
                </c:pt>
                <c:pt idx="548">
                  <c:v>5.0047619047619063E-2</c:v>
                </c:pt>
                <c:pt idx="549">
                  <c:v>5.0047619047619063E-2</c:v>
                </c:pt>
                <c:pt idx="550">
                  <c:v>5.0047619047619063E-2</c:v>
                </c:pt>
                <c:pt idx="551">
                  <c:v>5.0047619047619063E-2</c:v>
                </c:pt>
                <c:pt idx="552">
                  <c:v>5.0047619047619063E-2</c:v>
                </c:pt>
                <c:pt idx="553">
                  <c:v>5.0047619047619063E-2</c:v>
                </c:pt>
                <c:pt idx="554">
                  <c:v>5.0047619047619063E-2</c:v>
                </c:pt>
                <c:pt idx="555">
                  <c:v>5.0047619047619063E-2</c:v>
                </c:pt>
                <c:pt idx="556">
                  <c:v>5.0047619047619063E-2</c:v>
                </c:pt>
                <c:pt idx="557">
                  <c:v>5.0047619047619063E-2</c:v>
                </c:pt>
                <c:pt idx="558">
                  <c:v>0.22680000000000003</c:v>
                </c:pt>
                <c:pt idx="559">
                  <c:v>4.4300000000000013E-2</c:v>
                </c:pt>
                <c:pt idx="560">
                  <c:v>4.4300000000000013E-2</c:v>
                </c:pt>
                <c:pt idx="561">
                  <c:v>4.4300000000000013E-2</c:v>
                </c:pt>
                <c:pt idx="562">
                  <c:v>4.4300000000000013E-2</c:v>
                </c:pt>
                <c:pt idx="563">
                  <c:v>4.4300000000000013E-2</c:v>
                </c:pt>
                <c:pt idx="564">
                  <c:v>4.4300000000000013E-2</c:v>
                </c:pt>
                <c:pt idx="565">
                  <c:v>4.4300000000000013E-2</c:v>
                </c:pt>
                <c:pt idx="566">
                  <c:v>4.4300000000000013E-2</c:v>
                </c:pt>
                <c:pt idx="567">
                  <c:v>4.4300000000000013E-2</c:v>
                </c:pt>
                <c:pt idx="568">
                  <c:v>4.4300000000000013E-2</c:v>
                </c:pt>
                <c:pt idx="569">
                  <c:v>4.4300000000000013E-2</c:v>
                </c:pt>
                <c:pt idx="570">
                  <c:v>4.4300000000000013E-2</c:v>
                </c:pt>
                <c:pt idx="571">
                  <c:v>4.4300000000000013E-2</c:v>
                </c:pt>
                <c:pt idx="572">
                  <c:v>4.4300000000000013E-2</c:v>
                </c:pt>
                <c:pt idx="573">
                  <c:v>4.4300000000000013E-2</c:v>
                </c:pt>
                <c:pt idx="574">
                  <c:v>4.4300000000000013E-2</c:v>
                </c:pt>
                <c:pt idx="575">
                  <c:v>4.4300000000000013E-2</c:v>
                </c:pt>
                <c:pt idx="576">
                  <c:v>4.4300000000000013E-2</c:v>
                </c:pt>
                <c:pt idx="577">
                  <c:v>4.4300000000000013E-2</c:v>
                </c:pt>
                <c:pt idx="578">
                  <c:v>4.4300000000000013E-2</c:v>
                </c:pt>
                <c:pt idx="579">
                  <c:v>4.4300000000000013E-2</c:v>
                </c:pt>
                <c:pt idx="580">
                  <c:v>4.4300000000000013E-2</c:v>
                </c:pt>
                <c:pt idx="581">
                  <c:v>4.4300000000000013E-2</c:v>
                </c:pt>
                <c:pt idx="582">
                  <c:v>4.4300000000000013E-2</c:v>
                </c:pt>
                <c:pt idx="583">
                  <c:v>4.4300000000000013E-2</c:v>
                </c:pt>
                <c:pt idx="584">
                  <c:v>4.4300000000000013E-2</c:v>
                </c:pt>
                <c:pt idx="585">
                  <c:v>4.4300000000000013E-2</c:v>
                </c:pt>
                <c:pt idx="586">
                  <c:v>4.4300000000000013E-2</c:v>
                </c:pt>
                <c:pt idx="587">
                  <c:v>4.4300000000000013E-2</c:v>
                </c:pt>
                <c:pt idx="588">
                  <c:v>0.24565217391304353</c:v>
                </c:pt>
                <c:pt idx="589">
                  <c:v>4.4826086956521752E-2</c:v>
                </c:pt>
                <c:pt idx="590">
                  <c:v>4.4826086956521752E-2</c:v>
                </c:pt>
                <c:pt idx="591">
                  <c:v>4.4826086956521752E-2</c:v>
                </c:pt>
                <c:pt idx="592">
                  <c:v>4.4826086956521752E-2</c:v>
                </c:pt>
                <c:pt idx="593">
                  <c:v>4.4826086956521752E-2</c:v>
                </c:pt>
                <c:pt idx="594">
                  <c:v>4.4826086956521752E-2</c:v>
                </c:pt>
                <c:pt idx="595">
                  <c:v>4.4826086956521752E-2</c:v>
                </c:pt>
                <c:pt idx="596">
                  <c:v>4.4826086956521752E-2</c:v>
                </c:pt>
                <c:pt idx="597">
                  <c:v>4.4826086956521752E-2</c:v>
                </c:pt>
                <c:pt idx="598">
                  <c:v>4.4826086956521752E-2</c:v>
                </c:pt>
                <c:pt idx="599">
                  <c:v>4.4826086956521752E-2</c:v>
                </c:pt>
                <c:pt idx="600">
                  <c:v>4.4826086956521752E-2</c:v>
                </c:pt>
                <c:pt idx="601">
                  <c:v>4.4826086956521752E-2</c:v>
                </c:pt>
                <c:pt idx="602">
                  <c:v>4.4826086956521752E-2</c:v>
                </c:pt>
                <c:pt idx="603">
                  <c:v>4.4826086956521752E-2</c:v>
                </c:pt>
                <c:pt idx="604">
                  <c:v>4.4826086956521752E-2</c:v>
                </c:pt>
                <c:pt idx="605">
                  <c:v>4.4826086956521752E-2</c:v>
                </c:pt>
                <c:pt idx="606">
                  <c:v>4.4826086956521752E-2</c:v>
                </c:pt>
                <c:pt idx="607">
                  <c:v>4.4826086956521752E-2</c:v>
                </c:pt>
                <c:pt idx="608">
                  <c:v>4.4826086956521752E-2</c:v>
                </c:pt>
                <c:pt idx="609">
                  <c:v>4.4826086956521752E-2</c:v>
                </c:pt>
                <c:pt idx="610">
                  <c:v>4.4826086956521752E-2</c:v>
                </c:pt>
                <c:pt idx="611">
                  <c:v>4.4826086956521752E-2</c:v>
                </c:pt>
                <c:pt idx="612">
                  <c:v>4.4826086956521752E-2</c:v>
                </c:pt>
                <c:pt idx="613">
                  <c:v>4.4826086956521752E-2</c:v>
                </c:pt>
                <c:pt idx="614">
                  <c:v>4.4826086956521752E-2</c:v>
                </c:pt>
                <c:pt idx="615">
                  <c:v>4.4826086956521752E-2</c:v>
                </c:pt>
                <c:pt idx="616">
                  <c:v>4.4826086956521752E-2</c:v>
                </c:pt>
                <c:pt idx="617">
                  <c:v>4.4826086956521752E-2</c:v>
                </c:pt>
                <c:pt idx="618">
                  <c:v>4.4826086956521752E-2</c:v>
                </c:pt>
                <c:pt idx="619">
                  <c:v>0.25399999999999995</c:v>
                </c:pt>
                <c:pt idx="620">
                  <c:v>0.12766666666666668</c:v>
                </c:pt>
                <c:pt idx="621">
                  <c:v>0.12766666666666668</c:v>
                </c:pt>
                <c:pt idx="622">
                  <c:v>0.12766666666666668</c:v>
                </c:pt>
                <c:pt idx="623">
                  <c:v>0.12766666666666668</c:v>
                </c:pt>
                <c:pt idx="624">
                  <c:v>0.12766666666666668</c:v>
                </c:pt>
                <c:pt idx="625">
                  <c:v>0.12766666666666668</c:v>
                </c:pt>
                <c:pt idx="626">
                  <c:v>0.12766666666666668</c:v>
                </c:pt>
                <c:pt idx="627">
                  <c:v>0.12766666666666668</c:v>
                </c:pt>
                <c:pt idx="628">
                  <c:v>0.12766666666666668</c:v>
                </c:pt>
                <c:pt idx="629">
                  <c:v>0.12766666666666668</c:v>
                </c:pt>
                <c:pt idx="630">
                  <c:v>0.12766666666666668</c:v>
                </c:pt>
                <c:pt idx="631">
                  <c:v>0.12766666666666668</c:v>
                </c:pt>
                <c:pt idx="632">
                  <c:v>0.12766666666666668</c:v>
                </c:pt>
                <c:pt idx="633">
                  <c:v>0.12766666666666668</c:v>
                </c:pt>
                <c:pt idx="634">
                  <c:v>0.12766666666666668</c:v>
                </c:pt>
                <c:pt idx="635">
                  <c:v>0.12766666666666668</c:v>
                </c:pt>
                <c:pt idx="636">
                  <c:v>0.12766666666666668</c:v>
                </c:pt>
                <c:pt idx="637">
                  <c:v>0.12766666666666668</c:v>
                </c:pt>
                <c:pt idx="638">
                  <c:v>0.12766666666666668</c:v>
                </c:pt>
                <c:pt idx="639">
                  <c:v>0.12766666666666668</c:v>
                </c:pt>
                <c:pt idx="640">
                  <c:v>0.12766666666666668</c:v>
                </c:pt>
                <c:pt idx="641">
                  <c:v>0.12766666666666668</c:v>
                </c:pt>
                <c:pt idx="642">
                  <c:v>0.12766666666666668</c:v>
                </c:pt>
                <c:pt idx="643">
                  <c:v>0.12766666666666668</c:v>
                </c:pt>
                <c:pt idx="644">
                  <c:v>0.12766666666666668</c:v>
                </c:pt>
                <c:pt idx="645">
                  <c:v>0.12766666666666668</c:v>
                </c:pt>
                <c:pt idx="646">
                  <c:v>0.12766666666666668</c:v>
                </c:pt>
                <c:pt idx="647">
                  <c:v>0.12766666666666668</c:v>
                </c:pt>
                <c:pt idx="648">
                  <c:v>0.12766666666666668</c:v>
                </c:pt>
              </c:numCache>
            </c:numRef>
          </c:yVal>
          <c:smooth val="1"/>
          <c:extLst>
            <c:ext xmlns:c16="http://schemas.microsoft.com/office/drawing/2014/chart" uri="{C3380CC4-5D6E-409C-BE32-E72D297353CC}">
              <c16:uniqueId val="{00000003-6D45-49F7-B102-B9A1DFC3EBD1}"/>
            </c:ext>
          </c:extLst>
        </c:ser>
        <c:dLbls>
          <c:showLegendKey val="0"/>
          <c:showVal val="0"/>
          <c:showCatName val="0"/>
          <c:showSerName val="0"/>
          <c:showPercent val="0"/>
          <c:showBubbleSize val="0"/>
        </c:dLbls>
        <c:axId val="1648360928"/>
        <c:axId val="1648362016"/>
      </c:scatterChart>
      <c:valAx>
        <c:axId val="1648360928"/>
        <c:scaling>
          <c:orientation val="minMax"/>
          <c:max val="42794"/>
          <c:min val="42675"/>
        </c:scaling>
        <c:delete val="0"/>
        <c:axPos val="b"/>
        <c:numFmt formatCode="m/d/yy;@" sourceLinked="0"/>
        <c:majorTickMark val="out"/>
        <c:minorTickMark val="out"/>
        <c:tickLblPos val="nextTo"/>
        <c:spPr>
          <a:ln/>
        </c:spPr>
        <c:txPr>
          <a:bodyPr rot="-5400000" vert="horz"/>
          <a:lstStyle/>
          <a:p>
            <a:pPr>
              <a:defRPr sz="1200" b="0" i="0" u="none" strike="noStrike" baseline="0">
                <a:solidFill>
                  <a:srgbClr val="000000"/>
                </a:solidFill>
                <a:latin typeface="Calibri"/>
                <a:ea typeface="Calibri"/>
                <a:cs typeface="Calibri"/>
              </a:defRPr>
            </a:pPr>
            <a:endParaRPr lang="en-US"/>
          </a:p>
        </c:txPr>
        <c:crossAx val="1648362016"/>
        <c:crosses val="autoZero"/>
        <c:crossBetween val="midCat"/>
        <c:majorUnit val="7"/>
        <c:minorUnit val="1"/>
      </c:valAx>
      <c:valAx>
        <c:axId val="1648362016"/>
        <c:scaling>
          <c:orientation val="minMax"/>
          <c:max val="1.8"/>
          <c:min val="0"/>
        </c:scaling>
        <c:delete val="0"/>
        <c:axPos val="l"/>
        <c:majorGridlines/>
        <c:title>
          <c:tx>
            <c:rich>
              <a:bodyPr/>
              <a:lstStyle/>
              <a:p>
                <a:pPr>
                  <a:defRPr sz="1600" b="1" i="0" u="none" strike="noStrike" baseline="0">
                    <a:solidFill>
                      <a:srgbClr val="000000"/>
                    </a:solidFill>
                    <a:latin typeface="Calibri"/>
                    <a:ea typeface="Calibri"/>
                    <a:cs typeface="Calibri"/>
                  </a:defRPr>
                </a:pPr>
                <a:r>
                  <a:rPr lang="en-US" sz="1600" dirty="0"/>
                  <a:t>Concentration, mg/L</a:t>
                </a:r>
              </a:p>
            </c:rich>
          </c:tx>
          <c:layout>
            <c:manualLayout>
              <c:xMode val="edge"/>
              <c:yMode val="edge"/>
              <c:x val="3.0197538429340916E-2"/>
              <c:y val="0.33823681546205264"/>
            </c:manualLayout>
          </c:layout>
          <c:overlay val="0"/>
        </c:title>
        <c:numFmt formatCode="0.0" sourceLinked="0"/>
        <c:majorTickMark val="out"/>
        <c:minorTickMark val="out"/>
        <c:tickLblPos val="nextTo"/>
        <c:spPr>
          <a:ln/>
        </c:spPr>
        <c:txPr>
          <a:bodyPr rot="0" vert="horz"/>
          <a:lstStyle/>
          <a:p>
            <a:pPr>
              <a:defRPr sz="1200" b="0" i="0" u="none" strike="noStrike" baseline="0">
                <a:solidFill>
                  <a:srgbClr val="000000"/>
                </a:solidFill>
                <a:latin typeface="Calibri"/>
                <a:ea typeface="Calibri"/>
                <a:cs typeface="Calibri"/>
              </a:defRPr>
            </a:pPr>
            <a:endParaRPr lang="en-US"/>
          </a:p>
        </c:txPr>
        <c:crossAx val="1648360928"/>
        <c:crosses val="autoZero"/>
        <c:crossBetween val="midCat"/>
        <c:majorUnit val="0.2"/>
      </c:valAx>
    </c:plotArea>
    <c:legend>
      <c:legendPos val="r"/>
      <c:layout>
        <c:manualLayout>
          <c:xMode val="edge"/>
          <c:yMode val="edge"/>
          <c:x val="0.21723573897667192"/>
          <c:y val="2.1799786373148135E-2"/>
          <c:w val="0.70015647530182124"/>
          <c:h val="7.6291372669325425E-2"/>
        </c:manualLayout>
      </c:layout>
      <c:overlay val="0"/>
      <c:spPr>
        <a:solidFill>
          <a:sysClr val="window" lastClr="FFFFFF"/>
        </a:solidFill>
      </c:spPr>
      <c:txPr>
        <a:bodyPr/>
        <a:lstStyle/>
        <a:p>
          <a:pPr>
            <a:defRPr sz="1100" b="0"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1200" b="0" i="0" u="none" strike="noStrike" baseline="0">
          <a:solidFill>
            <a:srgbClr val="000000"/>
          </a:solidFill>
          <a:latin typeface="Calibri"/>
          <a:ea typeface="Calibri"/>
          <a:cs typeface="Calibri"/>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006713103169791E-2"/>
          <c:y val="9.0881439820022503E-2"/>
          <c:w val="0.90437788181882683"/>
          <c:h val="0.75099201885478606"/>
        </c:manualLayout>
      </c:layout>
      <c:scatterChart>
        <c:scatterStyle val="smoothMarker"/>
        <c:varyColors val="0"/>
        <c:ser>
          <c:idx val="0"/>
          <c:order val="0"/>
          <c:tx>
            <c:v>Tanks 1_4 Eff_Ortho-P</c:v>
          </c:tx>
          <c:spPr>
            <a:ln w="19050">
              <a:prstDash val="sysDash"/>
            </a:ln>
          </c:spPr>
          <c:xVal>
            <c:numRef>
              <c:f>'Special sampling'!$G$7:$G$672</c:f>
              <c:numCache>
                <c:formatCode>[$-F800]dddd\,\ mmmm\ dd\,\ yyyy</c:formatCode>
                <c:ptCount val="666"/>
                <c:pt idx="0">
                  <c:v>42268.445138888892</c:v>
                </c:pt>
                <c:pt idx="1">
                  <c:v>42269.445138888892</c:v>
                </c:pt>
                <c:pt idx="2">
                  <c:v>42270.445138888892</c:v>
                </c:pt>
                <c:pt idx="3">
                  <c:v>42271.445138888892</c:v>
                </c:pt>
                <c:pt idx="4">
                  <c:v>42272.445138888892</c:v>
                </c:pt>
                <c:pt idx="5">
                  <c:v>42273.445138888892</c:v>
                </c:pt>
                <c:pt idx="6">
                  <c:v>42274.445138888892</c:v>
                </c:pt>
                <c:pt idx="7">
                  <c:v>42275.445138888892</c:v>
                </c:pt>
                <c:pt idx="8">
                  <c:v>42276.445138888892</c:v>
                </c:pt>
                <c:pt idx="9">
                  <c:v>42277.445138888892</c:v>
                </c:pt>
                <c:pt idx="10">
                  <c:v>42278.445138888892</c:v>
                </c:pt>
                <c:pt idx="11">
                  <c:v>42279.47152777778</c:v>
                </c:pt>
                <c:pt idx="12">
                  <c:v>42280.47152777778</c:v>
                </c:pt>
                <c:pt idx="13">
                  <c:v>42281.47152777778</c:v>
                </c:pt>
                <c:pt idx="14">
                  <c:v>42282.477083333331</c:v>
                </c:pt>
                <c:pt idx="15">
                  <c:v>42283.479166666664</c:v>
                </c:pt>
                <c:pt idx="16">
                  <c:v>42284.481944444444</c:v>
                </c:pt>
                <c:pt idx="17">
                  <c:v>42285.484027777777</c:v>
                </c:pt>
                <c:pt idx="18">
                  <c:v>42286.486111111109</c:v>
                </c:pt>
                <c:pt idx="19">
                  <c:v>42287.486111111109</c:v>
                </c:pt>
                <c:pt idx="20">
                  <c:v>42288.486111111109</c:v>
                </c:pt>
                <c:pt idx="21">
                  <c:v>42289.493055555555</c:v>
                </c:pt>
                <c:pt idx="22">
                  <c:v>42290.493750000001</c:v>
                </c:pt>
                <c:pt idx="23">
                  <c:v>42291.496527777781</c:v>
                </c:pt>
                <c:pt idx="24">
                  <c:v>42292.496527777781</c:v>
                </c:pt>
                <c:pt idx="25">
                  <c:v>42293.496527777781</c:v>
                </c:pt>
                <c:pt idx="26">
                  <c:v>42294.496527777781</c:v>
                </c:pt>
                <c:pt idx="27">
                  <c:v>42295.496527777781</c:v>
                </c:pt>
                <c:pt idx="28">
                  <c:v>42296.496527777781</c:v>
                </c:pt>
                <c:pt idx="29">
                  <c:v>42297.496527777781</c:v>
                </c:pt>
                <c:pt idx="30">
                  <c:v>42298.496527777781</c:v>
                </c:pt>
                <c:pt idx="31">
                  <c:v>42299.496527777781</c:v>
                </c:pt>
                <c:pt idx="32">
                  <c:v>42300.496527777781</c:v>
                </c:pt>
                <c:pt idx="33">
                  <c:v>42301.496527777781</c:v>
                </c:pt>
                <c:pt idx="34">
                  <c:v>42302.496527777781</c:v>
                </c:pt>
                <c:pt idx="35">
                  <c:v>42303.496527777781</c:v>
                </c:pt>
                <c:pt idx="36">
                  <c:v>42304.496527777781</c:v>
                </c:pt>
                <c:pt idx="37">
                  <c:v>42305.496527777781</c:v>
                </c:pt>
                <c:pt idx="38">
                  <c:v>42306.496527777781</c:v>
                </c:pt>
                <c:pt idx="39">
                  <c:v>42307.496527777781</c:v>
                </c:pt>
                <c:pt idx="40">
                  <c:v>42308.496527777781</c:v>
                </c:pt>
                <c:pt idx="41">
                  <c:v>42309.496527777781</c:v>
                </c:pt>
                <c:pt idx="42">
                  <c:v>42310.496527777781</c:v>
                </c:pt>
                <c:pt idx="43">
                  <c:v>42311.496527777781</c:v>
                </c:pt>
                <c:pt idx="44">
                  <c:v>42312.496527777781</c:v>
                </c:pt>
                <c:pt idx="45">
                  <c:v>42313.496527777781</c:v>
                </c:pt>
                <c:pt idx="46">
                  <c:v>42314.496527777781</c:v>
                </c:pt>
                <c:pt idx="47">
                  <c:v>42315.496527777781</c:v>
                </c:pt>
                <c:pt idx="48">
                  <c:v>42316.496527777781</c:v>
                </c:pt>
                <c:pt idx="49">
                  <c:v>42317.496527777781</c:v>
                </c:pt>
                <c:pt idx="50">
                  <c:v>42318.496527777781</c:v>
                </c:pt>
                <c:pt idx="51">
                  <c:v>42319.496527777781</c:v>
                </c:pt>
                <c:pt idx="52">
                  <c:v>42320.496527777781</c:v>
                </c:pt>
                <c:pt idx="53">
                  <c:v>42321.496527777781</c:v>
                </c:pt>
                <c:pt idx="54">
                  <c:v>42322.496527777781</c:v>
                </c:pt>
                <c:pt idx="55">
                  <c:v>42323.496527777781</c:v>
                </c:pt>
                <c:pt idx="56">
                  <c:v>42324.496527777781</c:v>
                </c:pt>
                <c:pt idx="57">
                  <c:v>42325.496527777781</c:v>
                </c:pt>
                <c:pt idx="58">
                  <c:v>42326.496527777781</c:v>
                </c:pt>
                <c:pt idx="59">
                  <c:v>42327.496527777781</c:v>
                </c:pt>
                <c:pt idx="60">
                  <c:v>42328.496527777781</c:v>
                </c:pt>
                <c:pt idx="61">
                  <c:v>42329.496527777781</c:v>
                </c:pt>
                <c:pt idx="62">
                  <c:v>42330.496527777781</c:v>
                </c:pt>
                <c:pt idx="63">
                  <c:v>42331.496527777781</c:v>
                </c:pt>
                <c:pt idx="64">
                  <c:v>42332.496527777781</c:v>
                </c:pt>
                <c:pt idx="65">
                  <c:v>42333.496527777781</c:v>
                </c:pt>
                <c:pt idx="66">
                  <c:v>42334.496527777781</c:v>
                </c:pt>
                <c:pt idx="67">
                  <c:v>42335.496527777781</c:v>
                </c:pt>
                <c:pt idx="68">
                  <c:v>42336.496527777781</c:v>
                </c:pt>
                <c:pt idx="69">
                  <c:v>42337.496527777781</c:v>
                </c:pt>
                <c:pt idx="70">
                  <c:v>42338.496527777781</c:v>
                </c:pt>
                <c:pt idx="71">
                  <c:v>42339.496527777781</c:v>
                </c:pt>
                <c:pt idx="72">
                  <c:v>42340.496527777781</c:v>
                </c:pt>
                <c:pt idx="73">
                  <c:v>42341.496527777781</c:v>
                </c:pt>
                <c:pt idx="74">
                  <c:v>42342.496527777781</c:v>
                </c:pt>
                <c:pt idx="75">
                  <c:v>42343.496527777781</c:v>
                </c:pt>
                <c:pt idx="76">
                  <c:v>42344.496527777781</c:v>
                </c:pt>
                <c:pt idx="77">
                  <c:v>42345.496527777781</c:v>
                </c:pt>
                <c:pt idx="78">
                  <c:v>42346.496527777781</c:v>
                </c:pt>
                <c:pt idx="79">
                  <c:v>42347.496527777781</c:v>
                </c:pt>
                <c:pt idx="80">
                  <c:v>42348.496527777781</c:v>
                </c:pt>
                <c:pt idx="81">
                  <c:v>42349.496527777781</c:v>
                </c:pt>
                <c:pt idx="82">
                  <c:v>42350.496527777781</c:v>
                </c:pt>
                <c:pt idx="83">
                  <c:v>42351.496527777781</c:v>
                </c:pt>
                <c:pt idx="84">
                  <c:v>42352.496527777781</c:v>
                </c:pt>
                <c:pt idx="85">
                  <c:v>42353.496527777781</c:v>
                </c:pt>
                <c:pt idx="86">
                  <c:v>42354.496527777781</c:v>
                </c:pt>
                <c:pt idx="87">
                  <c:v>42355.496527777781</c:v>
                </c:pt>
                <c:pt idx="88">
                  <c:v>42356.496527777781</c:v>
                </c:pt>
                <c:pt idx="89">
                  <c:v>42357.496527777781</c:v>
                </c:pt>
                <c:pt idx="90">
                  <c:v>42358.496527777781</c:v>
                </c:pt>
                <c:pt idx="91">
                  <c:v>42359.496527777781</c:v>
                </c:pt>
                <c:pt idx="92">
                  <c:v>42360.496527777781</c:v>
                </c:pt>
                <c:pt idx="93">
                  <c:v>42361.496527777781</c:v>
                </c:pt>
                <c:pt idx="94">
                  <c:v>42362.496527777781</c:v>
                </c:pt>
                <c:pt idx="95">
                  <c:v>42363.496527777781</c:v>
                </c:pt>
                <c:pt idx="96">
                  <c:v>42364.496527777781</c:v>
                </c:pt>
                <c:pt idx="97">
                  <c:v>42365.496527777781</c:v>
                </c:pt>
                <c:pt idx="98">
                  <c:v>42366.496527777781</c:v>
                </c:pt>
                <c:pt idx="99">
                  <c:v>42367.496527777781</c:v>
                </c:pt>
                <c:pt idx="100">
                  <c:v>42368.496527777781</c:v>
                </c:pt>
                <c:pt idx="101">
                  <c:v>42369.496527777781</c:v>
                </c:pt>
                <c:pt idx="102">
                  <c:v>42370.496527777781</c:v>
                </c:pt>
                <c:pt idx="103">
                  <c:v>42371.496527777781</c:v>
                </c:pt>
                <c:pt idx="104">
                  <c:v>42372.496527777781</c:v>
                </c:pt>
                <c:pt idx="105">
                  <c:v>42373.496527777781</c:v>
                </c:pt>
                <c:pt idx="106">
                  <c:v>42374.496527777781</c:v>
                </c:pt>
                <c:pt idx="107">
                  <c:v>42375.496527777781</c:v>
                </c:pt>
                <c:pt idx="108">
                  <c:v>42376.496527777781</c:v>
                </c:pt>
                <c:pt idx="109">
                  <c:v>42377.496527777781</c:v>
                </c:pt>
                <c:pt idx="110">
                  <c:v>42378.496527777781</c:v>
                </c:pt>
                <c:pt idx="111">
                  <c:v>42379.496527777781</c:v>
                </c:pt>
                <c:pt idx="112">
                  <c:v>42380.496527777781</c:v>
                </c:pt>
                <c:pt idx="113">
                  <c:v>42381.496527777781</c:v>
                </c:pt>
                <c:pt idx="114">
                  <c:v>42382.496527777781</c:v>
                </c:pt>
                <c:pt idx="115">
                  <c:v>42383.496527777781</c:v>
                </c:pt>
                <c:pt idx="116">
                  <c:v>42384.496527777781</c:v>
                </c:pt>
                <c:pt idx="117">
                  <c:v>42385.496527777781</c:v>
                </c:pt>
                <c:pt idx="118">
                  <c:v>42386.496527777781</c:v>
                </c:pt>
                <c:pt idx="119">
                  <c:v>42387.496527777781</c:v>
                </c:pt>
                <c:pt idx="120">
                  <c:v>42388.496527777781</c:v>
                </c:pt>
                <c:pt idx="121">
                  <c:v>42389.496527777781</c:v>
                </c:pt>
                <c:pt idx="122">
                  <c:v>42390.496527777781</c:v>
                </c:pt>
                <c:pt idx="123">
                  <c:v>42391.496527777781</c:v>
                </c:pt>
                <c:pt idx="124">
                  <c:v>42392.496527777781</c:v>
                </c:pt>
                <c:pt idx="125">
                  <c:v>42393.496527777781</c:v>
                </c:pt>
                <c:pt idx="126">
                  <c:v>42394.496527777781</c:v>
                </c:pt>
                <c:pt idx="127">
                  <c:v>42395.496527777781</c:v>
                </c:pt>
                <c:pt idx="128">
                  <c:v>42396.496527777781</c:v>
                </c:pt>
                <c:pt idx="129">
                  <c:v>42397.496527777781</c:v>
                </c:pt>
                <c:pt idx="130">
                  <c:v>42398.496527777781</c:v>
                </c:pt>
                <c:pt idx="131">
                  <c:v>42399.496527777781</c:v>
                </c:pt>
                <c:pt idx="132">
                  <c:v>42400.496527777781</c:v>
                </c:pt>
                <c:pt idx="133">
                  <c:v>42401.496527777781</c:v>
                </c:pt>
                <c:pt idx="134">
                  <c:v>42402.496527777781</c:v>
                </c:pt>
                <c:pt idx="135">
                  <c:v>42403.496527777781</c:v>
                </c:pt>
                <c:pt idx="136">
                  <c:v>42404.496527777781</c:v>
                </c:pt>
                <c:pt idx="137">
                  <c:v>42405.496527777781</c:v>
                </c:pt>
                <c:pt idx="138">
                  <c:v>42406.496527777781</c:v>
                </c:pt>
                <c:pt idx="139">
                  <c:v>42407.496527777781</c:v>
                </c:pt>
                <c:pt idx="140">
                  <c:v>42408.496527777781</c:v>
                </c:pt>
                <c:pt idx="141">
                  <c:v>42409.496527777781</c:v>
                </c:pt>
                <c:pt idx="142">
                  <c:v>42410.496527777781</c:v>
                </c:pt>
                <c:pt idx="143">
                  <c:v>42411.496527777781</c:v>
                </c:pt>
                <c:pt idx="144">
                  <c:v>42412.496527777781</c:v>
                </c:pt>
                <c:pt idx="145">
                  <c:v>42413.496527777781</c:v>
                </c:pt>
                <c:pt idx="146">
                  <c:v>42414.496527777781</c:v>
                </c:pt>
                <c:pt idx="147">
                  <c:v>42415.496527777781</c:v>
                </c:pt>
                <c:pt idx="148">
                  <c:v>42416.496527777781</c:v>
                </c:pt>
                <c:pt idx="149">
                  <c:v>42417.496527777781</c:v>
                </c:pt>
                <c:pt idx="150">
                  <c:v>42418.496527777781</c:v>
                </c:pt>
                <c:pt idx="151">
                  <c:v>42419.496527777781</c:v>
                </c:pt>
                <c:pt idx="152">
                  <c:v>42420.496527777781</c:v>
                </c:pt>
                <c:pt idx="153">
                  <c:v>42421.496527777781</c:v>
                </c:pt>
                <c:pt idx="154">
                  <c:v>42422.496527777781</c:v>
                </c:pt>
                <c:pt idx="155">
                  <c:v>42423.496527777781</c:v>
                </c:pt>
                <c:pt idx="156">
                  <c:v>42424.496527777781</c:v>
                </c:pt>
                <c:pt idx="157">
                  <c:v>42425.496527777781</c:v>
                </c:pt>
                <c:pt idx="158">
                  <c:v>42426.496527777781</c:v>
                </c:pt>
                <c:pt idx="159">
                  <c:v>42427.496527777781</c:v>
                </c:pt>
                <c:pt idx="160">
                  <c:v>42428.496527777781</c:v>
                </c:pt>
                <c:pt idx="161">
                  <c:v>42429.496527777781</c:v>
                </c:pt>
                <c:pt idx="162">
                  <c:v>42430.496527777781</c:v>
                </c:pt>
                <c:pt idx="163">
                  <c:v>42431.496527777781</c:v>
                </c:pt>
                <c:pt idx="164">
                  <c:v>42432.496527777781</c:v>
                </c:pt>
                <c:pt idx="165">
                  <c:v>42433.496527777781</c:v>
                </c:pt>
                <c:pt idx="166">
                  <c:v>42434.496527777781</c:v>
                </c:pt>
                <c:pt idx="167">
                  <c:v>42435.496527777781</c:v>
                </c:pt>
                <c:pt idx="168">
                  <c:v>42436.496527777781</c:v>
                </c:pt>
                <c:pt idx="169">
                  <c:v>42437.496527777781</c:v>
                </c:pt>
                <c:pt idx="170">
                  <c:v>42438.496527777781</c:v>
                </c:pt>
                <c:pt idx="171">
                  <c:v>42439.496527777781</c:v>
                </c:pt>
                <c:pt idx="172">
                  <c:v>42440.496527777781</c:v>
                </c:pt>
                <c:pt idx="173">
                  <c:v>42441.496527777781</c:v>
                </c:pt>
                <c:pt idx="174">
                  <c:v>42442.496527777781</c:v>
                </c:pt>
                <c:pt idx="175">
                  <c:v>42443.496527777781</c:v>
                </c:pt>
                <c:pt idx="176">
                  <c:v>42444.496527777781</c:v>
                </c:pt>
                <c:pt idx="177">
                  <c:v>42445.496527777781</c:v>
                </c:pt>
                <c:pt idx="178">
                  <c:v>42446.496527777781</c:v>
                </c:pt>
                <c:pt idx="179">
                  <c:v>42447.496527777781</c:v>
                </c:pt>
                <c:pt idx="180">
                  <c:v>42448.496527777781</c:v>
                </c:pt>
                <c:pt idx="181">
                  <c:v>42449.496527777781</c:v>
                </c:pt>
                <c:pt idx="182">
                  <c:v>42450.496527777781</c:v>
                </c:pt>
                <c:pt idx="183">
                  <c:v>42451.496527777781</c:v>
                </c:pt>
                <c:pt idx="184">
                  <c:v>42452.496527777781</c:v>
                </c:pt>
                <c:pt idx="185">
                  <c:v>42453.496527777781</c:v>
                </c:pt>
                <c:pt idx="186">
                  <c:v>42454.496527777781</c:v>
                </c:pt>
                <c:pt idx="187">
                  <c:v>42455.496527777781</c:v>
                </c:pt>
                <c:pt idx="188">
                  <c:v>42456.496527777781</c:v>
                </c:pt>
                <c:pt idx="189">
                  <c:v>42457.496527777781</c:v>
                </c:pt>
                <c:pt idx="190">
                  <c:v>42458.496527777781</c:v>
                </c:pt>
                <c:pt idx="191">
                  <c:v>42459.496527777781</c:v>
                </c:pt>
                <c:pt idx="192">
                  <c:v>42460.496527777781</c:v>
                </c:pt>
                <c:pt idx="193">
                  <c:v>42461.496527777781</c:v>
                </c:pt>
                <c:pt idx="194">
                  <c:v>42462.496527777781</c:v>
                </c:pt>
                <c:pt idx="195">
                  <c:v>42463.496527777781</c:v>
                </c:pt>
                <c:pt idx="196">
                  <c:v>42464.496527777781</c:v>
                </c:pt>
                <c:pt idx="197">
                  <c:v>42465.496527777781</c:v>
                </c:pt>
                <c:pt idx="198">
                  <c:v>42466.496527777781</c:v>
                </c:pt>
                <c:pt idx="199">
                  <c:v>42467.496527777781</c:v>
                </c:pt>
                <c:pt idx="200">
                  <c:v>42468.496527777781</c:v>
                </c:pt>
                <c:pt idx="201">
                  <c:v>42469.496527777781</c:v>
                </c:pt>
                <c:pt idx="202">
                  <c:v>42470.496527777781</c:v>
                </c:pt>
                <c:pt idx="203">
                  <c:v>42471.496527777781</c:v>
                </c:pt>
                <c:pt idx="204">
                  <c:v>42472.496527777781</c:v>
                </c:pt>
                <c:pt idx="205">
                  <c:v>42473.496527777781</c:v>
                </c:pt>
                <c:pt idx="206">
                  <c:v>42474.496527777781</c:v>
                </c:pt>
                <c:pt idx="207">
                  <c:v>42475.496527777781</c:v>
                </c:pt>
                <c:pt idx="208">
                  <c:v>42476.496527777781</c:v>
                </c:pt>
                <c:pt idx="209">
                  <c:v>42477.496527777781</c:v>
                </c:pt>
                <c:pt idx="210">
                  <c:v>42478.496527777781</c:v>
                </c:pt>
                <c:pt idx="211">
                  <c:v>42479.496527777781</c:v>
                </c:pt>
                <c:pt idx="212">
                  <c:v>42480.496527777781</c:v>
                </c:pt>
                <c:pt idx="213">
                  <c:v>42481.496527777781</c:v>
                </c:pt>
                <c:pt idx="214">
                  <c:v>42482.496527777781</c:v>
                </c:pt>
                <c:pt idx="215">
                  <c:v>42483.496527777781</c:v>
                </c:pt>
                <c:pt idx="216">
                  <c:v>42484.496527777781</c:v>
                </c:pt>
                <c:pt idx="217">
                  <c:v>42485.496527777781</c:v>
                </c:pt>
                <c:pt idx="218">
                  <c:v>42486.496527777781</c:v>
                </c:pt>
                <c:pt idx="219">
                  <c:v>42487.496527777781</c:v>
                </c:pt>
                <c:pt idx="220">
                  <c:v>42488.496527777781</c:v>
                </c:pt>
                <c:pt idx="221">
                  <c:v>42489.496527777781</c:v>
                </c:pt>
                <c:pt idx="222">
                  <c:v>42490.496527777781</c:v>
                </c:pt>
                <c:pt idx="223">
                  <c:v>42491.496527777781</c:v>
                </c:pt>
                <c:pt idx="224">
                  <c:v>42492.496527777781</c:v>
                </c:pt>
                <c:pt idx="225">
                  <c:v>42493.496527777781</c:v>
                </c:pt>
                <c:pt idx="226">
                  <c:v>42494.496527777781</c:v>
                </c:pt>
                <c:pt idx="227">
                  <c:v>42495.496527777781</c:v>
                </c:pt>
                <c:pt idx="228">
                  <c:v>42496.496527777781</c:v>
                </c:pt>
                <c:pt idx="229">
                  <c:v>42497.496527777781</c:v>
                </c:pt>
                <c:pt idx="230">
                  <c:v>42498.496527777781</c:v>
                </c:pt>
                <c:pt idx="231">
                  <c:v>42499.496527777781</c:v>
                </c:pt>
                <c:pt idx="232">
                  <c:v>42500.496527777781</c:v>
                </c:pt>
                <c:pt idx="233">
                  <c:v>42501.496527777781</c:v>
                </c:pt>
                <c:pt idx="234">
                  <c:v>42502.496527777781</c:v>
                </c:pt>
                <c:pt idx="235">
                  <c:v>42503.496527777781</c:v>
                </c:pt>
                <c:pt idx="236">
                  <c:v>42504.496527777781</c:v>
                </c:pt>
                <c:pt idx="237">
                  <c:v>42505.496527777781</c:v>
                </c:pt>
                <c:pt idx="238">
                  <c:v>42506.496527777781</c:v>
                </c:pt>
                <c:pt idx="239">
                  <c:v>42507.496527777781</c:v>
                </c:pt>
                <c:pt idx="240">
                  <c:v>42508.496527777781</c:v>
                </c:pt>
                <c:pt idx="241">
                  <c:v>42509.496527777781</c:v>
                </c:pt>
                <c:pt idx="242">
                  <c:v>42510.496527777781</c:v>
                </c:pt>
                <c:pt idx="243">
                  <c:v>42511.496527777781</c:v>
                </c:pt>
                <c:pt idx="244">
                  <c:v>42512.496527777781</c:v>
                </c:pt>
                <c:pt idx="245">
                  <c:v>42513.496527777781</c:v>
                </c:pt>
                <c:pt idx="246">
                  <c:v>42514.496527777781</c:v>
                </c:pt>
                <c:pt idx="247">
                  <c:v>42515.496527777781</c:v>
                </c:pt>
                <c:pt idx="248">
                  <c:v>42516.496527777781</c:v>
                </c:pt>
                <c:pt idx="249">
                  <c:v>42517.496527777781</c:v>
                </c:pt>
                <c:pt idx="250">
                  <c:v>42518.496527777781</c:v>
                </c:pt>
                <c:pt idx="251">
                  <c:v>42519.496527777781</c:v>
                </c:pt>
                <c:pt idx="252">
                  <c:v>42520.496527777781</c:v>
                </c:pt>
                <c:pt idx="253">
                  <c:v>42521.496527777781</c:v>
                </c:pt>
                <c:pt idx="254">
                  <c:v>42522.496527777781</c:v>
                </c:pt>
                <c:pt idx="255">
                  <c:v>42523.496527777781</c:v>
                </c:pt>
                <c:pt idx="256">
                  <c:v>42524.496527777781</c:v>
                </c:pt>
                <c:pt idx="257">
                  <c:v>42525.496527777781</c:v>
                </c:pt>
                <c:pt idx="258">
                  <c:v>42526.496527777781</c:v>
                </c:pt>
                <c:pt idx="259">
                  <c:v>42527.496527777781</c:v>
                </c:pt>
                <c:pt idx="260">
                  <c:v>42528.496527777781</c:v>
                </c:pt>
                <c:pt idx="261">
                  <c:v>42529.496527777781</c:v>
                </c:pt>
                <c:pt idx="262">
                  <c:v>42530.496527777781</c:v>
                </c:pt>
                <c:pt idx="263">
                  <c:v>42531.496527777781</c:v>
                </c:pt>
                <c:pt idx="264">
                  <c:v>42532.496527777781</c:v>
                </c:pt>
                <c:pt idx="265">
                  <c:v>42533.496527777781</c:v>
                </c:pt>
                <c:pt idx="266">
                  <c:v>42534.496527777781</c:v>
                </c:pt>
                <c:pt idx="267">
                  <c:v>42535.496527777781</c:v>
                </c:pt>
                <c:pt idx="268">
                  <c:v>42536.496527777781</c:v>
                </c:pt>
                <c:pt idx="269">
                  <c:v>42537.496527777781</c:v>
                </c:pt>
                <c:pt idx="270">
                  <c:v>42538.496527777781</c:v>
                </c:pt>
                <c:pt idx="271">
                  <c:v>42539.496527777781</c:v>
                </c:pt>
                <c:pt idx="272">
                  <c:v>42540.496527777781</c:v>
                </c:pt>
                <c:pt idx="273">
                  <c:v>42541.496527777781</c:v>
                </c:pt>
                <c:pt idx="274">
                  <c:v>42542.496527777781</c:v>
                </c:pt>
                <c:pt idx="275">
                  <c:v>42543.496527777781</c:v>
                </c:pt>
                <c:pt idx="276">
                  <c:v>42544.496527777781</c:v>
                </c:pt>
                <c:pt idx="277">
                  <c:v>42545.496527777781</c:v>
                </c:pt>
                <c:pt idx="278">
                  <c:v>42546.496527777781</c:v>
                </c:pt>
                <c:pt idx="279">
                  <c:v>42547.496527777781</c:v>
                </c:pt>
                <c:pt idx="280">
                  <c:v>42548.496527777781</c:v>
                </c:pt>
                <c:pt idx="281">
                  <c:v>42549.496527777781</c:v>
                </c:pt>
                <c:pt idx="282">
                  <c:v>42550.496527777781</c:v>
                </c:pt>
                <c:pt idx="283">
                  <c:v>42551.496527777781</c:v>
                </c:pt>
                <c:pt idx="284">
                  <c:v>42552.496527777781</c:v>
                </c:pt>
                <c:pt idx="285">
                  <c:v>42553.496527777781</c:v>
                </c:pt>
                <c:pt idx="286">
                  <c:v>42554.496527777781</c:v>
                </c:pt>
                <c:pt idx="287">
                  <c:v>42555.496527777781</c:v>
                </c:pt>
                <c:pt idx="288">
                  <c:v>42556.496527777781</c:v>
                </c:pt>
                <c:pt idx="289">
                  <c:v>42557.496527777781</c:v>
                </c:pt>
                <c:pt idx="290">
                  <c:v>42558.496527777781</c:v>
                </c:pt>
                <c:pt idx="291">
                  <c:v>42559.496527777781</c:v>
                </c:pt>
                <c:pt idx="292">
                  <c:v>42560.496527777781</c:v>
                </c:pt>
                <c:pt idx="293">
                  <c:v>42561.496527777781</c:v>
                </c:pt>
                <c:pt idx="294">
                  <c:v>42562.496527777781</c:v>
                </c:pt>
                <c:pt idx="295">
                  <c:v>42563.496527777781</c:v>
                </c:pt>
                <c:pt idx="296">
                  <c:v>42564.496527777781</c:v>
                </c:pt>
                <c:pt idx="297">
                  <c:v>42565.496527777781</c:v>
                </c:pt>
                <c:pt idx="298">
                  <c:v>42566.496527777781</c:v>
                </c:pt>
                <c:pt idx="299">
                  <c:v>42567.496527777781</c:v>
                </c:pt>
                <c:pt idx="300">
                  <c:v>42568.496527777781</c:v>
                </c:pt>
                <c:pt idx="301">
                  <c:v>42569.496527777781</c:v>
                </c:pt>
                <c:pt idx="302">
                  <c:v>42570.496527777781</c:v>
                </c:pt>
                <c:pt idx="303">
                  <c:v>42571.496527777781</c:v>
                </c:pt>
                <c:pt idx="304">
                  <c:v>42572.496527777781</c:v>
                </c:pt>
                <c:pt idx="305">
                  <c:v>42573.496527777781</c:v>
                </c:pt>
                <c:pt idx="306">
                  <c:v>42574.496527777781</c:v>
                </c:pt>
                <c:pt idx="307">
                  <c:v>42575.496527777781</c:v>
                </c:pt>
                <c:pt idx="308">
                  <c:v>42576.496527777781</c:v>
                </c:pt>
                <c:pt idx="309">
                  <c:v>42577.496527777781</c:v>
                </c:pt>
                <c:pt idx="310">
                  <c:v>42578.496527777781</c:v>
                </c:pt>
                <c:pt idx="311">
                  <c:v>42579.496527777781</c:v>
                </c:pt>
                <c:pt idx="312">
                  <c:v>42580.496527777781</c:v>
                </c:pt>
                <c:pt idx="313">
                  <c:v>42581.496527777781</c:v>
                </c:pt>
                <c:pt idx="314">
                  <c:v>42582.496527777781</c:v>
                </c:pt>
                <c:pt idx="315">
                  <c:v>42583.496527777781</c:v>
                </c:pt>
                <c:pt idx="316">
                  <c:v>42584.496527777781</c:v>
                </c:pt>
                <c:pt idx="317">
                  <c:v>42585.496527777781</c:v>
                </c:pt>
                <c:pt idx="318">
                  <c:v>42586.496527777781</c:v>
                </c:pt>
                <c:pt idx="319">
                  <c:v>42587.496527777781</c:v>
                </c:pt>
                <c:pt idx="320">
                  <c:v>42588.496527777781</c:v>
                </c:pt>
                <c:pt idx="321">
                  <c:v>42589.496527777781</c:v>
                </c:pt>
                <c:pt idx="322">
                  <c:v>42590.496527777781</c:v>
                </c:pt>
                <c:pt idx="323">
                  <c:v>42591.496527777781</c:v>
                </c:pt>
                <c:pt idx="324">
                  <c:v>42592.496527777781</c:v>
                </c:pt>
                <c:pt idx="325">
                  <c:v>42593.496527777781</c:v>
                </c:pt>
                <c:pt idx="326">
                  <c:v>42594.496527777781</c:v>
                </c:pt>
                <c:pt idx="327">
                  <c:v>42595.496527777781</c:v>
                </c:pt>
                <c:pt idx="328">
                  <c:v>42596.496527777781</c:v>
                </c:pt>
                <c:pt idx="329">
                  <c:v>42597.496527777781</c:v>
                </c:pt>
                <c:pt idx="330">
                  <c:v>42598.496527777781</c:v>
                </c:pt>
                <c:pt idx="331">
                  <c:v>42599.496527777781</c:v>
                </c:pt>
                <c:pt idx="332">
                  <c:v>42600.496527777781</c:v>
                </c:pt>
                <c:pt idx="333">
                  <c:v>42601.496527777781</c:v>
                </c:pt>
                <c:pt idx="334">
                  <c:v>42602.496527777781</c:v>
                </c:pt>
                <c:pt idx="335">
                  <c:v>42603.496527777781</c:v>
                </c:pt>
                <c:pt idx="336">
                  <c:v>42604.496527777781</c:v>
                </c:pt>
                <c:pt idx="337">
                  <c:v>42605.496527777781</c:v>
                </c:pt>
                <c:pt idx="338">
                  <c:v>42606.496527777781</c:v>
                </c:pt>
                <c:pt idx="339">
                  <c:v>42607.496527777781</c:v>
                </c:pt>
                <c:pt idx="340">
                  <c:v>42608.496527777781</c:v>
                </c:pt>
                <c:pt idx="341">
                  <c:v>42609.496527777781</c:v>
                </c:pt>
                <c:pt idx="342">
                  <c:v>42610.496527777781</c:v>
                </c:pt>
                <c:pt idx="343">
                  <c:v>42611.496527777781</c:v>
                </c:pt>
                <c:pt idx="344">
                  <c:v>42612.496527777781</c:v>
                </c:pt>
                <c:pt idx="345">
                  <c:v>42613.496527777781</c:v>
                </c:pt>
                <c:pt idx="346">
                  <c:v>42614.496527777781</c:v>
                </c:pt>
                <c:pt idx="347">
                  <c:v>42615.496527777781</c:v>
                </c:pt>
                <c:pt idx="348">
                  <c:v>42616.496527777781</c:v>
                </c:pt>
                <c:pt idx="349">
                  <c:v>42617.496527777781</c:v>
                </c:pt>
                <c:pt idx="350">
                  <c:v>42618.496527777781</c:v>
                </c:pt>
                <c:pt idx="351">
                  <c:v>42619.496527777781</c:v>
                </c:pt>
                <c:pt idx="352">
                  <c:v>42620.496527777781</c:v>
                </c:pt>
                <c:pt idx="353">
                  <c:v>42621.496527777781</c:v>
                </c:pt>
                <c:pt idx="354">
                  <c:v>42622.496527777781</c:v>
                </c:pt>
                <c:pt idx="355">
                  <c:v>42623.496527777781</c:v>
                </c:pt>
                <c:pt idx="356">
                  <c:v>42624.496527777781</c:v>
                </c:pt>
                <c:pt idx="357">
                  <c:v>42625.496527777781</c:v>
                </c:pt>
                <c:pt idx="358">
                  <c:v>42626.496527777781</c:v>
                </c:pt>
                <c:pt idx="359">
                  <c:v>42627.496527777781</c:v>
                </c:pt>
                <c:pt idx="360">
                  <c:v>42628.496527777781</c:v>
                </c:pt>
                <c:pt idx="361">
                  <c:v>42629.496527777781</c:v>
                </c:pt>
                <c:pt idx="362">
                  <c:v>42630.496527777781</c:v>
                </c:pt>
                <c:pt idx="363">
                  <c:v>42631.496527777781</c:v>
                </c:pt>
                <c:pt idx="364">
                  <c:v>42632.496527777781</c:v>
                </c:pt>
                <c:pt idx="365">
                  <c:v>42633.496527777781</c:v>
                </c:pt>
                <c:pt idx="366">
                  <c:v>42634.496527777781</c:v>
                </c:pt>
                <c:pt idx="367">
                  <c:v>42635.496527777781</c:v>
                </c:pt>
                <c:pt idx="368">
                  <c:v>42636.496527777781</c:v>
                </c:pt>
                <c:pt idx="369">
                  <c:v>42637.496527777781</c:v>
                </c:pt>
                <c:pt idx="370">
                  <c:v>42638.496527777781</c:v>
                </c:pt>
                <c:pt idx="371">
                  <c:v>42639.496527777781</c:v>
                </c:pt>
                <c:pt idx="372">
                  <c:v>42640.496527777781</c:v>
                </c:pt>
                <c:pt idx="373">
                  <c:v>42641.496527777781</c:v>
                </c:pt>
                <c:pt idx="374">
                  <c:v>42642.496527777781</c:v>
                </c:pt>
                <c:pt idx="375">
                  <c:v>42643.496527777781</c:v>
                </c:pt>
                <c:pt idx="376">
                  <c:v>42644.496527777781</c:v>
                </c:pt>
                <c:pt idx="377">
                  <c:v>42645.496527777781</c:v>
                </c:pt>
                <c:pt idx="378">
                  <c:v>42646.496527777781</c:v>
                </c:pt>
                <c:pt idx="379">
                  <c:v>42647.496527777781</c:v>
                </c:pt>
                <c:pt idx="380">
                  <c:v>42648.496527777781</c:v>
                </c:pt>
                <c:pt idx="381">
                  <c:v>42649.496527777781</c:v>
                </c:pt>
                <c:pt idx="382">
                  <c:v>42650.496527777781</c:v>
                </c:pt>
                <c:pt idx="383">
                  <c:v>42651.496527777781</c:v>
                </c:pt>
                <c:pt idx="384">
                  <c:v>42652.496527777781</c:v>
                </c:pt>
                <c:pt idx="385">
                  <c:v>42653.496527777781</c:v>
                </c:pt>
                <c:pt idx="386">
                  <c:v>42654.496527777781</c:v>
                </c:pt>
                <c:pt idx="387">
                  <c:v>42655.496527777781</c:v>
                </c:pt>
                <c:pt idx="388">
                  <c:v>42656.496527777781</c:v>
                </c:pt>
                <c:pt idx="389">
                  <c:v>42657.496527777781</c:v>
                </c:pt>
                <c:pt idx="390">
                  <c:v>42658.496527777781</c:v>
                </c:pt>
                <c:pt idx="391">
                  <c:v>42659.496527777781</c:v>
                </c:pt>
                <c:pt idx="392">
                  <c:v>42660.496527777781</c:v>
                </c:pt>
                <c:pt idx="393">
                  <c:v>42661.496527777781</c:v>
                </c:pt>
                <c:pt idx="394">
                  <c:v>42662.496527777781</c:v>
                </c:pt>
                <c:pt idx="395">
                  <c:v>42663.496527777781</c:v>
                </c:pt>
                <c:pt idx="396">
                  <c:v>42664.496527777781</c:v>
                </c:pt>
                <c:pt idx="397">
                  <c:v>42665.496527777781</c:v>
                </c:pt>
                <c:pt idx="398">
                  <c:v>42666.496527777781</c:v>
                </c:pt>
                <c:pt idx="399">
                  <c:v>42667.496527777781</c:v>
                </c:pt>
                <c:pt idx="400">
                  <c:v>42668.496527777781</c:v>
                </c:pt>
                <c:pt idx="401">
                  <c:v>42669.496527777781</c:v>
                </c:pt>
                <c:pt idx="402">
                  <c:v>42670.496527777781</c:v>
                </c:pt>
                <c:pt idx="403">
                  <c:v>42671.496527777781</c:v>
                </c:pt>
                <c:pt idx="404">
                  <c:v>42672.496527777781</c:v>
                </c:pt>
                <c:pt idx="405">
                  <c:v>42673.496527777781</c:v>
                </c:pt>
                <c:pt idx="406">
                  <c:v>42674.496527777781</c:v>
                </c:pt>
                <c:pt idx="414">
                  <c:v>42675.496527777781</c:v>
                </c:pt>
                <c:pt idx="415">
                  <c:v>42676.496527777781</c:v>
                </c:pt>
                <c:pt idx="416">
                  <c:v>42677.496527777781</c:v>
                </c:pt>
                <c:pt idx="417">
                  <c:v>42678.496527777781</c:v>
                </c:pt>
                <c:pt idx="418">
                  <c:v>42679.496527777781</c:v>
                </c:pt>
                <c:pt idx="419">
                  <c:v>42680.496527777781</c:v>
                </c:pt>
                <c:pt idx="420">
                  <c:v>42681.496527777781</c:v>
                </c:pt>
                <c:pt idx="421">
                  <c:v>42682.496527777781</c:v>
                </c:pt>
                <c:pt idx="422">
                  <c:v>42683.496527777781</c:v>
                </c:pt>
                <c:pt idx="423">
                  <c:v>42684.496527777781</c:v>
                </c:pt>
                <c:pt idx="424">
                  <c:v>42685.496527777781</c:v>
                </c:pt>
                <c:pt idx="425">
                  <c:v>42686.496527777781</c:v>
                </c:pt>
                <c:pt idx="426">
                  <c:v>42687.496527777781</c:v>
                </c:pt>
                <c:pt idx="427">
                  <c:v>42688.496527777781</c:v>
                </c:pt>
                <c:pt idx="428">
                  <c:v>42689.496527777781</c:v>
                </c:pt>
                <c:pt idx="429">
                  <c:v>42690.496527777781</c:v>
                </c:pt>
                <c:pt idx="430">
                  <c:v>42691.496527777781</c:v>
                </c:pt>
                <c:pt idx="431">
                  <c:v>42692.496527777781</c:v>
                </c:pt>
                <c:pt idx="432">
                  <c:v>42693.496527777781</c:v>
                </c:pt>
                <c:pt idx="433">
                  <c:v>42694.496527777781</c:v>
                </c:pt>
                <c:pt idx="434">
                  <c:v>42695.496527777781</c:v>
                </c:pt>
                <c:pt idx="435">
                  <c:v>42696.496527777781</c:v>
                </c:pt>
                <c:pt idx="436">
                  <c:v>42697.496527777781</c:v>
                </c:pt>
                <c:pt idx="437">
                  <c:v>42698.496527777781</c:v>
                </c:pt>
                <c:pt idx="438">
                  <c:v>42699.496527777781</c:v>
                </c:pt>
                <c:pt idx="439">
                  <c:v>42700.496527777781</c:v>
                </c:pt>
                <c:pt idx="440">
                  <c:v>42701.496527777781</c:v>
                </c:pt>
                <c:pt idx="441">
                  <c:v>42702.496527777781</c:v>
                </c:pt>
                <c:pt idx="442">
                  <c:v>42703.496527777781</c:v>
                </c:pt>
                <c:pt idx="443">
                  <c:v>42704.496527777781</c:v>
                </c:pt>
                <c:pt idx="444">
                  <c:v>42705.496527777781</c:v>
                </c:pt>
                <c:pt idx="445">
                  <c:v>42706.496527777781</c:v>
                </c:pt>
                <c:pt idx="446">
                  <c:v>42707.496527777781</c:v>
                </c:pt>
                <c:pt idx="447">
                  <c:v>42708.496527777781</c:v>
                </c:pt>
                <c:pt idx="448">
                  <c:v>42709.496527777781</c:v>
                </c:pt>
                <c:pt idx="449">
                  <c:v>42710.496527777781</c:v>
                </c:pt>
                <c:pt idx="450">
                  <c:v>42711.496527777781</c:v>
                </c:pt>
                <c:pt idx="451">
                  <c:v>42712.496527777781</c:v>
                </c:pt>
                <c:pt idx="452">
                  <c:v>42713.496527777781</c:v>
                </c:pt>
                <c:pt idx="453">
                  <c:v>42714.496527777781</c:v>
                </c:pt>
                <c:pt idx="454">
                  <c:v>42715.496527777781</c:v>
                </c:pt>
                <c:pt idx="455">
                  <c:v>42716.496527777781</c:v>
                </c:pt>
                <c:pt idx="456">
                  <c:v>42717.496527777781</c:v>
                </c:pt>
                <c:pt idx="457">
                  <c:v>42718.496527777781</c:v>
                </c:pt>
                <c:pt idx="458">
                  <c:v>42719.496527777781</c:v>
                </c:pt>
                <c:pt idx="459">
                  <c:v>42720.496527777781</c:v>
                </c:pt>
                <c:pt idx="460">
                  <c:v>42721.496527777781</c:v>
                </c:pt>
                <c:pt idx="461">
                  <c:v>42722.496527777781</c:v>
                </c:pt>
                <c:pt idx="462">
                  <c:v>42723.496527777781</c:v>
                </c:pt>
                <c:pt idx="463">
                  <c:v>42724.496527777781</c:v>
                </c:pt>
                <c:pt idx="464">
                  <c:v>42725.496527777781</c:v>
                </c:pt>
                <c:pt idx="465">
                  <c:v>42726.496527777781</c:v>
                </c:pt>
                <c:pt idx="466">
                  <c:v>42727.496527777781</c:v>
                </c:pt>
                <c:pt idx="467">
                  <c:v>42728.496527777781</c:v>
                </c:pt>
                <c:pt idx="468">
                  <c:v>42729.496527777781</c:v>
                </c:pt>
                <c:pt idx="469">
                  <c:v>42730.496527777781</c:v>
                </c:pt>
                <c:pt idx="470">
                  <c:v>42731.496527777781</c:v>
                </c:pt>
                <c:pt idx="471">
                  <c:v>42732.496527777781</c:v>
                </c:pt>
                <c:pt idx="472">
                  <c:v>42733.496527777781</c:v>
                </c:pt>
                <c:pt idx="473">
                  <c:v>42734.496527777781</c:v>
                </c:pt>
                <c:pt idx="474">
                  <c:v>42735.496527777781</c:v>
                </c:pt>
                <c:pt idx="475">
                  <c:v>42736.496527777781</c:v>
                </c:pt>
                <c:pt idx="476">
                  <c:v>42737.496527777781</c:v>
                </c:pt>
                <c:pt idx="477">
                  <c:v>42738.496527777781</c:v>
                </c:pt>
                <c:pt idx="478">
                  <c:v>42739.496527777781</c:v>
                </c:pt>
                <c:pt idx="479">
                  <c:v>42740.496527777781</c:v>
                </c:pt>
                <c:pt idx="480">
                  <c:v>42741.496527777781</c:v>
                </c:pt>
                <c:pt idx="481">
                  <c:v>42742.496527777781</c:v>
                </c:pt>
                <c:pt idx="482">
                  <c:v>42743.496527777781</c:v>
                </c:pt>
                <c:pt idx="483">
                  <c:v>42744.496527777781</c:v>
                </c:pt>
                <c:pt idx="484">
                  <c:v>42745.496527777781</c:v>
                </c:pt>
                <c:pt idx="485">
                  <c:v>42746.496527777781</c:v>
                </c:pt>
                <c:pt idx="486">
                  <c:v>42747.496527777781</c:v>
                </c:pt>
                <c:pt idx="487">
                  <c:v>42748.496527777781</c:v>
                </c:pt>
                <c:pt idx="488">
                  <c:v>42749.496527777781</c:v>
                </c:pt>
                <c:pt idx="489">
                  <c:v>42750.496527777781</c:v>
                </c:pt>
                <c:pt idx="490">
                  <c:v>42751.496527777781</c:v>
                </c:pt>
                <c:pt idx="491">
                  <c:v>42752.496527777781</c:v>
                </c:pt>
                <c:pt idx="492">
                  <c:v>42753.496527777781</c:v>
                </c:pt>
                <c:pt idx="493">
                  <c:v>42754.496527777781</c:v>
                </c:pt>
                <c:pt idx="494">
                  <c:v>42755.496527777781</c:v>
                </c:pt>
                <c:pt idx="495">
                  <c:v>42756.496527777781</c:v>
                </c:pt>
                <c:pt idx="496">
                  <c:v>42757.496527777781</c:v>
                </c:pt>
                <c:pt idx="497">
                  <c:v>42758.496527777781</c:v>
                </c:pt>
                <c:pt idx="498">
                  <c:v>42759.496527777781</c:v>
                </c:pt>
                <c:pt idx="499">
                  <c:v>42760.496527777781</c:v>
                </c:pt>
                <c:pt idx="500">
                  <c:v>42761.496527777781</c:v>
                </c:pt>
                <c:pt idx="501">
                  <c:v>42762.496527777781</c:v>
                </c:pt>
                <c:pt idx="502">
                  <c:v>42763.496527777781</c:v>
                </c:pt>
                <c:pt idx="503">
                  <c:v>42764.496527777781</c:v>
                </c:pt>
                <c:pt idx="504">
                  <c:v>42765.496527777781</c:v>
                </c:pt>
                <c:pt idx="505">
                  <c:v>42766.496527777781</c:v>
                </c:pt>
                <c:pt idx="506">
                  <c:v>42767.496527777781</c:v>
                </c:pt>
                <c:pt idx="507">
                  <c:v>42768.496527777781</c:v>
                </c:pt>
                <c:pt idx="508">
                  <c:v>42769.496527777781</c:v>
                </c:pt>
                <c:pt idx="509">
                  <c:v>42770.496527777781</c:v>
                </c:pt>
                <c:pt idx="510">
                  <c:v>42771.496527777781</c:v>
                </c:pt>
                <c:pt idx="511">
                  <c:v>42772.496527777781</c:v>
                </c:pt>
                <c:pt idx="512">
                  <c:v>42773.496527777781</c:v>
                </c:pt>
                <c:pt idx="513">
                  <c:v>42774.496527777781</c:v>
                </c:pt>
                <c:pt idx="514">
                  <c:v>42775.496527777781</c:v>
                </c:pt>
                <c:pt idx="515">
                  <c:v>42776.496527777781</c:v>
                </c:pt>
                <c:pt idx="516">
                  <c:v>42777.496527777781</c:v>
                </c:pt>
                <c:pt idx="517">
                  <c:v>42778.496527777781</c:v>
                </c:pt>
                <c:pt idx="518">
                  <c:v>42779.496527777781</c:v>
                </c:pt>
                <c:pt idx="519">
                  <c:v>42780.496527777781</c:v>
                </c:pt>
                <c:pt idx="520">
                  <c:v>42781.496527777781</c:v>
                </c:pt>
                <c:pt idx="521">
                  <c:v>42782.496527777781</c:v>
                </c:pt>
                <c:pt idx="522">
                  <c:v>42783.496527777781</c:v>
                </c:pt>
                <c:pt idx="523">
                  <c:v>42784.496527777781</c:v>
                </c:pt>
                <c:pt idx="524">
                  <c:v>42785.496527777781</c:v>
                </c:pt>
                <c:pt idx="525">
                  <c:v>42786.496527777781</c:v>
                </c:pt>
                <c:pt idx="526">
                  <c:v>42787.496527777781</c:v>
                </c:pt>
                <c:pt idx="527">
                  <c:v>42788.496527777781</c:v>
                </c:pt>
                <c:pt idx="528">
                  <c:v>42789.496527777781</c:v>
                </c:pt>
                <c:pt idx="529">
                  <c:v>42790.496527777781</c:v>
                </c:pt>
                <c:pt idx="530">
                  <c:v>42791.496527777781</c:v>
                </c:pt>
                <c:pt idx="531">
                  <c:v>42792.496527777781</c:v>
                </c:pt>
                <c:pt idx="532">
                  <c:v>42793.496527777781</c:v>
                </c:pt>
                <c:pt idx="533">
                  <c:v>42794.496527777781</c:v>
                </c:pt>
                <c:pt idx="544">
                  <c:v>1</c:v>
                </c:pt>
                <c:pt idx="545">
                  <c:v>2</c:v>
                </c:pt>
                <c:pt idx="546">
                  <c:v>3</c:v>
                </c:pt>
                <c:pt idx="557">
                  <c:v>4</c:v>
                </c:pt>
                <c:pt idx="558">
                  <c:v>5</c:v>
                </c:pt>
                <c:pt idx="559">
                  <c:v>6</c:v>
                </c:pt>
                <c:pt idx="560">
                  <c:v>7</c:v>
                </c:pt>
                <c:pt idx="561">
                  <c:v>8</c:v>
                </c:pt>
                <c:pt idx="562">
                  <c:v>9</c:v>
                </c:pt>
                <c:pt idx="563">
                  <c:v>10</c:v>
                </c:pt>
                <c:pt idx="564">
                  <c:v>11</c:v>
                </c:pt>
                <c:pt idx="565">
                  <c:v>12</c:v>
                </c:pt>
                <c:pt idx="566">
                  <c:v>13</c:v>
                </c:pt>
                <c:pt idx="567">
                  <c:v>14</c:v>
                </c:pt>
                <c:pt idx="568">
                  <c:v>15</c:v>
                </c:pt>
                <c:pt idx="569">
                  <c:v>16</c:v>
                </c:pt>
                <c:pt idx="570">
                  <c:v>17</c:v>
                </c:pt>
                <c:pt idx="571">
                  <c:v>18</c:v>
                </c:pt>
                <c:pt idx="572">
                  <c:v>19</c:v>
                </c:pt>
                <c:pt idx="573">
                  <c:v>20</c:v>
                </c:pt>
                <c:pt idx="574">
                  <c:v>21</c:v>
                </c:pt>
                <c:pt idx="575">
                  <c:v>22</c:v>
                </c:pt>
                <c:pt idx="576">
                  <c:v>23</c:v>
                </c:pt>
                <c:pt idx="577">
                  <c:v>24</c:v>
                </c:pt>
                <c:pt idx="578">
                  <c:v>25</c:v>
                </c:pt>
                <c:pt idx="579">
                  <c:v>26</c:v>
                </c:pt>
                <c:pt idx="580">
                  <c:v>27</c:v>
                </c:pt>
                <c:pt idx="581">
                  <c:v>28</c:v>
                </c:pt>
                <c:pt idx="582">
                  <c:v>29</c:v>
                </c:pt>
                <c:pt idx="583">
                  <c:v>30</c:v>
                </c:pt>
                <c:pt idx="584">
                  <c:v>31</c:v>
                </c:pt>
                <c:pt idx="585">
                  <c:v>32</c:v>
                </c:pt>
                <c:pt idx="586">
                  <c:v>33</c:v>
                </c:pt>
                <c:pt idx="587">
                  <c:v>34</c:v>
                </c:pt>
                <c:pt idx="588">
                  <c:v>35</c:v>
                </c:pt>
                <c:pt idx="589">
                  <c:v>36</c:v>
                </c:pt>
                <c:pt idx="590">
                  <c:v>37</c:v>
                </c:pt>
                <c:pt idx="591">
                  <c:v>38</c:v>
                </c:pt>
                <c:pt idx="592">
                  <c:v>39</c:v>
                </c:pt>
                <c:pt idx="593">
                  <c:v>40</c:v>
                </c:pt>
                <c:pt idx="594">
                  <c:v>41</c:v>
                </c:pt>
                <c:pt idx="595">
                  <c:v>42</c:v>
                </c:pt>
                <c:pt idx="596">
                  <c:v>43</c:v>
                </c:pt>
                <c:pt idx="597">
                  <c:v>44</c:v>
                </c:pt>
                <c:pt idx="598">
                  <c:v>45</c:v>
                </c:pt>
                <c:pt idx="599">
                  <c:v>46</c:v>
                </c:pt>
                <c:pt idx="600">
                  <c:v>47</c:v>
                </c:pt>
                <c:pt idx="601">
                  <c:v>48</c:v>
                </c:pt>
                <c:pt idx="602">
                  <c:v>49</c:v>
                </c:pt>
                <c:pt idx="603">
                  <c:v>50</c:v>
                </c:pt>
                <c:pt idx="604">
                  <c:v>51</c:v>
                </c:pt>
                <c:pt idx="605">
                  <c:v>52</c:v>
                </c:pt>
                <c:pt idx="606">
                  <c:v>53</c:v>
                </c:pt>
                <c:pt idx="607">
                  <c:v>54</c:v>
                </c:pt>
                <c:pt idx="608">
                  <c:v>55</c:v>
                </c:pt>
                <c:pt idx="609">
                  <c:v>56</c:v>
                </c:pt>
                <c:pt idx="610">
                  <c:v>57</c:v>
                </c:pt>
                <c:pt idx="611">
                  <c:v>58</c:v>
                </c:pt>
                <c:pt idx="612">
                  <c:v>59</c:v>
                </c:pt>
                <c:pt idx="613">
                  <c:v>60</c:v>
                </c:pt>
                <c:pt idx="614">
                  <c:v>61</c:v>
                </c:pt>
                <c:pt idx="615">
                  <c:v>62</c:v>
                </c:pt>
                <c:pt idx="616">
                  <c:v>63</c:v>
                </c:pt>
                <c:pt idx="617">
                  <c:v>64</c:v>
                </c:pt>
                <c:pt idx="618">
                  <c:v>65</c:v>
                </c:pt>
                <c:pt idx="619">
                  <c:v>66</c:v>
                </c:pt>
                <c:pt idx="620">
                  <c:v>67</c:v>
                </c:pt>
                <c:pt idx="621">
                  <c:v>68</c:v>
                </c:pt>
                <c:pt idx="622">
                  <c:v>69</c:v>
                </c:pt>
                <c:pt idx="623">
                  <c:v>70</c:v>
                </c:pt>
                <c:pt idx="624">
                  <c:v>71</c:v>
                </c:pt>
                <c:pt idx="625">
                  <c:v>72</c:v>
                </c:pt>
                <c:pt idx="626">
                  <c:v>73</c:v>
                </c:pt>
                <c:pt idx="627">
                  <c:v>74</c:v>
                </c:pt>
                <c:pt idx="628">
                  <c:v>75</c:v>
                </c:pt>
                <c:pt idx="629">
                  <c:v>76</c:v>
                </c:pt>
                <c:pt idx="630">
                  <c:v>77</c:v>
                </c:pt>
                <c:pt idx="631">
                  <c:v>78</c:v>
                </c:pt>
                <c:pt idx="632">
                  <c:v>79</c:v>
                </c:pt>
                <c:pt idx="633">
                  <c:v>80</c:v>
                </c:pt>
                <c:pt idx="634">
                  <c:v>81</c:v>
                </c:pt>
                <c:pt idx="635">
                  <c:v>82</c:v>
                </c:pt>
                <c:pt idx="636">
                  <c:v>83</c:v>
                </c:pt>
                <c:pt idx="637">
                  <c:v>84</c:v>
                </c:pt>
                <c:pt idx="638">
                  <c:v>85</c:v>
                </c:pt>
                <c:pt idx="639">
                  <c:v>86</c:v>
                </c:pt>
                <c:pt idx="640">
                  <c:v>87</c:v>
                </c:pt>
                <c:pt idx="641">
                  <c:v>88</c:v>
                </c:pt>
                <c:pt idx="642">
                  <c:v>89</c:v>
                </c:pt>
                <c:pt idx="643">
                  <c:v>90</c:v>
                </c:pt>
                <c:pt idx="644">
                  <c:v>91</c:v>
                </c:pt>
                <c:pt idx="645">
                  <c:v>92</c:v>
                </c:pt>
                <c:pt idx="646">
                  <c:v>93</c:v>
                </c:pt>
                <c:pt idx="647">
                  <c:v>94</c:v>
                </c:pt>
                <c:pt idx="648">
                  <c:v>95</c:v>
                </c:pt>
                <c:pt idx="649">
                  <c:v>96</c:v>
                </c:pt>
                <c:pt idx="650">
                  <c:v>97</c:v>
                </c:pt>
                <c:pt idx="651">
                  <c:v>98</c:v>
                </c:pt>
                <c:pt idx="652">
                  <c:v>99</c:v>
                </c:pt>
                <c:pt idx="653">
                  <c:v>100</c:v>
                </c:pt>
                <c:pt idx="654">
                  <c:v>101</c:v>
                </c:pt>
                <c:pt idx="655">
                  <c:v>102</c:v>
                </c:pt>
                <c:pt idx="656">
                  <c:v>103</c:v>
                </c:pt>
                <c:pt idx="657">
                  <c:v>104</c:v>
                </c:pt>
                <c:pt idx="658">
                  <c:v>105</c:v>
                </c:pt>
                <c:pt idx="659">
                  <c:v>106</c:v>
                </c:pt>
                <c:pt idx="660">
                  <c:v>107</c:v>
                </c:pt>
                <c:pt idx="661">
                  <c:v>108</c:v>
                </c:pt>
                <c:pt idx="662">
                  <c:v>109</c:v>
                </c:pt>
                <c:pt idx="663">
                  <c:v>110</c:v>
                </c:pt>
                <c:pt idx="664">
                  <c:v>111</c:v>
                </c:pt>
                <c:pt idx="665">
                  <c:v>112</c:v>
                </c:pt>
              </c:numCache>
            </c:numRef>
          </c:xVal>
          <c:yVal>
            <c:numRef>
              <c:f>'Special sampling'!$W$7:$W$672</c:f>
              <c:numCache>
                <c:formatCode>General</c:formatCode>
                <c:ptCount val="666"/>
                <c:pt idx="254" formatCode="0.0">
                  <c:v>0.85499999999999998</c:v>
                </c:pt>
                <c:pt idx="255" formatCode="0.0">
                  <c:v>0.71699999999999997</c:v>
                </c:pt>
                <c:pt idx="256" formatCode="0.0">
                  <c:v>0.32</c:v>
                </c:pt>
                <c:pt idx="259" formatCode="0.0">
                  <c:v>0.155</c:v>
                </c:pt>
                <c:pt idx="260" formatCode="0.0">
                  <c:v>0.307</c:v>
                </c:pt>
                <c:pt idx="261" formatCode="0.0">
                  <c:v>0.49199999999999999</c:v>
                </c:pt>
                <c:pt idx="262" formatCode="0.0">
                  <c:v>0.19500000000000001</c:v>
                </c:pt>
                <c:pt idx="263" formatCode="0.0">
                  <c:v>0.23599999999999999</c:v>
                </c:pt>
                <c:pt idx="266" formatCode="0.0">
                  <c:v>0.28199999999999997</c:v>
                </c:pt>
                <c:pt idx="267" formatCode="0.0">
                  <c:v>0.47899999999999998</c:v>
                </c:pt>
                <c:pt idx="268" formatCode="0.0">
                  <c:v>0.47099999999999997</c:v>
                </c:pt>
                <c:pt idx="269" formatCode="0.0">
                  <c:v>0.23699999999999999</c:v>
                </c:pt>
                <c:pt idx="270" formatCode="0.0">
                  <c:v>0.23799999999999999</c:v>
                </c:pt>
                <c:pt idx="273" formatCode="0.0">
                  <c:v>0.309</c:v>
                </c:pt>
                <c:pt idx="274" formatCode="0.0">
                  <c:v>0.57399999999999995</c:v>
                </c:pt>
                <c:pt idx="275" formatCode="0.0">
                  <c:v>0.61599999999999999</c:v>
                </c:pt>
                <c:pt idx="276" formatCode="0.0">
                  <c:v>0.14899999999999999</c:v>
                </c:pt>
                <c:pt idx="277" formatCode="0.0">
                  <c:v>7.0999999999999994E-2</c:v>
                </c:pt>
                <c:pt idx="280" formatCode="0.0">
                  <c:v>0.188</c:v>
                </c:pt>
                <c:pt idx="281" formatCode="0.0">
                  <c:v>0.19</c:v>
                </c:pt>
                <c:pt idx="282" formatCode="0.0">
                  <c:v>0.16500000000000001</c:v>
                </c:pt>
                <c:pt idx="283" formatCode="0.0">
                  <c:v>0.19500000000000001</c:v>
                </c:pt>
                <c:pt idx="284" formatCode="0.0">
                  <c:v>0.151</c:v>
                </c:pt>
                <c:pt idx="287" formatCode="0.0">
                  <c:v>0.41299999999999998</c:v>
                </c:pt>
                <c:pt idx="288" formatCode="0.0">
                  <c:v>0.72099999999999997</c:v>
                </c:pt>
                <c:pt idx="289" formatCode="0.0">
                  <c:v>0.98199999999999998</c:v>
                </c:pt>
                <c:pt idx="290" formatCode="0.0">
                  <c:v>0.27700000000000002</c:v>
                </c:pt>
                <c:pt idx="294" formatCode="0.0">
                  <c:v>0.51400000000000001</c:v>
                </c:pt>
                <c:pt idx="295" formatCode="0.0">
                  <c:v>0.94899999999999995</c:v>
                </c:pt>
                <c:pt idx="296" formatCode="0.0">
                  <c:v>0.56000000000000005</c:v>
                </c:pt>
                <c:pt idx="297" formatCode="0.0">
                  <c:v>0.39200000000000002</c:v>
                </c:pt>
                <c:pt idx="298" formatCode="0.0">
                  <c:v>0.434</c:v>
                </c:pt>
                <c:pt idx="301" formatCode="0.0">
                  <c:v>0.73099999999999998</c:v>
                </c:pt>
                <c:pt idx="302" formatCode="0.0">
                  <c:v>1.135</c:v>
                </c:pt>
                <c:pt idx="303" formatCode="0.0">
                  <c:v>0.44800000000000001</c:v>
                </c:pt>
                <c:pt idx="304" formatCode="0.0">
                  <c:v>0.39600000000000002</c:v>
                </c:pt>
                <c:pt idx="305" formatCode="0.0">
                  <c:v>0.26100000000000001</c:v>
                </c:pt>
                <c:pt idx="308" formatCode="0.0">
                  <c:v>0.16200000000000001</c:v>
                </c:pt>
                <c:pt idx="309" formatCode="0.0">
                  <c:v>0.219</c:v>
                </c:pt>
                <c:pt idx="310" formatCode="0.0">
                  <c:v>0.219</c:v>
                </c:pt>
                <c:pt idx="311" formatCode="0.0">
                  <c:v>0.19900000000000001</c:v>
                </c:pt>
                <c:pt idx="312" formatCode="0.0">
                  <c:v>8.8999999999999996E-2</c:v>
                </c:pt>
                <c:pt idx="315" formatCode="0.0">
                  <c:v>0.254</c:v>
                </c:pt>
                <c:pt idx="316" formatCode="0.0">
                  <c:v>0.28000000000000003</c:v>
                </c:pt>
                <c:pt idx="317" formatCode="0.0">
                  <c:v>0.28799999999999998</c:v>
                </c:pt>
                <c:pt idx="318" formatCode="0.0">
                  <c:v>0.26500000000000001</c:v>
                </c:pt>
                <c:pt idx="319" formatCode="0.0">
                  <c:v>0.24299999999999999</c:v>
                </c:pt>
                <c:pt idx="322" formatCode="0.0">
                  <c:v>0.26200000000000001</c:v>
                </c:pt>
                <c:pt idx="323" formatCode="0.0">
                  <c:v>0.38600000000000001</c:v>
                </c:pt>
                <c:pt idx="324" formatCode="0.0">
                  <c:v>0.25800000000000001</c:v>
                </c:pt>
                <c:pt idx="325" formatCode="0.0">
                  <c:v>0.29199999999999998</c:v>
                </c:pt>
                <c:pt idx="326" formatCode="0.0">
                  <c:v>0.26</c:v>
                </c:pt>
                <c:pt idx="329" formatCode="0.0">
                  <c:v>0.622</c:v>
                </c:pt>
                <c:pt idx="330" formatCode="0.0">
                  <c:v>0.66400000000000003</c:v>
                </c:pt>
                <c:pt idx="331" formatCode="0.0">
                  <c:v>0.45100000000000001</c:v>
                </c:pt>
                <c:pt idx="332" formatCode="0.0">
                  <c:v>0.32900000000000001</c:v>
                </c:pt>
                <c:pt idx="333" formatCode="0.0">
                  <c:v>0.223</c:v>
                </c:pt>
                <c:pt idx="336" formatCode="0.0">
                  <c:v>0.28299999999999997</c:v>
                </c:pt>
                <c:pt idx="337" formatCode="0.0">
                  <c:v>0.33900000000000002</c:v>
                </c:pt>
                <c:pt idx="338" formatCode="0.0">
                  <c:v>0.36599999999999999</c:v>
                </c:pt>
                <c:pt idx="339" formatCode="0.0">
                  <c:v>0.35199999999999998</c:v>
                </c:pt>
                <c:pt idx="340" formatCode="0.0">
                  <c:v>0.38800000000000001</c:v>
                </c:pt>
                <c:pt idx="343" formatCode="0.0">
                  <c:v>0.55300000000000005</c:v>
                </c:pt>
                <c:pt idx="344" formatCode="0.0">
                  <c:v>0.60099999999999998</c:v>
                </c:pt>
                <c:pt idx="345" formatCode="0.0">
                  <c:v>0.47399999999999998</c:v>
                </c:pt>
                <c:pt idx="346" formatCode="0.0">
                  <c:v>0.60799999999999998</c:v>
                </c:pt>
                <c:pt idx="347" formatCode="0.0">
                  <c:v>0.59199999999999997</c:v>
                </c:pt>
                <c:pt idx="351" formatCode="0.0">
                  <c:v>1.659</c:v>
                </c:pt>
                <c:pt idx="352" formatCode="0.0">
                  <c:v>1.456</c:v>
                </c:pt>
                <c:pt idx="353" formatCode="0.0">
                  <c:v>0.44400000000000001</c:v>
                </c:pt>
                <c:pt idx="354" formatCode="0.0">
                  <c:v>0.28599999999999998</c:v>
                </c:pt>
                <c:pt idx="357" formatCode="0.0">
                  <c:v>0.35599999999999998</c:v>
                </c:pt>
                <c:pt idx="358" formatCode="0.0">
                  <c:v>0.46300000000000002</c:v>
                </c:pt>
                <c:pt idx="359" formatCode="0.0">
                  <c:v>0.435</c:v>
                </c:pt>
                <c:pt idx="360" formatCode="0.0">
                  <c:v>0.40100000000000002</c:v>
                </c:pt>
                <c:pt idx="361" formatCode="0.0">
                  <c:v>0.36</c:v>
                </c:pt>
                <c:pt idx="364" formatCode="0.0">
                  <c:v>0.67600000000000005</c:v>
                </c:pt>
                <c:pt idx="365" formatCode="0.0">
                  <c:v>0.66300000000000003</c:v>
                </c:pt>
                <c:pt idx="366" formatCode="0.0">
                  <c:v>0.441</c:v>
                </c:pt>
                <c:pt idx="367" formatCode="0.0">
                  <c:v>0.27500000000000002</c:v>
                </c:pt>
                <c:pt idx="368" formatCode="0.0">
                  <c:v>0.33300000000000002</c:v>
                </c:pt>
                <c:pt idx="371" formatCode="0.0">
                  <c:v>0.33700000000000002</c:v>
                </c:pt>
                <c:pt idx="372" formatCode="0.0">
                  <c:v>0.92300000000000004</c:v>
                </c:pt>
                <c:pt idx="373" formatCode="0.0">
                  <c:v>1.212</c:v>
                </c:pt>
                <c:pt idx="374" formatCode="0.0">
                  <c:v>1.2589999999999999</c:v>
                </c:pt>
                <c:pt idx="375" formatCode="0.0">
                  <c:v>0.80100000000000005</c:v>
                </c:pt>
                <c:pt idx="378" formatCode="0.0">
                  <c:v>0.627</c:v>
                </c:pt>
                <c:pt idx="379" formatCode="0.0">
                  <c:v>1.292</c:v>
                </c:pt>
                <c:pt idx="380" formatCode="0.0">
                  <c:v>1</c:v>
                </c:pt>
                <c:pt idx="381" formatCode="0.0">
                  <c:v>0.95199999999999996</c:v>
                </c:pt>
                <c:pt idx="382" formatCode="0.0">
                  <c:v>0.47899999999999998</c:v>
                </c:pt>
                <c:pt idx="385" formatCode="0.0">
                  <c:v>0.94199999999999995</c:v>
                </c:pt>
                <c:pt idx="386" formatCode="0.0">
                  <c:v>1.107</c:v>
                </c:pt>
                <c:pt idx="387" formatCode="0.0">
                  <c:v>0.90400000000000003</c:v>
                </c:pt>
                <c:pt idx="388" formatCode="0.0">
                  <c:v>0.77200000000000002</c:v>
                </c:pt>
                <c:pt idx="389" formatCode="0.00">
                  <c:v>0.435</c:v>
                </c:pt>
                <c:pt idx="392" formatCode="0.00">
                  <c:v>0.504</c:v>
                </c:pt>
                <c:pt idx="393" formatCode="0.0">
                  <c:v>0.69899999999999995</c:v>
                </c:pt>
                <c:pt idx="394" formatCode="0.0">
                  <c:v>0.46300000000000002</c:v>
                </c:pt>
                <c:pt idx="395" formatCode="0.0">
                  <c:v>0.442</c:v>
                </c:pt>
                <c:pt idx="396" formatCode="0.0">
                  <c:v>0.45900000000000002</c:v>
                </c:pt>
                <c:pt idx="399" formatCode="0.00">
                  <c:v>0.52800000000000002</c:v>
                </c:pt>
                <c:pt idx="400" formatCode="0.00">
                  <c:v>0.92900000000000005</c:v>
                </c:pt>
                <c:pt idx="401" formatCode="0.00">
                  <c:v>0.58799999999999997</c:v>
                </c:pt>
                <c:pt idx="402" formatCode="0.00">
                  <c:v>0.192</c:v>
                </c:pt>
                <c:pt idx="403" formatCode="0.00">
                  <c:v>0.41499999999999998</c:v>
                </c:pt>
                <c:pt idx="406" formatCode="0.00">
                  <c:v>0.36799999999999999</c:v>
                </c:pt>
                <c:pt idx="414" formatCode="0.00">
                  <c:v>0.40699999999999997</c:v>
                </c:pt>
                <c:pt idx="415" formatCode="0.00">
                  <c:v>0.45500000000000002</c:v>
                </c:pt>
                <c:pt idx="416" formatCode="0.00">
                  <c:v>0.25900000000000001</c:v>
                </c:pt>
                <c:pt idx="417" formatCode="0.00">
                  <c:v>0.22600000000000001</c:v>
                </c:pt>
                <c:pt idx="420" formatCode="0.00">
                  <c:v>0.39900000000000002</c:v>
                </c:pt>
                <c:pt idx="421" formatCode="0.00">
                  <c:v>0.73399999999999999</c:v>
                </c:pt>
                <c:pt idx="422" formatCode="0.00">
                  <c:v>0.67900000000000005</c:v>
                </c:pt>
                <c:pt idx="423" formatCode="0.00">
                  <c:v>0.82699999999999996</c:v>
                </c:pt>
                <c:pt idx="424" formatCode="0.00">
                  <c:v>0.84599999999999997</c:v>
                </c:pt>
                <c:pt idx="425" formatCode="0.00">
                  <c:v>0.46400000000000002</c:v>
                </c:pt>
                <c:pt idx="427" formatCode="0.00">
                  <c:v>0.46400000000000002</c:v>
                </c:pt>
                <c:pt idx="428" formatCode="0.00">
                  <c:v>0.97699999999999998</c:v>
                </c:pt>
                <c:pt idx="429" formatCode="0.00">
                  <c:v>0.371</c:v>
                </c:pt>
                <c:pt idx="430" formatCode="0.00">
                  <c:v>0.32300000000000001</c:v>
                </c:pt>
                <c:pt idx="431" formatCode="0.00">
                  <c:v>0.52800000000000002</c:v>
                </c:pt>
                <c:pt idx="434" formatCode="0.00">
                  <c:v>0.25800000000000001</c:v>
                </c:pt>
                <c:pt idx="435" formatCode="0.00">
                  <c:v>0.25800000000000001</c:v>
                </c:pt>
                <c:pt idx="436" formatCode="0.00">
                  <c:v>0.371</c:v>
                </c:pt>
                <c:pt idx="437" formatCode="0.00">
                  <c:v>0.22600000000000001</c:v>
                </c:pt>
                <c:pt idx="438" formatCode="0.00">
                  <c:v>0.23200000000000001</c:v>
                </c:pt>
                <c:pt idx="441" formatCode="0.00">
                  <c:v>0.501</c:v>
                </c:pt>
                <c:pt idx="442" formatCode="0.00">
                  <c:v>0.27500000000000002</c:v>
                </c:pt>
                <c:pt idx="443" formatCode="0.00">
                  <c:v>0.20599999999999999</c:v>
                </c:pt>
                <c:pt idx="444" formatCode="0.00">
                  <c:v>0.21299999999999999</c:v>
                </c:pt>
                <c:pt idx="445" formatCode="0.00">
                  <c:v>0.20200000000000001</c:v>
                </c:pt>
                <c:pt idx="448" formatCode="0.00">
                  <c:v>0.39200000000000002</c:v>
                </c:pt>
                <c:pt idx="449" formatCode="0.00">
                  <c:v>1</c:v>
                </c:pt>
                <c:pt idx="450" formatCode="0.00">
                  <c:v>0.69599999999999995</c:v>
                </c:pt>
                <c:pt idx="451" formatCode="0.00">
                  <c:v>0.47799999999999998</c:v>
                </c:pt>
                <c:pt idx="452" formatCode="0.00">
                  <c:v>0.53400000000000003</c:v>
                </c:pt>
                <c:pt idx="455" formatCode="0.00">
                  <c:v>1.26</c:v>
                </c:pt>
                <c:pt idx="456" formatCode="0.00">
                  <c:v>1.623</c:v>
                </c:pt>
                <c:pt idx="457" formatCode="0.00">
                  <c:v>1.1819999999999999</c:v>
                </c:pt>
                <c:pt idx="458" formatCode="0.00">
                  <c:v>1.242</c:v>
                </c:pt>
                <c:pt idx="459" formatCode="0.00">
                  <c:v>0.34300000000000003</c:v>
                </c:pt>
                <c:pt idx="462" formatCode="0.00">
                  <c:v>0.36099999999999999</c:v>
                </c:pt>
                <c:pt idx="463" formatCode="0.00">
                  <c:v>1.2569999999999999</c:v>
                </c:pt>
                <c:pt idx="464" formatCode="0.00">
                  <c:v>1.0880000000000001</c:v>
                </c:pt>
                <c:pt idx="465" formatCode="0.00">
                  <c:v>0.30099999999999999</c:v>
                </c:pt>
                <c:pt idx="466" formatCode="0.00">
                  <c:v>0.186</c:v>
                </c:pt>
                <c:pt idx="469" formatCode="0.00">
                  <c:v>0.29799999999999999</c:v>
                </c:pt>
                <c:pt idx="470" formatCode="0.00">
                  <c:v>0.315</c:v>
                </c:pt>
                <c:pt idx="472" formatCode="0.00">
                  <c:v>0.313</c:v>
                </c:pt>
                <c:pt idx="473" formatCode="0.00">
                  <c:v>0.16800000000000001</c:v>
                </c:pt>
                <c:pt idx="476" formatCode="0.00">
                  <c:v>0.316</c:v>
                </c:pt>
                <c:pt idx="477" formatCode="0.00">
                  <c:v>0.85499999999999998</c:v>
                </c:pt>
                <c:pt idx="478" formatCode="0.00">
                  <c:v>0.45500000000000002</c:v>
                </c:pt>
                <c:pt idx="479" formatCode="0.00">
                  <c:v>0.32100000000000001</c:v>
                </c:pt>
                <c:pt idx="480" formatCode="0.00">
                  <c:v>0.376</c:v>
                </c:pt>
                <c:pt idx="483" formatCode="0.00">
                  <c:v>0.127</c:v>
                </c:pt>
                <c:pt idx="484" formatCode="0.00">
                  <c:v>0.28499999999999998</c:v>
                </c:pt>
                <c:pt idx="485" formatCode="0.00">
                  <c:v>0.24199999999999999</c:v>
                </c:pt>
                <c:pt idx="486" formatCode="0.00">
                  <c:v>9.4E-2</c:v>
                </c:pt>
                <c:pt idx="487" formatCode="0.00">
                  <c:v>0.114</c:v>
                </c:pt>
                <c:pt idx="490" formatCode="0.00">
                  <c:v>0.20599999999999999</c:v>
                </c:pt>
                <c:pt idx="491" formatCode="0.00">
                  <c:v>0.39400000000000002</c:v>
                </c:pt>
                <c:pt idx="492" formatCode="0.00">
                  <c:v>3.4000000000000002E-2</c:v>
                </c:pt>
                <c:pt idx="493" formatCode="0.00">
                  <c:v>8.7999999999999995E-2</c:v>
                </c:pt>
                <c:pt idx="497" formatCode="0.00">
                  <c:v>0.05</c:v>
                </c:pt>
                <c:pt idx="498" formatCode="0.00">
                  <c:v>0.11600000000000001</c:v>
                </c:pt>
                <c:pt idx="499" formatCode="0.00">
                  <c:v>0.10299999999999999</c:v>
                </c:pt>
                <c:pt idx="500" formatCode="0.00">
                  <c:v>9.0999999999999998E-2</c:v>
                </c:pt>
                <c:pt idx="501" formatCode="0.00">
                  <c:v>0.113</c:v>
                </c:pt>
                <c:pt idx="504" formatCode="0.00">
                  <c:v>0.158</c:v>
                </c:pt>
                <c:pt idx="505" formatCode="0.00">
                  <c:v>0</c:v>
                </c:pt>
                <c:pt idx="506" formatCode="0.00">
                  <c:v>0.16</c:v>
                </c:pt>
                <c:pt idx="507" formatCode="0.00">
                  <c:v>0.16600000000000001</c:v>
                </c:pt>
                <c:pt idx="508" formatCode="0.00">
                  <c:v>0.29899999999999999</c:v>
                </c:pt>
                <c:pt idx="511" formatCode="0.00">
                  <c:v>0.186</c:v>
                </c:pt>
                <c:pt idx="512" formatCode="0.00">
                  <c:v>0.22500000000000001</c:v>
                </c:pt>
                <c:pt idx="513" formatCode="0.00">
                  <c:v>0.22500000000000001</c:v>
                </c:pt>
                <c:pt idx="514" formatCode="0.00">
                  <c:v>0.14099999999999999</c:v>
                </c:pt>
                <c:pt idx="515" formatCode="0.00">
                  <c:v>0.13</c:v>
                </c:pt>
                <c:pt idx="518" formatCode="0.00">
                  <c:v>0.16800000000000001</c:v>
                </c:pt>
                <c:pt idx="519" formatCode="0.00">
                  <c:v>0.25700000000000001</c:v>
                </c:pt>
                <c:pt idx="520" formatCode="0.00">
                  <c:v>0.17599999999999999</c:v>
                </c:pt>
                <c:pt idx="521" formatCode="0.00">
                  <c:v>0.17199999999999999</c:v>
                </c:pt>
                <c:pt idx="522" formatCode="0.00">
                  <c:v>0.13600000000000001</c:v>
                </c:pt>
                <c:pt idx="525" formatCode="0.00">
                  <c:v>0.153</c:v>
                </c:pt>
                <c:pt idx="526" formatCode="0.00">
                  <c:v>0.20300000000000001</c:v>
                </c:pt>
                <c:pt idx="527" formatCode="0.00">
                  <c:v>0.2</c:v>
                </c:pt>
                <c:pt idx="528" formatCode="0.00">
                  <c:v>0.14099999999999999</c:v>
                </c:pt>
                <c:pt idx="529" formatCode="0.00">
                  <c:v>0.11</c:v>
                </c:pt>
                <c:pt idx="532" formatCode="0.00">
                  <c:v>0.113</c:v>
                </c:pt>
                <c:pt idx="533" formatCode="0.00">
                  <c:v>0.16500000000000001</c:v>
                </c:pt>
                <c:pt idx="544" formatCode="0.00">
                  <c:v>0.37859523809523804</c:v>
                </c:pt>
                <c:pt idx="545" formatCode="0.00">
                  <c:v>1.623</c:v>
                </c:pt>
                <c:pt idx="546" formatCode="0.00">
                  <c:v>3.4000000000000002E-2</c:v>
                </c:pt>
                <c:pt idx="558" formatCode="0.00">
                  <c:v>0.28899999999999998</c:v>
                </c:pt>
                <c:pt idx="559" formatCode="0.00">
                  <c:v>0.10299999999999999</c:v>
                </c:pt>
                <c:pt idx="560" formatCode="0.00">
                  <c:v>0.105</c:v>
                </c:pt>
                <c:pt idx="563" formatCode="0.00">
                  <c:v>0.105</c:v>
                </c:pt>
                <c:pt idx="564" formatCode="0.00">
                  <c:v>0.16300000000000001</c:v>
                </c:pt>
                <c:pt idx="565" formatCode="0.00">
                  <c:v>0.106</c:v>
                </c:pt>
                <c:pt idx="566" formatCode="0.00">
                  <c:v>0.10100000000000001</c:v>
                </c:pt>
                <c:pt idx="567" formatCode="0.00">
                  <c:v>9.8000000000000004E-2</c:v>
                </c:pt>
                <c:pt idx="570" formatCode="0.00">
                  <c:v>4.8000000000000001E-2</c:v>
                </c:pt>
                <c:pt idx="571" formatCode="0.00">
                  <c:v>7.2999999999999995E-2</c:v>
                </c:pt>
                <c:pt idx="572" formatCode="0.00">
                  <c:v>8.6999999999999994E-2</c:v>
                </c:pt>
                <c:pt idx="573" formatCode="0.00">
                  <c:v>8.5000000000000006E-2</c:v>
                </c:pt>
                <c:pt idx="574" formatCode="0.00">
                  <c:v>3.6999999999999998E-2</c:v>
                </c:pt>
                <c:pt idx="577" formatCode="0.00">
                  <c:v>4.2000000000000003E-2</c:v>
                </c:pt>
                <c:pt idx="578" formatCode="0.00">
                  <c:v>0.05</c:v>
                </c:pt>
                <c:pt idx="580" formatCode="0.00">
                  <c:v>9.2999999999999999E-2</c:v>
                </c:pt>
                <c:pt idx="581" formatCode="0.00">
                  <c:v>8.1000000000000003E-2</c:v>
                </c:pt>
                <c:pt idx="584" formatCode="0.00">
                  <c:v>6.6000000000000003E-2</c:v>
                </c:pt>
                <c:pt idx="585" formatCode="0.00">
                  <c:v>0.14000000000000001</c:v>
                </c:pt>
                <c:pt idx="586" formatCode="0.00">
                  <c:v>5.1999999999999998E-2</c:v>
                </c:pt>
                <c:pt idx="587" formatCode="0.00">
                  <c:v>8.3000000000000004E-2</c:v>
                </c:pt>
                <c:pt idx="588" formatCode="0.00">
                  <c:v>5.8000000000000003E-2</c:v>
                </c:pt>
                <c:pt idx="591" formatCode="0.00">
                  <c:v>7.5999999999999998E-2</c:v>
                </c:pt>
                <c:pt idx="592" formatCode="0.00">
                  <c:v>8.5999999999999993E-2</c:v>
                </c:pt>
                <c:pt idx="593" formatCode="0.00">
                  <c:v>7.2999999999999995E-2</c:v>
                </c:pt>
                <c:pt idx="594" formatCode="0.00">
                  <c:v>7.8E-2</c:v>
                </c:pt>
                <c:pt idx="595" formatCode="0.00">
                  <c:v>7.0000000000000007E-2</c:v>
                </c:pt>
                <c:pt idx="598" formatCode="0.00">
                  <c:v>7.3999999999999996E-2</c:v>
                </c:pt>
                <c:pt idx="599" formatCode="0.00">
                  <c:v>0.09</c:v>
                </c:pt>
                <c:pt idx="600" formatCode="0.00">
                  <c:v>0.1</c:v>
                </c:pt>
                <c:pt idx="601" formatCode="0.00">
                  <c:v>0.05</c:v>
                </c:pt>
                <c:pt idx="602" formatCode="0.00">
                  <c:v>6.0999999999999999E-2</c:v>
                </c:pt>
                <c:pt idx="605" formatCode="0.00">
                  <c:v>3.1E-2</c:v>
                </c:pt>
                <c:pt idx="606" formatCode="0.00">
                  <c:v>3.5000000000000003E-2</c:v>
                </c:pt>
                <c:pt idx="607" formatCode="0.00">
                  <c:v>4.4999999999999998E-2</c:v>
                </c:pt>
                <c:pt idx="608" formatCode="0.00">
                  <c:v>5.5E-2</c:v>
                </c:pt>
                <c:pt idx="609" formatCode="0.00">
                  <c:v>5.7000000000000002E-2</c:v>
                </c:pt>
                <c:pt idx="612" formatCode="0.00">
                  <c:v>0.11</c:v>
                </c:pt>
                <c:pt idx="613" formatCode="0.00">
                  <c:v>0.13200000000000001</c:v>
                </c:pt>
                <c:pt idx="614" formatCode="0.00">
                  <c:v>0.13400000000000001</c:v>
                </c:pt>
                <c:pt idx="615" formatCode="0.00">
                  <c:v>8.5999999999999993E-2</c:v>
                </c:pt>
                <c:pt idx="616" formatCode="0.00">
                  <c:v>5.6000000000000001E-2</c:v>
                </c:pt>
                <c:pt idx="619" formatCode="0.00">
                  <c:v>0.13700000000000001</c:v>
                </c:pt>
                <c:pt idx="620" formatCode="0.00">
                  <c:v>0.16700000000000001</c:v>
                </c:pt>
                <c:pt idx="621" formatCode="0.00">
                  <c:v>0.113</c:v>
                </c:pt>
                <c:pt idx="622" formatCode="0.00">
                  <c:v>8.8999999999999996E-2</c:v>
                </c:pt>
                <c:pt idx="623" formatCode="0.00">
                  <c:v>0.16</c:v>
                </c:pt>
                <c:pt idx="626" formatCode="0.00">
                  <c:v>0.129</c:v>
                </c:pt>
                <c:pt idx="627" formatCode="0.00">
                  <c:v>0.154</c:v>
                </c:pt>
                <c:pt idx="628" formatCode="0.00">
                  <c:v>0.11600000000000001</c:v>
                </c:pt>
                <c:pt idx="629" formatCode="0.00">
                  <c:v>0.10299999999999999</c:v>
                </c:pt>
                <c:pt idx="630" formatCode="0.00">
                  <c:v>0.129</c:v>
                </c:pt>
                <c:pt idx="633" formatCode="0.00">
                  <c:v>0.22600000000000001</c:v>
                </c:pt>
                <c:pt idx="634" formatCode="0.00">
                  <c:v>0.40899999999999997</c:v>
                </c:pt>
                <c:pt idx="635" formatCode="0.00">
                  <c:v>0.35799999999999998</c:v>
                </c:pt>
                <c:pt idx="636" formatCode="0.00">
                  <c:v>0.21</c:v>
                </c:pt>
                <c:pt idx="637" formatCode="0.00">
                  <c:v>0.159</c:v>
                </c:pt>
                <c:pt idx="640" formatCode="0.00">
                  <c:v>0.51700000000000002</c:v>
                </c:pt>
                <c:pt idx="641" formatCode="0.00">
                  <c:v>0.121</c:v>
                </c:pt>
                <c:pt idx="642" formatCode="0.00">
                  <c:v>8.8999999999999996E-2</c:v>
                </c:pt>
                <c:pt idx="643" formatCode="0.00">
                  <c:v>0.104</c:v>
                </c:pt>
                <c:pt idx="644" formatCode="0.00">
                  <c:v>0.10299999999999999</c:v>
                </c:pt>
                <c:pt idx="647" formatCode="0.00">
                  <c:v>0.16300000000000001</c:v>
                </c:pt>
                <c:pt idx="648">
                  <c:v>0.16900000000000001</c:v>
                </c:pt>
                <c:pt idx="649">
                  <c:v>0.16</c:v>
                </c:pt>
                <c:pt idx="650">
                  <c:v>7.1999999999999995E-2</c:v>
                </c:pt>
                <c:pt idx="651">
                  <c:v>0.114</c:v>
                </c:pt>
                <c:pt idx="654">
                  <c:v>0.20899999999999999</c:v>
                </c:pt>
                <c:pt idx="655">
                  <c:v>0.14599999999999999</c:v>
                </c:pt>
                <c:pt idx="656">
                  <c:v>4.2999999999999997E-2</c:v>
                </c:pt>
                <c:pt idx="657">
                  <c:v>0.123</c:v>
                </c:pt>
                <c:pt idx="658">
                  <c:v>0.11600000000000001</c:v>
                </c:pt>
                <c:pt idx="661">
                  <c:v>0.247</c:v>
                </c:pt>
                <c:pt idx="662">
                  <c:v>0.76800000000000002</c:v>
                </c:pt>
                <c:pt idx="663">
                  <c:v>0.154</c:v>
                </c:pt>
                <c:pt idx="664" formatCode="0.0">
                  <c:v>0.14199999999999999</c:v>
                </c:pt>
                <c:pt idx="665" formatCode="0.0">
                  <c:v>0.10100000000000001</c:v>
                </c:pt>
              </c:numCache>
            </c:numRef>
          </c:yVal>
          <c:smooth val="1"/>
          <c:extLst>
            <c:ext xmlns:c16="http://schemas.microsoft.com/office/drawing/2014/chart" uri="{C3380CC4-5D6E-409C-BE32-E72D297353CC}">
              <c16:uniqueId val="{00000000-6DF6-4E02-8107-C53819E668F8}"/>
            </c:ext>
          </c:extLst>
        </c:ser>
        <c:ser>
          <c:idx val="3"/>
          <c:order val="1"/>
          <c:tx>
            <c:v>Tanks 1_4 Eff_Monthly Ave_Ortho-P</c:v>
          </c:tx>
          <c:spPr>
            <a:ln w="31750">
              <a:solidFill>
                <a:schemeClr val="accent1">
                  <a:lumMod val="75000"/>
                </a:schemeClr>
              </a:solidFill>
            </a:ln>
          </c:spPr>
          <c:marker>
            <c:symbol val="none"/>
          </c:marker>
          <c:xVal>
            <c:numRef>
              <c:f>'Special sampling'!$G$7:$G$672</c:f>
              <c:numCache>
                <c:formatCode>[$-F800]dddd\,\ mmmm\ dd\,\ yyyy</c:formatCode>
                <c:ptCount val="666"/>
                <c:pt idx="0">
                  <c:v>42268.445138888892</c:v>
                </c:pt>
                <c:pt idx="1">
                  <c:v>42269.445138888892</c:v>
                </c:pt>
                <c:pt idx="2">
                  <c:v>42270.445138888892</c:v>
                </c:pt>
                <c:pt idx="3">
                  <c:v>42271.445138888892</c:v>
                </c:pt>
                <c:pt idx="4">
                  <c:v>42272.445138888892</c:v>
                </c:pt>
                <c:pt idx="5">
                  <c:v>42273.445138888892</c:v>
                </c:pt>
                <c:pt idx="6">
                  <c:v>42274.445138888892</c:v>
                </c:pt>
                <c:pt idx="7">
                  <c:v>42275.445138888892</c:v>
                </c:pt>
                <c:pt idx="8">
                  <c:v>42276.445138888892</c:v>
                </c:pt>
                <c:pt idx="9">
                  <c:v>42277.445138888892</c:v>
                </c:pt>
                <c:pt idx="10">
                  <c:v>42278.445138888892</c:v>
                </c:pt>
                <c:pt idx="11">
                  <c:v>42279.47152777778</c:v>
                </c:pt>
                <c:pt idx="12">
                  <c:v>42280.47152777778</c:v>
                </c:pt>
                <c:pt idx="13">
                  <c:v>42281.47152777778</c:v>
                </c:pt>
                <c:pt idx="14">
                  <c:v>42282.477083333331</c:v>
                </c:pt>
                <c:pt idx="15">
                  <c:v>42283.479166666664</c:v>
                </c:pt>
                <c:pt idx="16">
                  <c:v>42284.481944444444</c:v>
                </c:pt>
                <c:pt idx="17">
                  <c:v>42285.484027777777</c:v>
                </c:pt>
                <c:pt idx="18">
                  <c:v>42286.486111111109</c:v>
                </c:pt>
                <c:pt idx="19">
                  <c:v>42287.486111111109</c:v>
                </c:pt>
                <c:pt idx="20">
                  <c:v>42288.486111111109</c:v>
                </c:pt>
                <c:pt idx="21">
                  <c:v>42289.493055555555</c:v>
                </c:pt>
                <c:pt idx="22">
                  <c:v>42290.493750000001</c:v>
                </c:pt>
                <c:pt idx="23">
                  <c:v>42291.496527777781</c:v>
                </c:pt>
                <c:pt idx="24">
                  <c:v>42292.496527777781</c:v>
                </c:pt>
                <c:pt idx="25">
                  <c:v>42293.496527777781</c:v>
                </c:pt>
                <c:pt idx="26">
                  <c:v>42294.496527777781</c:v>
                </c:pt>
                <c:pt idx="27">
                  <c:v>42295.496527777781</c:v>
                </c:pt>
                <c:pt idx="28">
                  <c:v>42296.496527777781</c:v>
                </c:pt>
                <c:pt idx="29">
                  <c:v>42297.496527777781</c:v>
                </c:pt>
                <c:pt idx="30">
                  <c:v>42298.496527777781</c:v>
                </c:pt>
                <c:pt idx="31">
                  <c:v>42299.496527777781</c:v>
                </c:pt>
                <c:pt idx="32">
                  <c:v>42300.496527777781</c:v>
                </c:pt>
                <c:pt idx="33">
                  <c:v>42301.496527777781</c:v>
                </c:pt>
                <c:pt idx="34">
                  <c:v>42302.496527777781</c:v>
                </c:pt>
                <c:pt idx="35">
                  <c:v>42303.496527777781</c:v>
                </c:pt>
                <c:pt idx="36">
                  <c:v>42304.496527777781</c:v>
                </c:pt>
                <c:pt idx="37">
                  <c:v>42305.496527777781</c:v>
                </c:pt>
                <c:pt idx="38">
                  <c:v>42306.496527777781</c:v>
                </c:pt>
                <c:pt idx="39">
                  <c:v>42307.496527777781</c:v>
                </c:pt>
                <c:pt idx="40">
                  <c:v>42308.496527777781</c:v>
                </c:pt>
                <c:pt idx="41">
                  <c:v>42309.496527777781</c:v>
                </c:pt>
                <c:pt idx="42">
                  <c:v>42310.496527777781</c:v>
                </c:pt>
                <c:pt idx="43">
                  <c:v>42311.496527777781</c:v>
                </c:pt>
                <c:pt idx="44">
                  <c:v>42312.496527777781</c:v>
                </c:pt>
                <c:pt idx="45">
                  <c:v>42313.496527777781</c:v>
                </c:pt>
                <c:pt idx="46">
                  <c:v>42314.496527777781</c:v>
                </c:pt>
                <c:pt idx="47">
                  <c:v>42315.496527777781</c:v>
                </c:pt>
                <c:pt idx="48">
                  <c:v>42316.496527777781</c:v>
                </c:pt>
                <c:pt idx="49">
                  <c:v>42317.496527777781</c:v>
                </c:pt>
                <c:pt idx="50">
                  <c:v>42318.496527777781</c:v>
                </c:pt>
                <c:pt idx="51">
                  <c:v>42319.496527777781</c:v>
                </c:pt>
                <c:pt idx="52">
                  <c:v>42320.496527777781</c:v>
                </c:pt>
                <c:pt idx="53">
                  <c:v>42321.496527777781</c:v>
                </c:pt>
                <c:pt idx="54">
                  <c:v>42322.496527777781</c:v>
                </c:pt>
                <c:pt idx="55">
                  <c:v>42323.496527777781</c:v>
                </c:pt>
                <c:pt idx="56">
                  <c:v>42324.496527777781</c:v>
                </c:pt>
                <c:pt idx="57">
                  <c:v>42325.496527777781</c:v>
                </c:pt>
                <c:pt idx="58">
                  <c:v>42326.496527777781</c:v>
                </c:pt>
                <c:pt idx="59">
                  <c:v>42327.496527777781</c:v>
                </c:pt>
                <c:pt idx="60">
                  <c:v>42328.496527777781</c:v>
                </c:pt>
                <c:pt idx="61">
                  <c:v>42329.496527777781</c:v>
                </c:pt>
                <c:pt idx="62">
                  <c:v>42330.496527777781</c:v>
                </c:pt>
                <c:pt idx="63">
                  <c:v>42331.496527777781</c:v>
                </c:pt>
                <c:pt idx="64">
                  <c:v>42332.496527777781</c:v>
                </c:pt>
                <c:pt idx="65">
                  <c:v>42333.496527777781</c:v>
                </c:pt>
                <c:pt idx="66">
                  <c:v>42334.496527777781</c:v>
                </c:pt>
                <c:pt idx="67">
                  <c:v>42335.496527777781</c:v>
                </c:pt>
                <c:pt idx="68">
                  <c:v>42336.496527777781</c:v>
                </c:pt>
                <c:pt idx="69">
                  <c:v>42337.496527777781</c:v>
                </c:pt>
                <c:pt idx="70">
                  <c:v>42338.496527777781</c:v>
                </c:pt>
                <c:pt idx="71">
                  <c:v>42339.496527777781</c:v>
                </c:pt>
                <c:pt idx="72">
                  <c:v>42340.496527777781</c:v>
                </c:pt>
                <c:pt idx="73">
                  <c:v>42341.496527777781</c:v>
                </c:pt>
                <c:pt idx="74">
                  <c:v>42342.496527777781</c:v>
                </c:pt>
                <c:pt idx="75">
                  <c:v>42343.496527777781</c:v>
                </c:pt>
                <c:pt idx="76">
                  <c:v>42344.496527777781</c:v>
                </c:pt>
                <c:pt idx="77">
                  <c:v>42345.496527777781</c:v>
                </c:pt>
                <c:pt idx="78">
                  <c:v>42346.496527777781</c:v>
                </c:pt>
                <c:pt idx="79">
                  <c:v>42347.496527777781</c:v>
                </c:pt>
                <c:pt idx="80">
                  <c:v>42348.496527777781</c:v>
                </c:pt>
                <c:pt idx="81">
                  <c:v>42349.496527777781</c:v>
                </c:pt>
                <c:pt idx="82">
                  <c:v>42350.496527777781</c:v>
                </c:pt>
                <c:pt idx="83">
                  <c:v>42351.496527777781</c:v>
                </c:pt>
                <c:pt idx="84">
                  <c:v>42352.496527777781</c:v>
                </c:pt>
                <c:pt idx="85">
                  <c:v>42353.496527777781</c:v>
                </c:pt>
                <c:pt idx="86">
                  <c:v>42354.496527777781</c:v>
                </c:pt>
                <c:pt idx="87">
                  <c:v>42355.496527777781</c:v>
                </c:pt>
                <c:pt idx="88">
                  <c:v>42356.496527777781</c:v>
                </c:pt>
                <c:pt idx="89">
                  <c:v>42357.496527777781</c:v>
                </c:pt>
                <c:pt idx="90">
                  <c:v>42358.496527777781</c:v>
                </c:pt>
                <c:pt idx="91">
                  <c:v>42359.496527777781</c:v>
                </c:pt>
                <c:pt idx="92">
                  <c:v>42360.496527777781</c:v>
                </c:pt>
                <c:pt idx="93">
                  <c:v>42361.496527777781</c:v>
                </c:pt>
                <c:pt idx="94">
                  <c:v>42362.496527777781</c:v>
                </c:pt>
                <c:pt idx="95">
                  <c:v>42363.496527777781</c:v>
                </c:pt>
                <c:pt idx="96">
                  <c:v>42364.496527777781</c:v>
                </c:pt>
                <c:pt idx="97">
                  <c:v>42365.496527777781</c:v>
                </c:pt>
                <c:pt idx="98">
                  <c:v>42366.496527777781</c:v>
                </c:pt>
                <c:pt idx="99">
                  <c:v>42367.496527777781</c:v>
                </c:pt>
                <c:pt idx="100">
                  <c:v>42368.496527777781</c:v>
                </c:pt>
                <c:pt idx="101">
                  <c:v>42369.496527777781</c:v>
                </c:pt>
                <c:pt idx="102">
                  <c:v>42370.496527777781</c:v>
                </c:pt>
                <c:pt idx="103">
                  <c:v>42371.496527777781</c:v>
                </c:pt>
                <c:pt idx="104">
                  <c:v>42372.496527777781</c:v>
                </c:pt>
                <c:pt idx="105">
                  <c:v>42373.496527777781</c:v>
                </c:pt>
                <c:pt idx="106">
                  <c:v>42374.496527777781</c:v>
                </c:pt>
                <c:pt idx="107">
                  <c:v>42375.496527777781</c:v>
                </c:pt>
                <c:pt idx="108">
                  <c:v>42376.496527777781</c:v>
                </c:pt>
                <c:pt idx="109">
                  <c:v>42377.496527777781</c:v>
                </c:pt>
                <c:pt idx="110">
                  <c:v>42378.496527777781</c:v>
                </c:pt>
                <c:pt idx="111">
                  <c:v>42379.496527777781</c:v>
                </c:pt>
                <c:pt idx="112">
                  <c:v>42380.496527777781</c:v>
                </c:pt>
                <c:pt idx="113">
                  <c:v>42381.496527777781</c:v>
                </c:pt>
                <c:pt idx="114">
                  <c:v>42382.496527777781</c:v>
                </c:pt>
                <c:pt idx="115">
                  <c:v>42383.496527777781</c:v>
                </c:pt>
                <c:pt idx="116">
                  <c:v>42384.496527777781</c:v>
                </c:pt>
                <c:pt idx="117">
                  <c:v>42385.496527777781</c:v>
                </c:pt>
                <c:pt idx="118">
                  <c:v>42386.496527777781</c:v>
                </c:pt>
                <c:pt idx="119">
                  <c:v>42387.496527777781</c:v>
                </c:pt>
                <c:pt idx="120">
                  <c:v>42388.496527777781</c:v>
                </c:pt>
                <c:pt idx="121">
                  <c:v>42389.496527777781</c:v>
                </c:pt>
                <c:pt idx="122">
                  <c:v>42390.496527777781</c:v>
                </c:pt>
                <c:pt idx="123">
                  <c:v>42391.496527777781</c:v>
                </c:pt>
                <c:pt idx="124">
                  <c:v>42392.496527777781</c:v>
                </c:pt>
                <c:pt idx="125">
                  <c:v>42393.496527777781</c:v>
                </c:pt>
                <c:pt idx="126">
                  <c:v>42394.496527777781</c:v>
                </c:pt>
                <c:pt idx="127">
                  <c:v>42395.496527777781</c:v>
                </c:pt>
                <c:pt idx="128">
                  <c:v>42396.496527777781</c:v>
                </c:pt>
                <c:pt idx="129">
                  <c:v>42397.496527777781</c:v>
                </c:pt>
                <c:pt idx="130">
                  <c:v>42398.496527777781</c:v>
                </c:pt>
                <c:pt idx="131">
                  <c:v>42399.496527777781</c:v>
                </c:pt>
                <c:pt idx="132">
                  <c:v>42400.496527777781</c:v>
                </c:pt>
                <c:pt idx="133">
                  <c:v>42401.496527777781</c:v>
                </c:pt>
                <c:pt idx="134">
                  <c:v>42402.496527777781</c:v>
                </c:pt>
                <c:pt idx="135">
                  <c:v>42403.496527777781</c:v>
                </c:pt>
                <c:pt idx="136">
                  <c:v>42404.496527777781</c:v>
                </c:pt>
                <c:pt idx="137">
                  <c:v>42405.496527777781</c:v>
                </c:pt>
                <c:pt idx="138">
                  <c:v>42406.496527777781</c:v>
                </c:pt>
                <c:pt idx="139">
                  <c:v>42407.496527777781</c:v>
                </c:pt>
                <c:pt idx="140">
                  <c:v>42408.496527777781</c:v>
                </c:pt>
                <c:pt idx="141">
                  <c:v>42409.496527777781</c:v>
                </c:pt>
                <c:pt idx="142">
                  <c:v>42410.496527777781</c:v>
                </c:pt>
                <c:pt idx="143">
                  <c:v>42411.496527777781</c:v>
                </c:pt>
                <c:pt idx="144">
                  <c:v>42412.496527777781</c:v>
                </c:pt>
                <c:pt idx="145">
                  <c:v>42413.496527777781</c:v>
                </c:pt>
                <c:pt idx="146">
                  <c:v>42414.496527777781</c:v>
                </c:pt>
                <c:pt idx="147">
                  <c:v>42415.496527777781</c:v>
                </c:pt>
                <c:pt idx="148">
                  <c:v>42416.496527777781</c:v>
                </c:pt>
                <c:pt idx="149">
                  <c:v>42417.496527777781</c:v>
                </c:pt>
                <c:pt idx="150">
                  <c:v>42418.496527777781</c:v>
                </c:pt>
                <c:pt idx="151">
                  <c:v>42419.496527777781</c:v>
                </c:pt>
                <c:pt idx="152">
                  <c:v>42420.496527777781</c:v>
                </c:pt>
                <c:pt idx="153">
                  <c:v>42421.496527777781</c:v>
                </c:pt>
                <c:pt idx="154">
                  <c:v>42422.496527777781</c:v>
                </c:pt>
                <c:pt idx="155">
                  <c:v>42423.496527777781</c:v>
                </c:pt>
                <c:pt idx="156">
                  <c:v>42424.496527777781</c:v>
                </c:pt>
                <c:pt idx="157">
                  <c:v>42425.496527777781</c:v>
                </c:pt>
                <c:pt idx="158">
                  <c:v>42426.496527777781</c:v>
                </c:pt>
                <c:pt idx="159">
                  <c:v>42427.496527777781</c:v>
                </c:pt>
                <c:pt idx="160">
                  <c:v>42428.496527777781</c:v>
                </c:pt>
                <c:pt idx="161">
                  <c:v>42429.496527777781</c:v>
                </c:pt>
                <c:pt idx="162">
                  <c:v>42430.496527777781</c:v>
                </c:pt>
                <c:pt idx="163">
                  <c:v>42431.496527777781</c:v>
                </c:pt>
                <c:pt idx="164">
                  <c:v>42432.496527777781</c:v>
                </c:pt>
                <c:pt idx="165">
                  <c:v>42433.496527777781</c:v>
                </c:pt>
                <c:pt idx="166">
                  <c:v>42434.496527777781</c:v>
                </c:pt>
                <c:pt idx="167">
                  <c:v>42435.496527777781</c:v>
                </c:pt>
                <c:pt idx="168">
                  <c:v>42436.496527777781</c:v>
                </c:pt>
                <c:pt idx="169">
                  <c:v>42437.496527777781</c:v>
                </c:pt>
                <c:pt idx="170">
                  <c:v>42438.496527777781</c:v>
                </c:pt>
                <c:pt idx="171">
                  <c:v>42439.496527777781</c:v>
                </c:pt>
                <c:pt idx="172">
                  <c:v>42440.496527777781</c:v>
                </c:pt>
                <c:pt idx="173">
                  <c:v>42441.496527777781</c:v>
                </c:pt>
                <c:pt idx="174">
                  <c:v>42442.496527777781</c:v>
                </c:pt>
                <c:pt idx="175">
                  <c:v>42443.496527777781</c:v>
                </c:pt>
                <c:pt idx="176">
                  <c:v>42444.496527777781</c:v>
                </c:pt>
                <c:pt idx="177">
                  <c:v>42445.496527777781</c:v>
                </c:pt>
                <c:pt idx="178">
                  <c:v>42446.496527777781</c:v>
                </c:pt>
                <c:pt idx="179">
                  <c:v>42447.496527777781</c:v>
                </c:pt>
                <c:pt idx="180">
                  <c:v>42448.496527777781</c:v>
                </c:pt>
                <c:pt idx="181">
                  <c:v>42449.496527777781</c:v>
                </c:pt>
                <c:pt idx="182">
                  <c:v>42450.496527777781</c:v>
                </c:pt>
                <c:pt idx="183">
                  <c:v>42451.496527777781</c:v>
                </c:pt>
                <c:pt idx="184">
                  <c:v>42452.496527777781</c:v>
                </c:pt>
                <c:pt idx="185">
                  <c:v>42453.496527777781</c:v>
                </c:pt>
                <c:pt idx="186">
                  <c:v>42454.496527777781</c:v>
                </c:pt>
                <c:pt idx="187">
                  <c:v>42455.496527777781</c:v>
                </c:pt>
                <c:pt idx="188">
                  <c:v>42456.496527777781</c:v>
                </c:pt>
                <c:pt idx="189">
                  <c:v>42457.496527777781</c:v>
                </c:pt>
                <c:pt idx="190">
                  <c:v>42458.496527777781</c:v>
                </c:pt>
                <c:pt idx="191">
                  <c:v>42459.496527777781</c:v>
                </c:pt>
                <c:pt idx="192">
                  <c:v>42460.496527777781</c:v>
                </c:pt>
                <c:pt idx="193">
                  <c:v>42461.496527777781</c:v>
                </c:pt>
                <c:pt idx="194">
                  <c:v>42462.496527777781</c:v>
                </c:pt>
                <c:pt idx="195">
                  <c:v>42463.496527777781</c:v>
                </c:pt>
                <c:pt idx="196">
                  <c:v>42464.496527777781</c:v>
                </c:pt>
                <c:pt idx="197">
                  <c:v>42465.496527777781</c:v>
                </c:pt>
                <c:pt idx="198">
                  <c:v>42466.496527777781</c:v>
                </c:pt>
                <c:pt idx="199">
                  <c:v>42467.496527777781</c:v>
                </c:pt>
                <c:pt idx="200">
                  <c:v>42468.496527777781</c:v>
                </c:pt>
                <c:pt idx="201">
                  <c:v>42469.496527777781</c:v>
                </c:pt>
                <c:pt idx="202">
                  <c:v>42470.496527777781</c:v>
                </c:pt>
                <c:pt idx="203">
                  <c:v>42471.496527777781</c:v>
                </c:pt>
                <c:pt idx="204">
                  <c:v>42472.496527777781</c:v>
                </c:pt>
                <c:pt idx="205">
                  <c:v>42473.496527777781</c:v>
                </c:pt>
                <c:pt idx="206">
                  <c:v>42474.496527777781</c:v>
                </c:pt>
                <c:pt idx="207">
                  <c:v>42475.496527777781</c:v>
                </c:pt>
                <c:pt idx="208">
                  <c:v>42476.496527777781</c:v>
                </c:pt>
                <c:pt idx="209">
                  <c:v>42477.496527777781</c:v>
                </c:pt>
                <c:pt idx="210">
                  <c:v>42478.496527777781</c:v>
                </c:pt>
                <c:pt idx="211">
                  <c:v>42479.496527777781</c:v>
                </c:pt>
                <c:pt idx="212">
                  <c:v>42480.496527777781</c:v>
                </c:pt>
                <c:pt idx="213">
                  <c:v>42481.496527777781</c:v>
                </c:pt>
                <c:pt idx="214">
                  <c:v>42482.496527777781</c:v>
                </c:pt>
                <c:pt idx="215">
                  <c:v>42483.496527777781</c:v>
                </c:pt>
                <c:pt idx="216">
                  <c:v>42484.496527777781</c:v>
                </c:pt>
                <c:pt idx="217">
                  <c:v>42485.496527777781</c:v>
                </c:pt>
                <c:pt idx="218">
                  <c:v>42486.496527777781</c:v>
                </c:pt>
                <c:pt idx="219">
                  <c:v>42487.496527777781</c:v>
                </c:pt>
                <c:pt idx="220">
                  <c:v>42488.496527777781</c:v>
                </c:pt>
                <c:pt idx="221">
                  <c:v>42489.496527777781</c:v>
                </c:pt>
                <c:pt idx="222">
                  <c:v>42490.496527777781</c:v>
                </c:pt>
                <c:pt idx="223">
                  <c:v>42491.496527777781</c:v>
                </c:pt>
                <c:pt idx="224">
                  <c:v>42492.496527777781</c:v>
                </c:pt>
                <c:pt idx="225">
                  <c:v>42493.496527777781</c:v>
                </c:pt>
                <c:pt idx="226">
                  <c:v>42494.496527777781</c:v>
                </c:pt>
                <c:pt idx="227">
                  <c:v>42495.496527777781</c:v>
                </c:pt>
                <c:pt idx="228">
                  <c:v>42496.496527777781</c:v>
                </c:pt>
                <c:pt idx="229">
                  <c:v>42497.496527777781</c:v>
                </c:pt>
                <c:pt idx="230">
                  <c:v>42498.496527777781</c:v>
                </c:pt>
                <c:pt idx="231">
                  <c:v>42499.496527777781</c:v>
                </c:pt>
                <c:pt idx="232">
                  <c:v>42500.496527777781</c:v>
                </c:pt>
                <c:pt idx="233">
                  <c:v>42501.496527777781</c:v>
                </c:pt>
                <c:pt idx="234">
                  <c:v>42502.496527777781</c:v>
                </c:pt>
                <c:pt idx="235">
                  <c:v>42503.496527777781</c:v>
                </c:pt>
                <c:pt idx="236">
                  <c:v>42504.496527777781</c:v>
                </c:pt>
                <c:pt idx="237">
                  <c:v>42505.496527777781</c:v>
                </c:pt>
                <c:pt idx="238">
                  <c:v>42506.496527777781</c:v>
                </c:pt>
                <c:pt idx="239">
                  <c:v>42507.496527777781</c:v>
                </c:pt>
                <c:pt idx="240">
                  <c:v>42508.496527777781</c:v>
                </c:pt>
                <c:pt idx="241">
                  <c:v>42509.496527777781</c:v>
                </c:pt>
                <c:pt idx="242">
                  <c:v>42510.496527777781</c:v>
                </c:pt>
                <c:pt idx="243">
                  <c:v>42511.496527777781</c:v>
                </c:pt>
                <c:pt idx="244">
                  <c:v>42512.496527777781</c:v>
                </c:pt>
                <c:pt idx="245">
                  <c:v>42513.496527777781</c:v>
                </c:pt>
                <c:pt idx="246">
                  <c:v>42514.496527777781</c:v>
                </c:pt>
                <c:pt idx="247">
                  <c:v>42515.496527777781</c:v>
                </c:pt>
                <c:pt idx="248">
                  <c:v>42516.496527777781</c:v>
                </c:pt>
                <c:pt idx="249">
                  <c:v>42517.496527777781</c:v>
                </c:pt>
                <c:pt idx="250">
                  <c:v>42518.496527777781</c:v>
                </c:pt>
                <c:pt idx="251">
                  <c:v>42519.496527777781</c:v>
                </c:pt>
                <c:pt idx="252">
                  <c:v>42520.496527777781</c:v>
                </c:pt>
                <c:pt idx="253">
                  <c:v>42521.496527777781</c:v>
                </c:pt>
                <c:pt idx="254">
                  <c:v>42522.496527777781</c:v>
                </c:pt>
                <c:pt idx="255">
                  <c:v>42523.496527777781</c:v>
                </c:pt>
                <c:pt idx="256">
                  <c:v>42524.496527777781</c:v>
                </c:pt>
                <c:pt idx="257">
                  <c:v>42525.496527777781</c:v>
                </c:pt>
                <c:pt idx="258">
                  <c:v>42526.496527777781</c:v>
                </c:pt>
                <c:pt idx="259">
                  <c:v>42527.496527777781</c:v>
                </c:pt>
                <c:pt idx="260">
                  <c:v>42528.496527777781</c:v>
                </c:pt>
                <c:pt idx="261">
                  <c:v>42529.496527777781</c:v>
                </c:pt>
                <c:pt idx="262">
                  <c:v>42530.496527777781</c:v>
                </c:pt>
                <c:pt idx="263">
                  <c:v>42531.496527777781</c:v>
                </c:pt>
                <c:pt idx="264">
                  <c:v>42532.496527777781</c:v>
                </c:pt>
                <c:pt idx="265">
                  <c:v>42533.496527777781</c:v>
                </c:pt>
                <c:pt idx="266">
                  <c:v>42534.496527777781</c:v>
                </c:pt>
                <c:pt idx="267">
                  <c:v>42535.496527777781</c:v>
                </c:pt>
                <c:pt idx="268">
                  <c:v>42536.496527777781</c:v>
                </c:pt>
                <c:pt idx="269">
                  <c:v>42537.496527777781</c:v>
                </c:pt>
                <c:pt idx="270">
                  <c:v>42538.496527777781</c:v>
                </c:pt>
                <c:pt idx="271">
                  <c:v>42539.496527777781</c:v>
                </c:pt>
                <c:pt idx="272">
                  <c:v>42540.496527777781</c:v>
                </c:pt>
                <c:pt idx="273">
                  <c:v>42541.496527777781</c:v>
                </c:pt>
                <c:pt idx="274">
                  <c:v>42542.496527777781</c:v>
                </c:pt>
                <c:pt idx="275">
                  <c:v>42543.496527777781</c:v>
                </c:pt>
                <c:pt idx="276">
                  <c:v>42544.496527777781</c:v>
                </c:pt>
                <c:pt idx="277">
                  <c:v>42545.496527777781</c:v>
                </c:pt>
                <c:pt idx="278">
                  <c:v>42546.496527777781</c:v>
                </c:pt>
                <c:pt idx="279">
                  <c:v>42547.496527777781</c:v>
                </c:pt>
                <c:pt idx="280">
                  <c:v>42548.496527777781</c:v>
                </c:pt>
                <c:pt idx="281">
                  <c:v>42549.496527777781</c:v>
                </c:pt>
                <c:pt idx="282">
                  <c:v>42550.496527777781</c:v>
                </c:pt>
                <c:pt idx="283">
                  <c:v>42551.496527777781</c:v>
                </c:pt>
                <c:pt idx="284">
                  <c:v>42552.496527777781</c:v>
                </c:pt>
                <c:pt idx="285">
                  <c:v>42553.496527777781</c:v>
                </c:pt>
                <c:pt idx="286">
                  <c:v>42554.496527777781</c:v>
                </c:pt>
                <c:pt idx="287">
                  <c:v>42555.496527777781</c:v>
                </c:pt>
                <c:pt idx="288">
                  <c:v>42556.496527777781</c:v>
                </c:pt>
                <c:pt idx="289">
                  <c:v>42557.496527777781</c:v>
                </c:pt>
                <c:pt idx="290">
                  <c:v>42558.496527777781</c:v>
                </c:pt>
                <c:pt idx="291">
                  <c:v>42559.496527777781</c:v>
                </c:pt>
                <c:pt idx="292">
                  <c:v>42560.496527777781</c:v>
                </c:pt>
                <c:pt idx="293">
                  <c:v>42561.496527777781</c:v>
                </c:pt>
                <c:pt idx="294">
                  <c:v>42562.496527777781</c:v>
                </c:pt>
                <c:pt idx="295">
                  <c:v>42563.496527777781</c:v>
                </c:pt>
                <c:pt idx="296">
                  <c:v>42564.496527777781</c:v>
                </c:pt>
                <c:pt idx="297">
                  <c:v>42565.496527777781</c:v>
                </c:pt>
                <c:pt idx="298">
                  <c:v>42566.496527777781</c:v>
                </c:pt>
                <c:pt idx="299">
                  <c:v>42567.496527777781</c:v>
                </c:pt>
                <c:pt idx="300">
                  <c:v>42568.496527777781</c:v>
                </c:pt>
                <c:pt idx="301">
                  <c:v>42569.496527777781</c:v>
                </c:pt>
                <c:pt idx="302">
                  <c:v>42570.496527777781</c:v>
                </c:pt>
                <c:pt idx="303">
                  <c:v>42571.496527777781</c:v>
                </c:pt>
                <c:pt idx="304">
                  <c:v>42572.496527777781</c:v>
                </c:pt>
                <c:pt idx="305">
                  <c:v>42573.496527777781</c:v>
                </c:pt>
                <c:pt idx="306">
                  <c:v>42574.496527777781</c:v>
                </c:pt>
                <c:pt idx="307">
                  <c:v>42575.496527777781</c:v>
                </c:pt>
                <c:pt idx="308">
                  <c:v>42576.496527777781</c:v>
                </c:pt>
                <c:pt idx="309">
                  <c:v>42577.496527777781</c:v>
                </c:pt>
                <c:pt idx="310">
                  <c:v>42578.496527777781</c:v>
                </c:pt>
                <c:pt idx="311">
                  <c:v>42579.496527777781</c:v>
                </c:pt>
                <c:pt idx="312">
                  <c:v>42580.496527777781</c:v>
                </c:pt>
                <c:pt idx="313">
                  <c:v>42581.496527777781</c:v>
                </c:pt>
                <c:pt idx="314">
                  <c:v>42582.496527777781</c:v>
                </c:pt>
                <c:pt idx="315">
                  <c:v>42583.496527777781</c:v>
                </c:pt>
                <c:pt idx="316">
                  <c:v>42584.496527777781</c:v>
                </c:pt>
                <c:pt idx="317">
                  <c:v>42585.496527777781</c:v>
                </c:pt>
                <c:pt idx="318">
                  <c:v>42586.496527777781</c:v>
                </c:pt>
                <c:pt idx="319">
                  <c:v>42587.496527777781</c:v>
                </c:pt>
                <c:pt idx="320">
                  <c:v>42588.496527777781</c:v>
                </c:pt>
                <c:pt idx="321">
                  <c:v>42589.496527777781</c:v>
                </c:pt>
                <c:pt idx="322">
                  <c:v>42590.496527777781</c:v>
                </c:pt>
                <c:pt idx="323">
                  <c:v>42591.496527777781</c:v>
                </c:pt>
                <c:pt idx="324">
                  <c:v>42592.496527777781</c:v>
                </c:pt>
                <c:pt idx="325">
                  <c:v>42593.496527777781</c:v>
                </c:pt>
                <c:pt idx="326">
                  <c:v>42594.496527777781</c:v>
                </c:pt>
                <c:pt idx="327">
                  <c:v>42595.496527777781</c:v>
                </c:pt>
                <c:pt idx="328">
                  <c:v>42596.496527777781</c:v>
                </c:pt>
                <c:pt idx="329">
                  <c:v>42597.496527777781</c:v>
                </c:pt>
                <c:pt idx="330">
                  <c:v>42598.496527777781</c:v>
                </c:pt>
                <c:pt idx="331">
                  <c:v>42599.496527777781</c:v>
                </c:pt>
                <c:pt idx="332">
                  <c:v>42600.496527777781</c:v>
                </c:pt>
                <c:pt idx="333">
                  <c:v>42601.496527777781</c:v>
                </c:pt>
                <c:pt idx="334">
                  <c:v>42602.496527777781</c:v>
                </c:pt>
                <c:pt idx="335">
                  <c:v>42603.496527777781</c:v>
                </c:pt>
                <c:pt idx="336">
                  <c:v>42604.496527777781</c:v>
                </c:pt>
                <c:pt idx="337">
                  <c:v>42605.496527777781</c:v>
                </c:pt>
                <c:pt idx="338">
                  <c:v>42606.496527777781</c:v>
                </c:pt>
                <c:pt idx="339">
                  <c:v>42607.496527777781</c:v>
                </c:pt>
                <c:pt idx="340">
                  <c:v>42608.496527777781</c:v>
                </c:pt>
                <c:pt idx="341">
                  <c:v>42609.496527777781</c:v>
                </c:pt>
                <c:pt idx="342">
                  <c:v>42610.496527777781</c:v>
                </c:pt>
                <c:pt idx="343">
                  <c:v>42611.496527777781</c:v>
                </c:pt>
                <c:pt idx="344">
                  <c:v>42612.496527777781</c:v>
                </c:pt>
                <c:pt idx="345">
                  <c:v>42613.496527777781</c:v>
                </c:pt>
                <c:pt idx="346">
                  <c:v>42614.496527777781</c:v>
                </c:pt>
                <c:pt idx="347">
                  <c:v>42615.496527777781</c:v>
                </c:pt>
                <c:pt idx="348">
                  <c:v>42616.496527777781</c:v>
                </c:pt>
                <c:pt idx="349">
                  <c:v>42617.496527777781</c:v>
                </c:pt>
                <c:pt idx="350">
                  <c:v>42618.496527777781</c:v>
                </c:pt>
                <c:pt idx="351">
                  <c:v>42619.496527777781</c:v>
                </c:pt>
                <c:pt idx="352">
                  <c:v>42620.496527777781</c:v>
                </c:pt>
                <c:pt idx="353">
                  <c:v>42621.496527777781</c:v>
                </c:pt>
                <c:pt idx="354">
                  <c:v>42622.496527777781</c:v>
                </c:pt>
                <c:pt idx="355">
                  <c:v>42623.496527777781</c:v>
                </c:pt>
                <c:pt idx="356">
                  <c:v>42624.496527777781</c:v>
                </c:pt>
                <c:pt idx="357">
                  <c:v>42625.496527777781</c:v>
                </c:pt>
                <c:pt idx="358">
                  <c:v>42626.496527777781</c:v>
                </c:pt>
                <c:pt idx="359">
                  <c:v>42627.496527777781</c:v>
                </c:pt>
                <c:pt idx="360">
                  <c:v>42628.496527777781</c:v>
                </c:pt>
                <c:pt idx="361">
                  <c:v>42629.496527777781</c:v>
                </c:pt>
                <c:pt idx="362">
                  <c:v>42630.496527777781</c:v>
                </c:pt>
                <c:pt idx="363">
                  <c:v>42631.496527777781</c:v>
                </c:pt>
                <c:pt idx="364">
                  <c:v>42632.496527777781</c:v>
                </c:pt>
                <c:pt idx="365">
                  <c:v>42633.496527777781</c:v>
                </c:pt>
                <c:pt idx="366">
                  <c:v>42634.496527777781</c:v>
                </c:pt>
                <c:pt idx="367">
                  <c:v>42635.496527777781</c:v>
                </c:pt>
                <c:pt idx="368">
                  <c:v>42636.496527777781</c:v>
                </c:pt>
                <c:pt idx="369">
                  <c:v>42637.496527777781</c:v>
                </c:pt>
                <c:pt idx="370">
                  <c:v>42638.496527777781</c:v>
                </c:pt>
                <c:pt idx="371">
                  <c:v>42639.496527777781</c:v>
                </c:pt>
                <c:pt idx="372">
                  <c:v>42640.496527777781</c:v>
                </c:pt>
                <c:pt idx="373">
                  <c:v>42641.496527777781</c:v>
                </c:pt>
                <c:pt idx="374">
                  <c:v>42642.496527777781</c:v>
                </c:pt>
                <c:pt idx="375">
                  <c:v>42643.496527777781</c:v>
                </c:pt>
                <c:pt idx="376">
                  <c:v>42644.496527777781</c:v>
                </c:pt>
                <c:pt idx="377">
                  <c:v>42645.496527777781</c:v>
                </c:pt>
                <c:pt idx="378">
                  <c:v>42646.496527777781</c:v>
                </c:pt>
                <c:pt idx="379">
                  <c:v>42647.496527777781</c:v>
                </c:pt>
                <c:pt idx="380">
                  <c:v>42648.496527777781</c:v>
                </c:pt>
                <c:pt idx="381">
                  <c:v>42649.496527777781</c:v>
                </c:pt>
                <c:pt idx="382">
                  <c:v>42650.496527777781</c:v>
                </c:pt>
                <c:pt idx="383">
                  <c:v>42651.496527777781</c:v>
                </c:pt>
                <c:pt idx="384">
                  <c:v>42652.496527777781</c:v>
                </c:pt>
                <c:pt idx="385">
                  <c:v>42653.496527777781</c:v>
                </c:pt>
                <c:pt idx="386">
                  <c:v>42654.496527777781</c:v>
                </c:pt>
                <c:pt idx="387">
                  <c:v>42655.496527777781</c:v>
                </c:pt>
                <c:pt idx="388">
                  <c:v>42656.496527777781</c:v>
                </c:pt>
                <c:pt idx="389">
                  <c:v>42657.496527777781</c:v>
                </c:pt>
                <c:pt idx="390">
                  <c:v>42658.496527777781</c:v>
                </c:pt>
                <c:pt idx="391">
                  <c:v>42659.496527777781</c:v>
                </c:pt>
                <c:pt idx="392">
                  <c:v>42660.496527777781</c:v>
                </c:pt>
                <c:pt idx="393">
                  <c:v>42661.496527777781</c:v>
                </c:pt>
                <c:pt idx="394">
                  <c:v>42662.496527777781</c:v>
                </c:pt>
                <c:pt idx="395">
                  <c:v>42663.496527777781</c:v>
                </c:pt>
                <c:pt idx="396">
                  <c:v>42664.496527777781</c:v>
                </c:pt>
                <c:pt idx="397">
                  <c:v>42665.496527777781</c:v>
                </c:pt>
                <c:pt idx="398">
                  <c:v>42666.496527777781</c:v>
                </c:pt>
                <c:pt idx="399">
                  <c:v>42667.496527777781</c:v>
                </c:pt>
                <c:pt idx="400">
                  <c:v>42668.496527777781</c:v>
                </c:pt>
                <c:pt idx="401">
                  <c:v>42669.496527777781</c:v>
                </c:pt>
                <c:pt idx="402">
                  <c:v>42670.496527777781</c:v>
                </c:pt>
                <c:pt idx="403">
                  <c:v>42671.496527777781</c:v>
                </c:pt>
                <c:pt idx="404">
                  <c:v>42672.496527777781</c:v>
                </c:pt>
                <c:pt idx="405">
                  <c:v>42673.496527777781</c:v>
                </c:pt>
                <c:pt idx="406">
                  <c:v>42674.496527777781</c:v>
                </c:pt>
                <c:pt idx="414">
                  <c:v>42675.496527777781</c:v>
                </c:pt>
                <c:pt idx="415">
                  <c:v>42676.496527777781</c:v>
                </c:pt>
                <c:pt idx="416">
                  <c:v>42677.496527777781</c:v>
                </c:pt>
                <c:pt idx="417">
                  <c:v>42678.496527777781</c:v>
                </c:pt>
                <c:pt idx="418">
                  <c:v>42679.496527777781</c:v>
                </c:pt>
                <c:pt idx="419">
                  <c:v>42680.496527777781</c:v>
                </c:pt>
                <c:pt idx="420">
                  <c:v>42681.496527777781</c:v>
                </c:pt>
                <c:pt idx="421">
                  <c:v>42682.496527777781</c:v>
                </c:pt>
                <c:pt idx="422">
                  <c:v>42683.496527777781</c:v>
                </c:pt>
                <c:pt idx="423">
                  <c:v>42684.496527777781</c:v>
                </c:pt>
                <c:pt idx="424">
                  <c:v>42685.496527777781</c:v>
                </c:pt>
                <c:pt idx="425">
                  <c:v>42686.496527777781</c:v>
                </c:pt>
                <c:pt idx="426">
                  <c:v>42687.496527777781</c:v>
                </c:pt>
                <c:pt idx="427">
                  <c:v>42688.496527777781</c:v>
                </c:pt>
                <c:pt idx="428">
                  <c:v>42689.496527777781</c:v>
                </c:pt>
                <c:pt idx="429">
                  <c:v>42690.496527777781</c:v>
                </c:pt>
                <c:pt idx="430">
                  <c:v>42691.496527777781</c:v>
                </c:pt>
                <c:pt idx="431">
                  <c:v>42692.496527777781</c:v>
                </c:pt>
                <c:pt idx="432">
                  <c:v>42693.496527777781</c:v>
                </c:pt>
                <c:pt idx="433">
                  <c:v>42694.496527777781</c:v>
                </c:pt>
                <c:pt idx="434">
                  <c:v>42695.496527777781</c:v>
                </c:pt>
                <c:pt idx="435">
                  <c:v>42696.496527777781</c:v>
                </c:pt>
                <c:pt idx="436">
                  <c:v>42697.496527777781</c:v>
                </c:pt>
                <c:pt idx="437">
                  <c:v>42698.496527777781</c:v>
                </c:pt>
                <c:pt idx="438">
                  <c:v>42699.496527777781</c:v>
                </c:pt>
                <c:pt idx="439">
                  <c:v>42700.496527777781</c:v>
                </c:pt>
                <c:pt idx="440">
                  <c:v>42701.496527777781</c:v>
                </c:pt>
                <c:pt idx="441">
                  <c:v>42702.496527777781</c:v>
                </c:pt>
                <c:pt idx="442">
                  <c:v>42703.496527777781</c:v>
                </c:pt>
                <c:pt idx="443">
                  <c:v>42704.496527777781</c:v>
                </c:pt>
                <c:pt idx="444">
                  <c:v>42705.496527777781</c:v>
                </c:pt>
                <c:pt idx="445">
                  <c:v>42706.496527777781</c:v>
                </c:pt>
                <c:pt idx="446">
                  <c:v>42707.496527777781</c:v>
                </c:pt>
                <c:pt idx="447">
                  <c:v>42708.496527777781</c:v>
                </c:pt>
                <c:pt idx="448">
                  <c:v>42709.496527777781</c:v>
                </c:pt>
                <c:pt idx="449">
                  <c:v>42710.496527777781</c:v>
                </c:pt>
                <c:pt idx="450">
                  <c:v>42711.496527777781</c:v>
                </c:pt>
                <c:pt idx="451">
                  <c:v>42712.496527777781</c:v>
                </c:pt>
                <c:pt idx="452">
                  <c:v>42713.496527777781</c:v>
                </c:pt>
                <c:pt idx="453">
                  <c:v>42714.496527777781</c:v>
                </c:pt>
                <c:pt idx="454">
                  <c:v>42715.496527777781</c:v>
                </c:pt>
                <c:pt idx="455">
                  <c:v>42716.496527777781</c:v>
                </c:pt>
                <c:pt idx="456">
                  <c:v>42717.496527777781</c:v>
                </c:pt>
                <c:pt idx="457">
                  <c:v>42718.496527777781</c:v>
                </c:pt>
                <c:pt idx="458">
                  <c:v>42719.496527777781</c:v>
                </c:pt>
                <c:pt idx="459">
                  <c:v>42720.496527777781</c:v>
                </c:pt>
                <c:pt idx="460">
                  <c:v>42721.496527777781</c:v>
                </c:pt>
                <c:pt idx="461">
                  <c:v>42722.496527777781</c:v>
                </c:pt>
                <c:pt idx="462">
                  <c:v>42723.496527777781</c:v>
                </c:pt>
                <c:pt idx="463">
                  <c:v>42724.496527777781</c:v>
                </c:pt>
                <c:pt idx="464">
                  <c:v>42725.496527777781</c:v>
                </c:pt>
                <c:pt idx="465">
                  <c:v>42726.496527777781</c:v>
                </c:pt>
                <c:pt idx="466">
                  <c:v>42727.496527777781</c:v>
                </c:pt>
                <c:pt idx="467">
                  <c:v>42728.496527777781</c:v>
                </c:pt>
                <c:pt idx="468">
                  <c:v>42729.496527777781</c:v>
                </c:pt>
                <c:pt idx="469">
                  <c:v>42730.496527777781</c:v>
                </c:pt>
                <c:pt idx="470">
                  <c:v>42731.496527777781</c:v>
                </c:pt>
                <c:pt idx="471">
                  <c:v>42732.496527777781</c:v>
                </c:pt>
                <c:pt idx="472">
                  <c:v>42733.496527777781</c:v>
                </c:pt>
                <c:pt idx="473">
                  <c:v>42734.496527777781</c:v>
                </c:pt>
                <c:pt idx="474">
                  <c:v>42735.496527777781</c:v>
                </c:pt>
                <c:pt idx="475">
                  <c:v>42736.496527777781</c:v>
                </c:pt>
                <c:pt idx="476">
                  <c:v>42737.496527777781</c:v>
                </c:pt>
                <c:pt idx="477">
                  <c:v>42738.496527777781</c:v>
                </c:pt>
                <c:pt idx="478">
                  <c:v>42739.496527777781</c:v>
                </c:pt>
                <c:pt idx="479">
                  <c:v>42740.496527777781</c:v>
                </c:pt>
                <c:pt idx="480">
                  <c:v>42741.496527777781</c:v>
                </c:pt>
                <c:pt idx="481">
                  <c:v>42742.496527777781</c:v>
                </c:pt>
                <c:pt idx="482">
                  <c:v>42743.496527777781</c:v>
                </c:pt>
                <c:pt idx="483">
                  <c:v>42744.496527777781</c:v>
                </c:pt>
                <c:pt idx="484">
                  <c:v>42745.496527777781</c:v>
                </c:pt>
                <c:pt idx="485">
                  <c:v>42746.496527777781</c:v>
                </c:pt>
                <c:pt idx="486">
                  <c:v>42747.496527777781</c:v>
                </c:pt>
                <c:pt idx="487">
                  <c:v>42748.496527777781</c:v>
                </c:pt>
                <c:pt idx="488">
                  <c:v>42749.496527777781</c:v>
                </c:pt>
                <c:pt idx="489">
                  <c:v>42750.496527777781</c:v>
                </c:pt>
                <c:pt idx="490">
                  <c:v>42751.496527777781</c:v>
                </c:pt>
                <c:pt idx="491">
                  <c:v>42752.496527777781</c:v>
                </c:pt>
                <c:pt idx="492">
                  <c:v>42753.496527777781</c:v>
                </c:pt>
                <c:pt idx="493">
                  <c:v>42754.496527777781</c:v>
                </c:pt>
                <c:pt idx="494">
                  <c:v>42755.496527777781</c:v>
                </c:pt>
                <c:pt idx="495">
                  <c:v>42756.496527777781</c:v>
                </c:pt>
                <c:pt idx="496">
                  <c:v>42757.496527777781</c:v>
                </c:pt>
                <c:pt idx="497">
                  <c:v>42758.496527777781</c:v>
                </c:pt>
                <c:pt idx="498">
                  <c:v>42759.496527777781</c:v>
                </c:pt>
                <c:pt idx="499">
                  <c:v>42760.496527777781</c:v>
                </c:pt>
                <c:pt idx="500">
                  <c:v>42761.496527777781</c:v>
                </c:pt>
                <c:pt idx="501">
                  <c:v>42762.496527777781</c:v>
                </c:pt>
                <c:pt idx="502">
                  <c:v>42763.496527777781</c:v>
                </c:pt>
                <c:pt idx="503">
                  <c:v>42764.496527777781</c:v>
                </c:pt>
                <c:pt idx="504">
                  <c:v>42765.496527777781</c:v>
                </c:pt>
                <c:pt idx="505">
                  <c:v>42766.496527777781</c:v>
                </c:pt>
                <c:pt idx="506">
                  <c:v>42767.496527777781</c:v>
                </c:pt>
                <c:pt idx="507">
                  <c:v>42768.496527777781</c:v>
                </c:pt>
                <c:pt idx="508">
                  <c:v>42769.496527777781</c:v>
                </c:pt>
                <c:pt idx="509">
                  <c:v>42770.496527777781</c:v>
                </c:pt>
                <c:pt idx="510">
                  <c:v>42771.496527777781</c:v>
                </c:pt>
                <c:pt idx="511">
                  <c:v>42772.496527777781</c:v>
                </c:pt>
                <c:pt idx="512">
                  <c:v>42773.496527777781</c:v>
                </c:pt>
                <c:pt idx="513">
                  <c:v>42774.496527777781</c:v>
                </c:pt>
                <c:pt idx="514">
                  <c:v>42775.496527777781</c:v>
                </c:pt>
                <c:pt idx="515">
                  <c:v>42776.496527777781</c:v>
                </c:pt>
                <c:pt idx="516">
                  <c:v>42777.496527777781</c:v>
                </c:pt>
                <c:pt idx="517">
                  <c:v>42778.496527777781</c:v>
                </c:pt>
                <c:pt idx="518">
                  <c:v>42779.496527777781</c:v>
                </c:pt>
                <c:pt idx="519">
                  <c:v>42780.496527777781</c:v>
                </c:pt>
                <c:pt idx="520">
                  <c:v>42781.496527777781</c:v>
                </c:pt>
                <c:pt idx="521">
                  <c:v>42782.496527777781</c:v>
                </c:pt>
                <c:pt idx="522">
                  <c:v>42783.496527777781</c:v>
                </c:pt>
                <c:pt idx="523">
                  <c:v>42784.496527777781</c:v>
                </c:pt>
                <c:pt idx="524">
                  <c:v>42785.496527777781</c:v>
                </c:pt>
                <c:pt idx="525">
                  <c:v>42786.496527777781</c:v>
                </c:pt>
                <c:pt idx="526">
                  <c:v>42787.496527777781</c:v>
                </c:pt>
                <c:pt idx="527">
                  <c:v>42788.496527777781</c:v>
                </c:pt>
                <c:pt idx="528">
                  <c:v>42789.496527777781</c:v>
                </c:pt>
                <c:pt idx="529">
                  <c:v>42790.496527777781</c:v>
                </c:pt>
                <c:pt idx="530">
                  <c:v>42791.496527777781</c:v>
                </c:pt>
                <c:pt idx="531">
                  <c:v>42792.496527777781</c:v>
                </c:pt>
                <c:pt idx="532">
                  <c:v>42793.496527777781</c:v>
                </c:pt>
                <c:pt idx="533">
                  <c:v>42794.496527777781</c:v>
                </c:pt>
                <c:pt idx="544">
                  <c:v>1</c:v>
                </c:pt>
                <c:pt idx="545">
                  <c:v>2</c:v>
                </c:pt>
                <c:pt idx="546">
                  <c:v>3</c:v>
                </c:pt>
                <c:pt idx="557">
                  <c:v>4</c:v>
                </c:pt>
                <c:pt idx="558">
                  <c:v>5</c:v>
                </c:pt>
                <c:pt idx="559">
                  <c:v>6</c:v>
                </c:pt>
                <c:pt idx="560">
                  <c:v>7</c:v>
                </c:pt>
                <c:pt idx="561">
                  <c:v>8</c:v>
                </c:pt>
                <c:pt idx="562">
                  <c:v>9</c:v>
                </c:pt>
                <c:pt idx="563">
                  <c:v>10</c:v>
                </c:pt>
                <c:pt idx="564">
                  <c:v>11</c:v>
                </c:pt>
                <c:pt idx="565">
                  <c:v>12</c:v>
                </c:pt>
                <c:pt idx="566">
                  <c:v>13</c:v>
                </c:pt>
                <c:pt idx="567">
                  <c:v>14</c:v>
                </c:pt>
                <c:pt idx="568">
                  <c:v>15</c:v>
                </c:pt>
                <c:pt idx="569">
                  <c:v>16</c:v>
                </c:pt>
                <c:pt idx="570">
                  <c:v>17</c:v>
                </c:pt>
                <c:pt idx="571">
                  <c:v>18</c:v>
                </c:pt>
                <c:pt idx="572">
                  <c:v>19</c:v>
                </c:pt>
                <c:pt idx="573">
                  <c:v>20</c:v>
                </c:pt>
                <c:pt idx="574">
                  <c:v>21</c:v>
                </c:pt>
                <c:pt idx="575">
                  <c:v>22</c:v>
                </c:pt>
                <c:pt idx="576">
                  <c:v>23</c:v>
                </c:pt>
                <c:pt idx="577">
                  <c:v>24</c:v>
                </c:pt>
                <c:pt idx="578">
                  <c:v>25</c:v>
                </c:pt>
                <c:pt idx="579">
                  <c:v>26</c:v>
                </c:pt>
                <c:pt idx="580">
                  <c:v>27</c:v>
                </c:pt>
                <c:pt idx="581">
                  <c:v>28</c:v>
                </c:pt>
                <c:pt idx="582">
                  <c:v>29</c:v>
                </c:pt>
                <c:pt idx="583">
                  <c:v>30</c:v>
                </c:pt>
                <c:pt idx="584">
                  <c:v>31</c:v>
                </c:pt>
                <c:pt idx="585">
                  <c:v>32</c:v>
                </c:pt>
                <c:pt idx="586">
                  <c:v>33</c:v>
                </c:pt>
                <c:pt idx="587">
                  <c:v>34</c:v>
                </c:pt>
                <c:pt idx="588">
                  <c:v>35</c:v>
                </c:pt>
                <c:pt idx="589">
                  <c:v>36</c:v>
                </c:pt>
                <c:pt idx="590">
                  <c:v>37</c:v>
                </c:pt>
                <c:pt idx="591">
                  <c:v>38</c:v>
                </c:pt>
                <c:pt idx="592">
                  <c:v>39</c:v>
                </c:pt>
                <c:pt idx="593">
                  <c:v>40</c:v>
                </c:pt>
                <c:pt idx="594">
                  <c:v>41</c:v>
                </c:pt>
                <c:pt idx="595">
                  <c:v>42</c:v>
                </c:pt>
                <c:pt idx="596">
                  <c:v>43</c:v>
                </c:pt>
                <c:pt idx="597">
                  <c:v>44</c:v>
                </c:pt>
                <c:pt idx="598">
                  <c:v>45</c:v>
                </c:pt>
                <c:pt idx="599">
                  <c:v>46</c:v>
                </c:pt>
                <c:pt idx="600">
                  <c:v>47</c:v>
                </c:pt>
                <c:pt idx="601">
                  <c:v>48</c:v>
                </c:pt>
                <c:pt idx="602">
                  <c:v>49</c:v>
                </c:pt>
                <c:pt idx="603">
                  <c:v>50</c:v>
                </c:pt>
                <c:pt idx="604">
                  <c:v>51</c:v>
                </c:pt>
                <c:pt idx="605">
                  <c:v>52</c:v>
                </c:pt>
                <c:pt idx="606">
                  <c:v>53</c:v>
                </c:pt>
                <c:pt idx="607">
                  <c:v>54</c:v>
                </c:pt>
                <c:pt idx="608">
                  <c:v>55</c:v>
                </c:pt>
                <c:pt idx="609">
                  <c:v>56</c:v>
                </c:pt>
                <c:pt idx="610">
                  <c:v>57</c:v>
                </c:pt>
                <c:pt idx="611">
                  <c:v>58</c:v>
                </c:pt>
                <c:pt idx="612">
                  <c:v>59</c:v>
                </c:pt>
                <c:pt idx="613">
                  <c:v>60</c:v>
                </c:pt>
                <c:pt idx="614">
                  <c:v>61</c:v>
                </c:pt>
                <c:pt idx="615">
                  <c:v>62</c:v>
                </c:pt>
                <c:pt idx="616">
                  <c:v>63</c:v>
                </c:pt>
                <c:pt idx="617">
                  <c:v>64</c:v>
                </c:pt>
                <c:pt idx="618">
                  <c:v>65</c:v>
                </c:pt>
                <c:pt idx="619">
                  <c:v>66</c:v>
                </c:pt>
                <c:pt idx="620">
                  <c:v>67</c:v>
                </c:pt>
                <c:pt idx="621">
                  <c:v>68</c:v>
                </c:pt>
                <c:pt idx="622">
                  <c:v>69</c:v>
                </c:pt>
                <c:pt idx="623">
                  <c:v>70</c:v>
                </c:pt>
                <c:pt idx="624">
                  <c:v>71</c:v>
                </c:pt>
                <c:pt idx="625">
                  <c:v>72</c:v>
                </c:pt>
                <c:pt idx="626">
                  <c:v>73</c:v>
                </c:pt>
                <c:pt idx="627">
                  <c:v>74</c:v>
                </c:pt>
                <c:pt idx="628">
                  <c:v>75</c:v>
                </c:pt>
                <c:pt idx="629">
                  <c:v>76</c:v>
                </c:pt>
                <c:pt idx="630">
                  <c:v>77</c:v>
                </c:pt>
                <c:pt idx="631">
                  <c:v>78</c:v>
                </c:pt>
                <c:pt idx="632">
                  <c:v>79</c:v>
                </c:pt>
                <c:pt idx="633">
                  <c:v>80</c:v>
                </c:pt>
                <c:pt idx="634">
                  <c:v>81</c:v>
                </c:pt>
                <c:pt idx="635">
                  <c:v>82</c:v>
                </c:pt>
                <c:pt idx="636">
                  <c:v>83</c:v>
                </c:pt>
                <c:pt idx="637">
                  <c:v>84</c:v>
                </c:pt>
                <c:pt idx="638">
                  <c:v>85</c:v>
                </c:pt>
                <c:pt idx="639">
                  <c:v>86</c:v>
                </c:pt>
                <c:pt idx="640">
                  <c:v>87</c:v>
                </c:pt>
                <c:pt idx="641">
                  <c:v>88</c:v>
                </c:pt>
                <c:pt idx="642">
                  <c:v>89</c:v>
                </c:pt>
                <c:pt idx="643">
                  <c:v>90</c:v>
                </c:pt>
                <c:pt idx="644">
                  <c:v>91</c:v>
                </c:pt>
                <c:pt idx="645">
                  <c:v>92</c:v>
                </c:pt>
                <c:pt idx="646">
                  <c:v>93</c:v>
                </c:pt>
                <c:pt idx="647">
                  <c:v>94</c:v>
                </c:pt>
                <c:pt idx="648">
                  <c:v>95</c:v>
                </c:pt>
                <c:pt idx="649">
                  <c:v>96</c:v>
                </c:pt>
                <c:pt idx="650">
                  <c:v>97</c:v>
                </c:pt>
                <c:pt idx="651">
                  <c:v>98</c:v>
                </c:pt>
                <c:pt idx="652">
                  <c:v>99</c:v>
                </c:pt>
                <c:pt idx="653">
                  <c:v>100</c:v>
                </c:pt>
                <c:pt idx="654">
                  <c:v>101</c:v>
                </c:pt>
                <c:pt idx="655">
                  <c:v>102</c:v>
                </c:pt>
                <c:pt idx="656">
                  <c:v>103</c:v>
                </c:pt>
                <c:pt idx="657">
                  <c:v>104</c:v>
                </c:pt>
                <c:pt idx="658">
                  <c:v>105</c:v>
                </c:pt>
                <c:pt idx="659">
                  <c:v>106</c:v>
                </c:pt>
                <c:pt idx="660">
                  <c:v>107</c:v>
                </c:pt>
                <c:pt idx="661">
                  <c:v>108</c:v>
                </c:pt>
                <c:pt idx="662">
                  <c:v>109</c:v>
                </c:pt>
                <c:pt idx="663">
                  <c:v>110</c:v>
                </c:pt>
                <c:pt idx="664">
                  <c:v>111</c:v>
                </c:pt>
                <c:pt idx="665">
                  <c:v>112</c:v>
                </c:pt>
              </c:numCache>
            </c:numRef>
          </c:xVal>
          <c:yVal>
            <c:numRef>
              <c:f>'Special sampling'!$AA$7:$AA$672</c:f>
              <c:numCache>
                <c:formatCode>General</c:formatCode>
                <c:ptCount val="666"/>
                <c:pt idx="254" formatCode="0.00">
                  <c:v>0.33822727272727271</c:v>
                </c:pt>
                <c:pt idx="255" formatCode="0.00">
                  <c:v>0.33822727272727271</c:v>
                </c:pt>
                <c:pt idx="256" formatCode="0.00">
                  <c:v>0.33822727272727271</c:v>
                </c:pt>
                <c:pt idx="257" formatCode="0.00">
                  <c:v>0.33822727272727271</c:v>
                </c:pt>
                <c:pt idx="258" formatCode="0.00">
                  <c:v>0.33822727272727271</c:v>
                </c:pt>
                <c:pt idx="259" formatCode="0.00">
                  <c:v>0.33822727272727271</c:v>
                </c:pt>
                <c:pt idx="260" formatCode="0.00">
                  <c:v>0.33822727272727271</c:v>
                </c:pt>
                <c:pt idx="261" formatCode="0.00">
                  <c:v>0.33822727272727271</c:v>
                </c:pt>
                <c:pt idx="262" formatCode="0.00">
                  <c:v>0.33822727272727271</c:v>
                </c:pt>
                <c:pt idx="263" formatCode="0.00">
                  <c:v>0.33822727272727271</c:v>
                </c:pt>
                <c:pt idx="264" formatCode="0.00">
                  <c:v>0.33822727272727271</c:v>
                </c:pt>
                <c:pt idx="265" formatCode="0.00">
                  <c:v>0.33822727272727271</c:v>
                </c:pt>
                <c:pt idx="266" formatCode="0.00">
                  <c:v>0.33822727272727271</c:v>
                </c:pt>
                <c:pt idx="267" formatCode="0.00">
                  <c:v>0.33822727272727271</c:v>
                </c:pt>
                <c:pt idx="268" formatCode="0.00">
                  <c:v>0.33822727272727271</c:v>
                </c:pt>
                <c:pt idx="269" formatCode="0.00">
                  <c:v>0.33822727272727271</c:v>
                </c:pt>
                <c:pt idx="270" formatCode="0.00">
                  <c:v>0.33822727272727271</c:v>
                </c:pt>
                <c:pt idx="271" formatCode="0.00">
                  <c:v>0.33822727272727271</c:v>
                </c:pt>
                <c:pt idx="272" formatCode="0.00">
                  <c:v>0.33822727272727271</c:v>
                </c:pt>
                <c:pt idx="273" formatCode="0.00">
                  <c:v>0.33822727272727271</c:v>
                </c:pt>
                <c:pt idx="274" formatCode="0.00">
                  <c:v>0.33822727272727271</c:v>
                </c:pt>
                <c:pt idx="275" formatCode="0.00">
                  <c:v>0.33822727272727271</c:v>
                </c:pt>
                <c:pt idx="276" formatCode="0.00">
                  <c:v>0.33822727272727271</c:v>
                </c:pt>
                <c:pt idx="277" formatCode="0.00">
                  <c:v>0.33822727272727271</c:v>
                </c:pt>
                <c:pt idx="278" formatCode="0.00">
                  <c:v>0.33822727272727271</c:v>
                </c:pt>
                <c:pt idx="279" formatCode="0.00">
                  <c:v>0.33822727272727271</c:v>
                </c:pt>
                <c:pt idx="280" formatCode="0.00">
                  <c:v>0.33822727272727271</c:v>
                </c:pt>
                <c:pt idx="281" formatCode="0.00">
                  <c:v>0.33822727272727271</c:v>
                </c:pt>
                <c:pt idx="282" formatCode="0.00">
                  <c:v>0.33822727272727271</c:v>
                </c:pt>
                <c:pt idx="283" formatCode="0.00">
                  <c:v>0.33822727272727271</c:v>
                </c:pt>
                <c:pt idx="284" formatCode="0.00">
                  <c:v>0.46260000000000001</c:v>
                </c:pt>
                <c:pt idx="285" formatCode="0.00">
                  <c:v>0.46260000000000001</c:v>
                </c:pt>
                <c:pt idx="286" formatCode="0.00">
                  <c:v>0.46260000000000001</c:v>
                </c:pt>
                <c:pt idx="287" formatCode="0.00">
                  <c:v>0.46260000000000001</c:v>
                </c:pt>
                <c:pt idx="288" formatCode="0.00">
                  <c:v>0.46260000000000001</c:v>
                </c:pt>
                <c:pt idx="289" formatCode="0.00">
                  <c:v>0.46260000000000001</c:v>
                </c:pt>
                <c:pt idx="290" formatCode="0.00">
                  <c:v>0.46260000000000001</c:v>
                </c:pt>
                <c:pt idx="291" formatCode="0.00">
                  <c:v>0.46260000000000001</c:v>
                </c:pt>
                <c:pt idx="292" formatCode="0.00">
                  <c:v>0.46260000000000001</c:v>
                </c:pt>
                <c:pt idx="293" formatCode="0.00">
                  <c:v>0.46260000000000001</c:v>
                </c:pt>
                <c:pt idx="294" formatCode="0.00">
                  <c:v>0.46260000000000001</c:v>
                </c:pt>
                <c:pt idx="295" formatCode="0.00">
                  <c:v>0.46260000000000001</c:v>
                </c:pt>
                <c:pt idx="296" formatCode="0.00">
                  <c:v>0.46260000000000001</c:v>
                </c:pt>
                <c:pt idx="297" formatCode="0.00">
                  <c:v>0.46260000000000001</c:v>
                </c:pt>
                <c:pt idx="298" formatCode="0.00">
                  <c:v>0.46260000000000001</c:v>
                </c:pt>
                <c:pt idx="299" formatCode="0.00">
                  <c:v>0.46260000000000001</c:v>
                </c:pt>
                <c:pt idx="300" formatCode="0.00">
                  <c:v>0.46260000000000001</c:v>
                </c:pt>
                <c:pt idx="301" formatCode="0.00">
                  <c:v>0.46260000000000001</c:v>
                </c:pt>
                <c:pt idx="302" formatCode="0.00">
                  <c:v>0.46260000000000001</c:v>
                </c:pt>
                <c:pt idx="303" formatCode="0.00">
                  <c:v>0.46260000000000001</c:v>
                </c:pt>
                <c:pt idx="304" formatCode="0.00">
                  <c:v>0.46260000000000001</c:v>
                </c:pt>
                <c:pt idx="305" formatCode="0.00">
                  <c:v>0.46260000000000001</c:v>
                </c:pt>
                <c:pt idx="306" formatCode="0.00">
                  <c:v>0.46260000000000001</c:v>
                </c:pt>
                <c:pt idx="307" formatCode="0.00">
                  <c:v>0.46260000000000001</c:v>
                </c:pt>
                <c:pt idx="308" formatCode="0.00">
                  <c:v>0.46260000000000001</c:v>
                </c:pt>
                <c:pt idx="309" formatCode="0.00">
                  <c:v>0.46260000000000001</c:v>
                </c:pt>
                <c:pt idx="310" formatCode="0.00">
                  <c:v>0.46260000000000001</c:v>
                </c:pt>
                <c:pt idx="311" formatCode="0.00">
                  <c:v>0.46260000000000001</c:v>
                </c:pt>
                <c:pt idx="312" formatCode="0.00">
                  <c:v>0.46260000000000001</c:v>
                </c:pt>
                <c:pt idx="313" formatCode="0.00">
                  <c:v>0.46260000000000001</c:v>
                </c:pt>
                <c:pt idx="314" formatCode="0.00">
                  <c:v>0.46260000000000001</c:v>
                </c:pt>
                <c:pt idx="315" formatCode="0.00">
                  <c:v>0.36665217391304344</c:v>
                </c:pt>
                <c:pt idx="316" formatCode="0.00">
                  <c:v>0.36665217391304344</c:v>
                </c:pt>
                <c:pt idx="317" formatCode="0.00">
                  <c:v>0.36665217391304344</c:v>
                </c:pt>
                <c:pt idx="318" formatCode="0.00">
                  <c:v>0.36665217391304344</c:v>
                </c:pt>
                <c:pt idx="319" formatCode="0.00">
                  <c:v>0.36665217391304344</c:v>
                </c:pt>
                <c:pt idx="320" formatCode="0.00">
                  <c:v>0.36665217391304344</c:v>
                </c:pt>
                <c:pt idx="321" formatCode="0.00">
                  <c:v>0.36665217391304344</c:v>
                </c:pt>
                <c:pt idx="322" formatCode="0.00">
                  <c:v>0.36665217391304344</c:v>
                </c:pt>
                <c:pt idx="323" formatCode="0.00">
                  <c:v>0.36665217391304344</c:v>
                </c:pt>
                <c:pt idx="324" formatCode="0.00">
                  <c:v>0.36665217391304344</c:v>
                </c:pt>
                <c:pt idx="325" formatCode="0.00">
                  <c:v>0.36665217391304344</c:v>
                </c:pt>
                <c:pt idx="326" formatCode="0.00">
                  <c:v>0.36665217391304344</c:v>
                </c:pt>
                <c:pt idx="327" formatCode="0.00">
                  <c:v>0.36665217391304344</c:v>
                </c:pt>
                <c:pt idx="328" formatCode="0.00">
                  <c:v>0.36665217391304344</c:v>
                </c:pt>
                <c:pt idx="329" formatCode="0.00">
                  <c:v>0.36665217391304344</c:v>
                </c:pt>
                <c:pt idx="330" formatCode="0.00">
                  <c:v>0.36665217391304344</c:v>
                </c:pt>
                <c:pt idx="331" formatCode="0.00">
                  <c:v>0.36665217391304344</c:v>
                </c:pt>
                <c:pt idx="332" formatCode="0.00">
                  <c:v>0.36665217391304344</c:v>
                </c:pt>
                <c:pt idx="333" formatCode="0.00">
                  <c:v>0.36665217391304344</c:v>
                </c:pt>
                <c:pt idx="334" formatCode="0.00">
                  <c:v>0.36665217391304344</c:v>
                </c:pt>
                <c:pt idx="335" formatCode="0.00">
                  <c:v>0.36665217391304344</c:v>
                </c:pt>
                <c:pt idx="336" formatCode="0.00">
                  <c:v>0.36665217391304344</c:v>
                </c:pt>
                <c:pt idx="337" formatCode="0.00">
                  <c:v>0.36665217391304344</c:v>
                </c:pt>
                <c:pt idx="338" formatCode="0.00">
                  <c:v>0.36665217391304344</c:v>
                </c:pt>
                <c:pt idx="339" formatCode="0.00">
                  <c:v>0.36665217391304344</c:v>
                </c:pt>
                <c:pt idx="340" formatCode="0.00">
                  <c:v>0.36665217391304344</c:v>
                </c:pt>
                <c:pt idx="341" formatCode="0.00">
                  <c:v>0.36665217391304344</c:v>
                </c:pt>
                <c:pt idx="342" formatCode="0.00">
                  <c:v>0.36665217391304344</c:v>
                </c:pt>
                <c:pt idx="343" formatCode="0.00">
                  <c:v>0.36665217391304344</c:v>
                </c:pt>
                <c:pt idx="344" formatCode="0.00">
                  <c:v>0.36665217391304344</c:v>
                </c:pt>
                <c:pt idx="345" formatCode="0.00">
                  <c:v>0.36665217391304344</c:v>
                </c:pt>
                <c:pt idx="346" formatCode="0.00">
                  <c:v>0.6657142857142857</c:v>
                </c:pt>
                <c:pt idx="347" formatCode="0.00">
                  <c:v>0.6657142857142857</c:v>
                </c:pt>
                <c:pt idx="348" formatCode="0.00">
                  <c:v>0.6657142857142857</c:v>
                </c:pt>
                <c:pt idx="349" formatCode="0.00">
                  <c:v>0.6657142857142857</c:v>
                </c:pt>
                <c:pt idx="350" formatCode="0.00">
                  <c:v>0.6657142857142857</c:v>
                </c:pt>
                <c:pt idx="351" formatCode="0.00">
                  <c:v>0.6657142857142857</c:v>
                </c:pt>
                <c:pt idx="352" formatCode="0.00">
                  <c:v>0.6657142857142857</c:v>
                </c:pt>
                <c:pt idx="353" formatCode="0.00">
                  <c:v>0.6657142857142857</c:v>
                </c:pt>
                <c:pt idx="354" formatCode="0.00">
                  <c:v>0.6657142857142857</c:v>
                </c:pt>
                <c:pt idx="355" formatCode="0.00">
                  <c:v>0.6657142857142857</c:v>
                </c:pt>
                <c:pt idx="356" formatCode="0.00">
                  <c:v>0.6657142857142857</c:v>
                </c:pt>
                <c:pt idx="357" formatCode="0.00">
                  <c:v>0.6657142857142857</c:v>
                </c:pt>
                <c:pt idx="358" formatCode="0.00">
                  <c:v>0.6657142857142857</c:v>
                </c:pt>
                <c:pt idx="359" formatCode="0.00">
                  <c:v>0.6657142857142857</c:v>
                </c:pt>
                <c:pt idx="360" formatCode="0.00">
                  <c:v>0.6657142857142857</c:v>
                </c:pt>
                <c:pt idx="361" formatCode="0.00">
                  <c:v>0.6657142857142857</c:v>
                </c:pt>
                <c:pt idx="362" formatCode="0.00">
                  <c:v>0.6657142857142857</c:v>
                </c:pt>
                <c:pt idx="363" formatCode="0.00">
                  <c:v>0.6657142857142857</c:v>
                </c:pt>
                <c:pt idx="364" formatCode="0.00">
                  <c:v>0.6657142857142857</c:v>
                </c:pt>
                <c:pt idx="365" formatCode="0.00">
                  <c:v>0.6657142857142857</c:v>
                </c:pt>
                <c:pt idx="366" formatCode="0.00">
                  <c:v>0.6657142857142857</c:v>
                </c:pt>
                <c:pt idx="367" formatCode="0.00">
                  <c:v>0.6657142857142857</c:v>
                </c:pt>
                <c:pt idx="368" formatCode="0.00">
                  <c:v>0.6657142857142857</c:v>
                </c:pt>
                <c:pt idx="369" formatCode="0.00">
                  <c:v>0.6657142857142857</c:v>
                </c:pt>
                <c:pt idx="370" formatCode="0.00">
                  <c:v>0.6657142857142857</c:v>
                </c:pt>
                <c:pt idx="371" formatCode="0.00">
                  <c:v>0.6657142857142857</c:v>
                </c:pt>
                <c:pt idx="372" formatCode="0.00">
                  <c:v>0.6657142857142857</c:v>
                </c:pt>
                <c:pt idx="373" formatCode="0.00">
                  <c:v>0.6657142857142857</c:v>
                </c:pt>
                <c:pt idx="374" formatCode="0.00">
                  <c:v>0.6657142857142857</c:v>
                </c:pt>
                <c:pt idx="375" formatCode="0.00">
                  <c:v>0.6657142857142857</c:v>
                </c:pt>
                <c:pt idx="376" formatCode="0.00">
                  <c:v>0.67128571428571415</c:v>
                </c:pt>
                <c:pt idx="377" formatCode="0.00">
                  <c:v>0.67128571428571415</c:v>
                </c:pt>
                <c:pt idx="378" formatCode="0.00">
                  <c:v>0.67128571428571415</c:v>
                </c:pt>
                <c:pt idx="379" formatCode="0.00">
                  <c:v>0.67128571428571415</c:v>
                </c:pt>
                <c:pt idx="380" formatCode="0.00">
                  <c:v>0.67128571428571415</c:v>
                </c:pt>
                <c:pt idx="381" formatCode="0.00">
                  <c:v>0.67128571428571415</c:v>
                </c:pt>
                <c:pt idx="382" formatCode="0.00">
                  <c:v>0.67128571428571415</c:v>
                </c:pt>
                <c:pt idx="383" formatCode="0.00">
                  <c:v>0.67128571428571415</c:v>
                </c:pt>
                <c:pt idx="384" formatCode="0.00">
                  <c:v>0.67128571428571415</c:v>
                </c:pt>
                <c:pt idx="385" formatCode="0.00">
                  <c:v>0.67128571428571415</c:v>
                </c:pt>
                <c:pt idx="386" formatCode="0.00">
                  <c:v>0.67128571428571415</c:v>
                </c:pt>
                <c:pt idx="387" formatCode="0.00">
                  <c:v>0.67128571428571415</c:v>
                </c:pt>
                <c:pt idx="388" formatCode="0.00">
                  <c:v>0.67128571428571415</c:v>
                </c:pt>
                <c:pt idx="389" formatCode="0.00">
                  <c:v>0.67128571428571415</c:v>
                </c:pt>
                <c:pt idx="390" formatCode="0.00">
                  <c:v>0.67128571428571415</c:v>
                </c:pt>
                <c:pt idx="391" formatCode="0.00">
                  <c:v>0.67128571428571415</c:v>
                </c:pt>
                <c:pt idx="392" formatCode="0.00">
                  <c:v>0.67128571428571415</c:v>
                </c:pt>
                <c:pt idx="393" formatCode="0.00">
                  <c:v>0.67128571428571415</c:v>
                </c:pt>
                <c:pt idx="394" formatCode="0.00">
                  <c:v>0.67128571428571415</c:v>
                </c:pt>
                <c:pt idx="395" formatCode="0.00">
                  <c:v>0.67128571428571415</c:v>
                </c:pt>
                <c:pt idx="396" formatCode="0.00">
                  <c:v>0.67128571428571415</c:v>
                </c:pt>
                <c:pt idx="397" formatCode="0.00">
                  <c:v>0.67128571428571415</c:v>
                </c:pt>
                <c:pt idx="398" formatCode="0.00">
                  <c:v>0.67128571428571415</c:v>
                </c:pt>
                <c:pt idx="399" formatCode="0.00">
                  <c:v>0.67128571428571415</c:v>
                </c:pt>
                <c:pt idx="400" formatCode="0.00">
                  <c:v>0.67128571428571415</c:v>
                </c:pt>
                <c:pt idx="401" formatCode="0.00">
                  <c:v>0.67128571428571415</c:v>
                </c:pt>
                <c:pt idx="402" formatCode="0.00">
                  <c:v>0.67128571428571415</c:v>
                </c:pt>
                <c:pt idx="403" formatCode="0.00">
                  <c:v>0.67128571428571415</c:v>
                </c:pt>
                <c:pt idx="404" formatCode="0.00">
                  <c:v>0.67128571428571415</c:v>
                </c:pt>
                <c:pt idx="405" formatCode="0.00">
                  <c:v>0.67128571428571415</c:v>
                </c:pt>
                <c:pt idx="406" formatCode="0.00">
                  <c:v>0.67128571428571415</c:v>
                </c:pt>
                <c:pt idx="414" formatCode="0.00">
                  <c:v>0.43745833333333334</c:v>
                </c:pt>
                <c:pt idx="415" formatCode="0.00">
                  <c:v>0.43745833333333334</c:v>
                </c:pt>
                <c:pt idx="416" formatCode="0.00">
                  <c:v>0.43745833333333334</c:v>
                </c:pt>
                <c:pt idx="417" formatCode="0.00">
                  <c:v>0.43745833333333334</c:v>
                </c:pt>
                <c:pt idx="418" formatCode="0.00">
                  <c:v>0.43745833333333334</c:v>
                </c:pt>
                <c:pt idx="419" formatCode="0.00">
                  <c:v>0.43745833333333334</c:v>
                </c:pt>
                <c:pt idx="420" formatCode="0.00">
                  <c:v>0.43745833333333334</c:v>
                </c:pt>
                <c:pt idx="421" formatCode="0.00">
                  <c:v>0.43745833333333334</c:v>
                </c:pt>
                <c:pt idx="422" formatCode="0.00">
                  <c:v>0.43745833333333334</c:v>
                </c:pt>
                <c:pt idx="423" formatCode="0.00">
                  <c:v>0.43745833333333334</c:v>
                </c:pt>
                <c:pt idx="424" formatCode="0.00">
                  <c:v>0.43745833333333334</c:v>
                </c:pt>
                <c:pt idx="425" formatCode="0.00">
                  <c:v>0.43745833333333334</c:v>
                </c:pt>
                <c:pt idx="426" formatCode="0.00">
                  <c:v>0.43745833333333334</c:v>
                </c:pt>
                <c:pt idx="427" formatCode="0.00">
                  <c:v>0.43745833333333334</c:v>
                </c:pt>
                <c:pt idx="428" formatCode="0.00">
                  <c:v>0.43745833333333334</c:v>
                </c:pt>
                <c:pt idx="429" formatCode="0.00">
                  <c:v>0.43745833333333334</c:v>
                </c:pt>
                <c:pt idx="430" formatCode="0.00">
                  <c:v>0.43745833333333334</c:v>
                </c:pt>
                <c:pt idx="431" formatCode="0.00">
                  <c:v>0.43745833333333334</c:v>
                </c:pt>
                <c:pt idx="432" formatCode="0.00">
                  <c:v>0.43745833333333334</c:v>
                </c:pt>
                <c:pt idx="433" formatCode="0.00">
                  <c:v>0.43745833333333334</c:v>
                </c:pt>
                <c:pt idx="434" formatCode="0.00">
                  <c:v>0.43745833333333334</c:v>
                </c:pt>
                <c:pt idx="435" formatCode="0.00">
                  <c:v>0.43745833333333334</c:v>
                </c:pt>
                <c:pt idx="436" formatCode="0.00">
                  <c:v>0.43745833333333334</c:v>
                </c:pt>
                <c:pt idx="437" formatCode="0.00">
                  <c:v>0.43745833333333334</c:v>
                </c:pt>
                <c:pt idx="438" formatCode="0.00">
                  <c:v>0.43745833333333334</c:v>
                </c:pt>
                <c:pt idx="439" formatCode="0.00">
                  <c:v>0.43745833333333334</c:v>
                </c:pt>
                <c:pt idx="440" formatCode="0.00">
                  <c:v>0.43745833333333334</c:v>
                </c:pt>
                <c:pt idx="441" formatCode="0.00">
                  <c:v>0.43745833333333334</c:v>
                </c:pt>
                <c:pt idx="442" formatCode="0.00">
                  <c:v>0.43745833333333334</c:v>
                </c:pt>
                <c:pt idx="443" formatCode="0.00">
                  <c:v>0.43745833333333334</c:v>
                </c:pt>
                <c:pt idx="444" formatCode="0.00">
                  <c:v>0.64057142857142846</c:v>
                </c:pt>
                <c:pt idx="445" formatCode="0.00">
                  <c:v>0.64057142857142846</c:v>
                </c:pt>
                <c:pt idx="446" formatCode="0.00">
                  <c:v>0.64057142857142846</c:v>
                </c:pt>
                <c:pt idx="447" formatCode="0.00">
                  <c:v>0.64057142857142846</c:v>
                </c:pt>
                <c:pt idx="448" formatCode="0.00">
                  <c:v>0.64057142857142846</c:v>
                </c:pt>
                <c:pt idx="449" formatCode="0.00">
                  <c:v>0.64057142857142846</c:v>
                </c:pt>
                <c:pt idx="450" formatCode="0.00">
                  <c:v>0.64057142857142846</c:v>
                </c:pt>
                <c:pt idx="451" formatCode="0.00">
                  <c:v>0.64057142857142846</c:v>
                </c:pt>
                <c:pt idx="452" formatCode="0.00">
                  <c:v>0.64057142857142846</c:v>
                </c:pt>
                <c:pt idx="453" formatCode="0.00">
                  <c:v>0.64057142857142846</c:v>
                </c:pt>
                <c:pt idx="454" formatCode="0.00">
                  <c:v>0.64057142857142846</c:v>
                </c:pt>
                <c:pt idx="455" formatCode="0.00">
                  <c:v>0.64057142857142846</c:v>
                </c:pt>
                <c:pt idx="456" formatCode="0.00">
                  <c:v>0.64057142857142846</c:v>
                </c:pt>
                <c:pt idx="457" formatCode="0.00">
                  <c:v>0.64057142857142846</c:v>
                </c:pt>
                <c:pt idx="458" formatCode="0.00">
                  <c:v>0.64057142857142846</c:v>
                </c:pt>
                <c:pt idx="459" formatCode="0.00">
                  <c:v>0.64057142857142846</c:v>
                </c:pt>
                <c:pt idx="460" formatCode="0.00">
                  <c:v>0.64057142857142846</c:v>
                </c:pt>
                <c:pt idx="461" formatCode="0.00">
                  <c:v>0.64057142857142846</c:v>
                </c:pt>
                <c:pt idx="462" formatCode="0.00">
                  <c:v>0.64057142857142846</c:v>
                </c:pt>
                <c:pt idx="463" formatCode="0.00">
                  <c:v>0.64057142857142846</c:v>
                </c:pt>
                <c:pt idx="464" formatCode="0.00">
                  <c:v>0.64057142857142846</c:v>
                </c:pt>
                <c:pt idx="465" formatCode="0.00">
                  <c:v>0.64057142857142846</c:v>
                </c:pt>
                <c:pt idx="466" formatCode="0.00">
                  <c:v>0.64057142857142846</c:v>
                </c:pt>
                <c:pt idx="467" formatCode="0.00">
                  <c:v>0.64057142857142846</c:v>
                </c:pt>
                <c:pt idx="468" formatCode="0.00">
                  <c:v>0.64057142857142846</c:v>
                </c:pt>
                <c:pt idx="469" formatCode="0.00">
                  <c:v>0.64057142857142846</c:v>
                </c:pt>
                <c:pt idx="470" formatCode="0.00">
                  <c:v>0.64057142857142846</c:v>
                </c:pt>
                <c:pt idx="471" formatCode="0.00">
                  <c:v>0.64057142857142846</c:v>
                </c:pt>
                <c:pt idx="472" formatCode="0.00">
                  <c:v>0.64057142857142846</c:v>
                </c:pt>
                <c:pt idx="473" formatCode="0.00">
                  <c:v>0.64057142857142846</c:v>
                </c:pt>
                <c:pt idx="476" formatCode="0.00">
                  <c:v>0.22371428571428573</c:v>
                </c:pt>
                <c:pt idx="477" formatCode="0.00">
                  <c:v>0.22371428571428573</c:v>
                </c:pt>
                <c:pt idx="478" formatCode="0.00">
                  <c:v>0.22371428571428573</c:v>
                </c:pt>
                <c:pt idx="479" formatCode="0.00">
                  <c:v>0.22371428571428573</c:v>
                </c:pt>
                <c:pt idx="480" formatCode="0.00">
                  <c:v>0.22371428571428573</c:v>
                </c:pt>
                <c:pt idx="481" formatCode="0.00">
                  <c:v>0.22371428571428573</c:v>
                </c:pt>
                <c:pt idx="482" formatCode="0.00">
                  <c:v>0.22371428571428573</c:v>
                </c:pt>
                <c:pt idx="483" formatCode="0.00">
                  <c:v>0.22371428571428573</c:v>
                </c:pt>
                <c:pt idx="484" formatCode="0.00">
                  <c:v>0.22371428571428573</c:v>
                </c:pt>
                <c:pt idx="485" formatCode="0.00">
                  <c:v>0.22371428571428573</c:v>
                </c:pt>
                <c:pt idx="486" formatCode="0.00">
                  <c:v>0.22371428571428573</c:v>
                </c:pt>
                <c:pt idx="487" formatCode="0.00">
                  <c:v>0.22371428571428573</c:v>
                </c:pt>
                <c:pt idx="488" formatCode="0.00">
                  <c:v>0.22371428571428573</c:v>
                </c:pt>
                <c:pt idx="489" formatCode="0.00">
                  <c:v>0.22371428571428573</c:v>
                </c:pt>
                <c:pt idx="490" formatCode="0.00">
                  <c:v>0.22371428571428573</c:v>
                </c:pt>
                <c:pt idx="491" formatCode="0.00">
                  <c:v>0.22371428571428573</c:v>
                </c:pt>
                <c:pt idx="492" formatCode="0.00">
                  <c:v>0.22371428571428573</c:v>
                </c:pt>
                <c:pt idx="493" formatCode="0.00">
                  <c:v>0.22371428571428573</c:v>
                </c:pt>
                <c:pt idx="494" formatCode="0.00">
                  <c:v>0.22371428571428573</c:v>
                </c:pt>
                <c:pt idx="495" formatCode="0.00">
                  <c:v>0.22371428571428573</c:v>
                </c:pt>
                <c:pt idx="496" formatCode="0.00">
                  <c:v>0.22371428571428573</c:v>
                </c:pt>
                <c:pt idx="497" formatCode="0.00">
                  <c:v>0.22371428571428573</c:v>
                </c:pt>
                <c:pt idx="498" formatCode="0.00">
                  <c:v>0.22371428571428573</c:v>
                </c:pt>
                <c:pt idx="499" formatCode="0.00">
                  <c:v>0.22371428571428573</c:v>
                </c:pt>
                <c:pt idx="500" formatCode="0.00">
                  <c:v>0.22371428571428573</c:v>
                </c:pt>
                <c:pt idx="501" formatCode="0.00">
                  <c:v>0.22371428571428573</c:v>
                </c:pt>
                <c:pt idx="502" formatCode="0.00">
                  <c:v>0.22371428571428573</c:v>
                </c:pt>
                <c:pt idx="503" formatCode="0.00">
                  <c:v>0.22371428571428573</c:v>
                </c:pt>
                <c:pt idx="504" formatCode="0.00">
                  <c:v>0.22371428571428573</c:v>
                </c:pt>
                <c:pt idx="505" formatCode="0.00">
                  <c:v>0.22371428571428573</c:v>
                </c:pt>
                <c:pt idx="506" formatCode="0.00">
                  <c:v>0.13959719504240051</c:v>
                </c:pt>
                <c:pt idx="507" formatCode="0.00">
                  <c:v>0.13959719504240051</c:v>
                </c:pt>
                <c:pt idx="508" formatCode="0.00">
                  <c:v>0.13959719504240051</c:v>
                </c:pt>
                <c:pt idx="509" formatCode="0.00">
                  <c:v>0.13959719504240051</c:v>
                </c:pt>
                <c:pt idx="510" formatCode="0.00">
                  <c:v>0.13959719504240051</c:v>
                </c:pt>
                <c:pt idx="511" formatCode="0.00">
                  <c:v>0.13959719504240051</c:v>
                </c:pt>
                <c:pt idx="512" formatCode="0.00">
                  <c:v>0.13959719504240051</c:v>
                </c:pt>
                <c:pt idx="513" formatCode="0.00">
                  <c:v>0.13959719504240051</c:v>
                </c:pt>
                <c:pt idx="514" formatCode="0.00">
                  <c:v>0.13959719504240051</c:v>
                </c:pt>
                <c:pt idx="515" formatCode="0.00">
                  <c:v>0.13959719504240051</c:v>
                </c:pt>
                <c:pt idx="516" formatCode="0.00">
                  <c:v>0.13959719504240051</c:v>
                </c:pt>
                <c:pt idx="517" formatCode="0.00">
                  <c:v>0.13959719504240051</c:v>
                </c:pt>
                <c:pt idx="518" formatCode="0.00">
                  <c:v>0.13959719504240051</c:v>
                </c:pt>
                <c:pt idx="519" formatCode="0.00">
                  <c:v>0.13959719504240051</c:v>
                </c:pt>
                <c:pt idx="520" formatCode="0.00">
                  <c:v>0.13959719504240051</c:v>
                </c:pt>
                <c:pt idx="521" formatCode="0.00">
                  <c:v>0.13959719504240051</c:v>
                </c:pt>
                <c:pt idx="522" formatCode="0.00">
                  <c:v>0.13959719504240051</c:v>
                </c:pt>
                <c:pt idx="523" formatCode="0.00">
                  <c:v>0.13959719504240051</c:v>
                </c:pt>
                <c:pt idx="524" formatCode="0.00">
                  <c:v>0.13959719504240051</c:v>
                </c:pt>
                <c:pt idx="525" formatCode="0.00">
                  <c:v>0.13959719504240051</c:v>
                </c:pt>
                <c:pt idx="526" formatCode="0.00">
                  <c:v>0.13959719504240051</c:v>
                </c:pt>
                <c:pt idx="527" formatCode="0.00">
                  <c:v>0.13959719504240051</c:v>
                </c:pt>
                <c:pt idx="528" formatCode="0.00">
                  <c:v>0.13959719504240051</c:v>
                </c:pt>
                <c:pt idx="529" formatCode="0.00">
                  <c:v>0.13959719504240051</c:v>
                </c:pt>
                <c:pt idx="530" formatCode="0.00">
                  <c:v>0.13959719504240051</c:v>
                </c:pt>
                <c:pt idx="531" formatCode="0.00">
                  <c:v>0.13959719504240051</c:v>
                </c:pt>
                <c:pt idx="532" formatCode="0.00">
                  <c:v>0.13959719504240051</c:v>
                </c:pt>
                <c:pt idx="533" formatCode="0.00">
                  <c:v>0.13959719504240051</c:v>
                </c:pt>
                <c:pt idx="544" formatCode="0.00">
                  <c:v>0</c:v>
                </c:pt>
                <c:pt idx="545" formatCode="0.00">
                  <c:v>0</c:v>
                </c:pt>
                <c:pt idx="546" formatCode="0.00">
                  <c:v>0</c:v>
                </c:pt>
                <c:pt idx="557" formatCode="0.00">
                  <c:v>0</c:v>
                </c:pt>
                <c:pt idx="558" formatCode="0.00">
                  <c:v>0</c:v>
                </c:pt>
                <c:pt idx="559" formatCode="0.00">
                  <c:v>0</c:v>
                </c:pt>
                <c:pt idx="560" formatCode="0.00">
                  <c:v>0</c:v>
                </c:pt>
                <c:pt idx="561" formatCode="0.00">
                  <c:v>0</c:v>
                </c:pt>
                <c:pt idx="562" formatCode="0.00">
                  <c:v>0</c:v>
                </c:pt>
                <c:pt idx="563" formatCode="0.00">
                  <c:v>0</c:v>
                </c:pt>
                <c:pt idx="564" formatCode="0.00">
                  <c:v>0</c:v>
                </c:pt>
                <c:pt idx="565" formatCode="0.00">
                  <c:v>0</c:v>
                </c:pt>
                <c:pt idx="566" formatCode="0.00">
                  <c:v>0</c:v>
                </c:pt>
                <c:pt idx="567" formatCode="0.00">
                  <c:v>0</c:v>
                </c:pt>
                <c:pt idx="568" formatCode="0.00">
                  <c:v>0</c:v>
                </c:pt>
                <c:pt idx="569" formatCode="0.00">
                  <c:v>0</c:v>
                </c:pt>
                <c:pt idx="570" formatCode="0.00">
                  <c:v>0</c:v>
                </c:pt>
                <c:pt idx="571" formatCode="0.00">
                  <c:v>0</c:v>
                </c:pt>
                <c:pt idx="572" formatCode="0.00">
                  <c:v>0</c:v>
                </c:pt>
                <c:pt idx="573" formatCode="0.00">
                  <c:v>0</c:v>
                </c:pt>
                <c:pt idx="574" formatCode="0.00">
                  <c:v>0</c:v>
                </c:pt>
                <c:pt idx="575" formatCode="0.00">
                  <c:v>7.4894736842105264E-2</c:v>
                </c:pt>
                <c:pt idx="576" formatCode="0.00">
                  <c:v>7.4894736842105264E-2</c:v>
                </c:pt>
                <c:pt idx="577" formatCode="0.00">
                  <c:v>7.4894736842105264E-2</c:v>
                </c:pt>
                <c:pt idx="578" formatCode="0.00">
                  <c:v>7.4894736842105264E-2</c:v>
                </c:pt>
                <c:pt idx="579" formatCode="0.00">
                  <c:v>7.4894736842105264E-2</c:v>
                </c:pt>
                <c:pt idx="580" formatCode="0.00">
                  <c:v>7.4894736842105264E-2</c:v>
                </c:pt>
                <c:pt idx="581" formatCode="0.00">
                  <c:v>7.4894736842105264E-2</c:v>
                </c:pt>
                <c:pt idx="582" formatCode="0.00">
                  <c:v>7.4894736842105264E-2</c:v>
                </c:pt>
                <c:pt idx="583" formatCode="0.00">
                  <c:v>7.4894736842105264E-2</c:v>
                </c:pt>
                <c:pt idx="584" formatCode="0.00">
                  <c:v>7.4894736842105264E-2</c:v>
                </c:pt>
                <c:pt idx="585" formatCode="0.00">
                  <c:v>7.4894736842105264E-2</c:v>
                </c:pt>
                <c:pt idx="586" formatCode="0.00">
                  <c:v>7.4894736842105264E-2</c:v>
                </c:pt>
                <c:pt idx="587" formatCode="0.00">
                  <c:v>7.4894736842105264E-2</c:v>
                </c:pt>
                <c:pt idx="588" formatCode="0.00">
                  <c:v>7.4894736842105264E-2</c:v>
                </c:pt>
                <c:pt idx="589" formatCode="0.00">
                  <c:v>7.4894736842105264E-2</c:v>
                </c:pt>
                <c:pt idx="590" formatCode="0.00">
                  <c:v>7.4894736842105264E-2</c:v>
                </c:pt>
                <c:pt idx="591" formatCode="0.00">
                  <c:v>7.4894736842105264E-2</c:v>
                </c:pt>
                <c:pt idx="592" formatCode="0.00">
                  <c:v>7.4894736842105264E-2</c:v>
                </c:pt>
                <c:pt idx="593" formatCode="0.00">
                  <c:v>7.4894736842105264E-2</c:v>
                </c:pt>
                <c:pt idx="594" formatCode="0.00">
                  <c:v>7.4894736842105264E-2</c:v>
                </c:pt>
                <c:pt idx="595" formatCode="0.00">
                  <c:v>7.4894736842105264E-2</c:v>
                </c:pt>
                <c:pt idx="596" formatCode="0.00">
                  <c:v>7.4894736842105264E-2</c:v>
                </c:pt>
                <c:pt idx="597" formatCode="0.00">
                  <c:v>7.4894736842105264E-2</c:v>
                </c:pt>
                <c:pt idx="598" formatCode="0.00">
                  <c:v>7.4894736842105264E-2</c:v>
                </c:pt>
                <c:pt idx="599" formatCode="0.00">
                  <c:v>7.4894736842105264E-2</c:v>
                </c:pt>
                <c:pt idx="600" formatCode="0.00">
                  <c:v>7.4894736842105264E-2</c:v>
                </c:pt>
                <c:pt idx="601" formatCode="0.00">
                  <c:v>7.4894736842105264E-2</c:v>
                </c:pt>
                <c:pt idx="602" formatCode="0.00">
                  <c:v>7.4894736842105264E-2</c:v>
                </c:pt>
                <c:pt idx="603" formatCode="0.00">
                  <c:v>7.4894736842105264E-2</c:v>
                </c:pt>
                <c:pt idx="604" formatCode="0.00">
                  <c:v>7.4894736842105264E-2</c:v>
                </c:pt>
                <c:pt idx="605" formatCode="0.00">
                  <c:v>0.13178260869565217</c:v>
                </c:pt>
                <c:pt idx="606" formatCode="0.00">
                  <c:v>0.13178260869565217</c:v>
                </c:pt>
                <c:pt idx="607" formatCode="0.00">
                  <c:v>0.13178260869565217</c:v>
                </c:pt>
                <c:pt idx="608" formatCode="0.00">
                  <c:v>0.13178260869565217</c:v>
                </c:pt>
                <c:pt idx="609" formatCode="0.00">
                  <c:v>0.13178260869565217</c:v>
                </c:pt>
                <c:pt idx="610" formatCode="0.00">
                  <c:v>0.13178260869565217</c:v>
                </c:pt>
                <c:pt idx="611" formatCode="0.00">
                  <c:v>0.13178260869565217</c:v>
                </c:pt>
                <c:pt idx="612" formatCode="0.00">
                  <c:v>0.13178260869565217</c:v>
                </c:pt>
                <c:pt idx="613" formatCode="0.00">
                  <c:v>0.13178260869565217</c:v>
                </c:pt>
                <c:pt idx="614" formatCode="0.00">
                  <c:v>0.13178260869565217</c:v>
                </c:pt>
                <c:pt idx="615" formatCode="0.00">
                  <c:v>0.13178260869565217</c:v>
                </c:pt>
                <c:pt idx="616" formatCode="0.00">
                  <c:v>0.13178260869565217</c:v>
                </c:pt>
                <c:pt idx="617" formatCode="0.00">
                  <c:v>0.13178260869565217</c:v>
                </c:pt>
                <c:pt idx="618" formatCode="0.00">
                  <c:v>0.13178260869565217</c:v>
                </c:pt>
                <c:pt idx="619" formatCode="0.00">
                  <c:v>0.13178260869565217</c:v>
                </c:pt>
                <c:pt idx="620" formatCode="0.00">
                  <c:v>0.13178260869565217</c:v>
                </c:pt>
                <c:pt idx="621" formatCode="0.00">
                  <c:v>0.13178260869565217</c:v>
                </c:pt>
                <c:pt idx="622" formatCode="0.00">
                  <c:v>0.13178260869565217</c:v>
                </c:pt>
                <c:pt idx="623" formatCode="0.00">
                  <c:v>0.13178260869565217</c:v>
                </c:pt>
                <c:pt idx="624" formatCode="0.00">
                  <c:v>0.13178260869565217</c:v>
                </c:pt>
                <c:pt idx="625" formatCode="0.00">
                  <c:v>0.13178260869565217</c:v>
                </c:pt>
                <c:pt idx="626" formatCode="0.00">
                  <c:v>0.13178260869565217</c:v>
                </c:pt>
                <c:pt idx="627" formatCode="0.00">
                  <c:v>0.13178260869565217</c:v>
                </c:pt>
                <c:pt idx="628" formatCode="0.00">
                  <c:v>0.13178260869565217</c:v>
                </c:pt>
                <c:pt idx="629" formatCode="0.00">
                  <c:v>0.13178260869565217</c:v>
                </c:pt>
                <c:pt idx="630" formatCode="0.00">
                  <c:v>0.13178260869565217</c:v>
                </c:pt>
                <c:pt idx="631" formatCode="0.00">
                  <c:v>0.13178260869565217</c:v>
                </c:pt>
                <c:pt idx="632" formatCode="0.00">
                  <c:v>0.13178260869565217</c:v>
                </c:pt>
                <c:pt idx="633" formatCode="0.00">
                  <c:v>0.13178260869565217</c:v>
                </c:pt>
                <c:pt idx="634" formatCode="0.00">
                  <c:v>0.13178260869565217</c:v>
                </c:pt>
                <c:pt idx="635" formatCode="0.00">
                  <c:v>0.13178260869565217</c:v>
                </c:pt>
                <c:pt idx="636" formatCode="0.00">
                  <c:v>0.18318181818181822</c:v>
                </c:pt>
                <c:pt idx="637" formatCode="0.00">
                  <c:v>0.18318181818181822</c:v>
                </c:pt>
                <c:pt idx="638" formatCode="0.00">
                  <c:v>0.18318181818181822</c:v>
                </c:pt>
                <c:pt idx="639" formatCode="0.00">
                  <c:v>0.18318181818181822</c:v>
                </c:pt>
                <c:pt idx="640" formatCode="0.00">
                  <c:v>0.18318181818181822</c:v>
                </c:pt>
                <c:pt idx="641" formatCode="0.00">
                  <c:v>0.18318181818181822</c:v>
                </c:pt>
                <c:pt idx="642" formatCode="0.00">
                  <c:v>0.18318181818181822</c:v>
                </c:pt>
                <c:pt idx="643" formatCode="0.00">
                  <c:v>0.18318181818181822</c:v>
                </c:pt>
                <c:pt idx="644" formatCode="0.00">
                  <c:v>0.18318181818181822</c:v>
                </c:pt>
                <c:pt idx="645" formatCode="0.00">
                  <c:v>0.18318181818181822</c:v>
                </c:pt>
                <c:pt idx="646" formatCode="0.00">
                  <c:v>0.18318181818181822</c:v>
                </c:pt>
                <c:pt idx="647" formatCode="0.00">
                  <c:v>0.18318181818181822</c:v>
                </c:pt>
                <c:pt idx="648" formatCode="0.00">
                  <c:v>0.18318181818181822</c:v>
                </c:pt>
                <c:pt idx="649" formatCode="0.00">
                  <c:v>0.18318181818181822</c:v>
                </c:pt>
                <c:pt idx="650" formatCode="0.00">
                  <c:v>0.18318181818181822</c:v>
                </c:pt>
                <c:pt idx="651" formatCode="0.00">
                  <c:v>0.18318181818181822</c:v>
                </c:pt>
                <c:pt idx="652" formatCode="0.00">
                  <c:v>0.18318181818181822</c:v>
                </c:pt>
                <c:pt idx="653" formatCode="0.00">
                  <c:v>0.18318181818181822</c:v>
                </c:pt>
                <c:pt idx="654" formatCode="0.00">
                  <c:v>0.18318181818181822</c:v>
                </c:pt>
                <c:pt idx="655" formatCode="0.00">
                  <c:v>0.18318181818181822</c:v>
                </c:pt>
                <c:pt idx="656" formatCode="0.00">
                  <c:v>0.18318181818181822</c:v>
                </c:pt>
                <c:pt idx="657" formatCode="0.00">
                  <c:v>0.18318181818181822</c:v>
                </c:pt>
                <c:pt idx="658" formatCode="0.00">
                  <c:v>0.18318181818181822</c:v>
                </c:pt>
                <c:pt idx="659" formatCode="0.00">
                  <c:v>0.18318181818181822</c:v>
                </c:pt>
                <c:pt idx="660" formatCode="0.00">
                  <c:v>0.18318181818181822</c:v>
                </c:pt>
                <c:pt idx="661" formatCode="0.00">
                  <c:v>0.18318181818181822</c:v>
                </c:pt>
                <c:pt idx="662" formatCode="0.00">
                  <c:v>0.18318181818181822</c:v>
                </c:pt>
                <c:pt idx="663" formatCode="0.00">
                  <c:v>0.18318181818181822</c:v>
                </c:pt>
                <c:pt idx="664" formatCode="0.00">
                  <c:v>0.18318181818181822</c:v>
                </c:pt>
                <c:pt idx="665" formatCode="0.00">
                  <c:v>0.18318181818181822</c:v>
                </c:pt>
              </c:numCache>
            </c:numRef>
          </c:yVal>
          <c:smooth val="1"/>
          <c:extLst>
            <c:ext xmlns:c16="http://schemas.microsoft.com/office/drawing/2014/chart" uri="{C3380CC4-5D6E-409C-BE32-E72D297353CC}">
              <c16:uniqueId val="{00000001-6DF6-4E02-8107-C53819E668F8}"/>
            </c:ext>
          </c:extLst>
        </c:ser>
        <c:ser>
          <c:idx val="1"/>
          <c:order val="2"/>
          <c:tx>
            <c:v>Pilot Tanks 5&amp;6  Eff_Ortho-P </c:v>
          </c:tx>
          <c:spPr>
            <a:ln w="19050">
              <a:solidFill>
                <a:srgbClr val="C00000"/>
              </a:solidFill>
              <a:prstDash val="sysDash"/>
            </a:ln>
          </c:spPr>
          <c:marker>
            <c:symbol val="square"/>
            <c:size val="4"/>
            <c:spPr>
              <a:solidFill>
                <a:srgbClr val="C00000"/>
              </a:solidFill>
              <a:ln>
                <a:solidFill>
                  <a:srgbClr val="C00000"/>
                </a:solidFill>
              </a:ln>
            </c:spPr>
          </c:marker>
          <c:xVal>
            <c:numRef>
              <c:f>'Special sampling'!$G$7:$G$672</c:f>
              <c:numCache>
                <c:formatCode>[$-F800]dddd\,\ mmmm\ dd\,\ yyyy</c:formatCode>
                <c:ptCount val="666"/>
                <c:pt idx="0">
                  <c:v>42268.445138888892</c:v>
                </c:pt>
                <c:pt idx="1">
                  <c:v>42269.445138888892</c:v>
                </c:pt>
                <c:pt idx="2">
                  <c:v>42270.445138888892</c:v>
                </c:pt>
                <c:pt idx="3">
                  <c:v>42271.445138888892</c:v>
                </c:pt>
                <c:pt idx="4">
                  <c:v>42272.445138888892</c:v>
                </c:pt>
                <c:pt idx="5">
                  <c:v>42273.445138888892</c:v>
                </c:pt>
                <c:pt idx="6">
                  <c:v>42274.445138888892</c:v>
                </c:pt>
                <c:pt idx="7">
                  <c:v>42275.445138888892</c:v>
                </c:pt>
                <c:pt idx="8">
                  <c:v>42276.445138888892</c:v>
                </c:pt>
                <c:pt idx="9">
                  <c:v>42277.445138888892</c:v>
                </c:pt>
                <c:pt idx="10">
                  <c:v>42278.445138888892</c:v>
                </c:pt>
                <c:pt idx="11">
                  <c:v>42279.47152777778</c:v>
                </c:pt>
                <c:pt idx="12">
                  <c:v>42280.47152777778</c:v>
                </c:pt>
                <c:pt idx="13">
                  <c:v>42281.47152777778</c:v>
                </c:pt>
                <c:pt idx="14">
                  <c:v>42282.477083333331</c:v>
                </c:pt>
                <c:pt idx="15">
                  <c:v>42283.479166666664</c:v>
                </c:pt>
                <c:pt idx="16">
                  <c:v>42284.481944444444</c:v>
                </c:pt>
                <c:pt idx="17">
                  <c:v>42285.484027777777</c:v>
                </c:pt>
                <c:pt idx="18">
                  <c:v>42286.486111111109</c:v>
                </c:pt>
                <c:pt idx="19">
                  <c:v>42287.486111111109</c:v>
                </c:pt>
                <c:pt idx="20">
                  <c:v>42288.486111111109</c:v>
                </c:pt>
                <c:pt idx="21">
                  <c:v>42289.493055555555</c:v>
                </c:pt>
                <c:pt idx="22">
                  <c:v>42290.493750000001</c:v>
                </c:pt>
                <c:pt idx="23">
                  <c:v>42291.496527777781</c:v>
                </c:pt>
                <c:pt idx="24">
                  <c:v>42292.496527777781</c:v>
                </c:pt>
                <c:pt idx="25">
                  <c:v>42293.496527777781</c:v>
                </c:pt>
                <c:pt idx="26">
                  <c:v>42294.496527777781</c:v>
                </c:pt>
                <c:pt idx="27">
                  <c:v>42295.496527777781</c:v>
                </c:pt>
                <c:pt idx="28">
                  <c:v>42296.496527777781</c:v>
                </c:pt>
                <c:pt idx="29">
                  <c:v>42297.496527777781</c:v>
                </c:pt>
                <c:pt idx="30">
                  <c:v>42298.496527777781</c:v>
                </c:pt>
                <c:pt idx="31">
                  <c:v>42299.496527777781</c:v>
                </c:pt>
                <c:pt idx="32">
                  <c:v>42300.496527777781</c:v>
                </c:pt>
                <c:pt idx="33">
                  <c:v>42301.496527777781</c:v>
                </c:pt>
                <c:pt idx="34">
                  <c:v>42302.496527777781</c:v>
                </c:pt>
                <c:pt idx="35">
                  <c:v>42303.496527777781</c:v>
                </c:pt>
                <c:pt idx="36">
                  <c:v>42304.496527777781</c:v>
                </c:pt>
                <c:pt idx="37">
                  <c:v>42305.496527777781</c:v>
                </c:pt>
                <c:pt idx="38">
                  <c:v>42306.496527777781</c:v>
                </c:pt>
                <c:pt idx="39">
                  <c:v>42307.496527777781</c:v>
                </c:pt>
                <c:pt idx="40">
                  <c:v>42308.496527777781</c:v>
                </c:pt>
                <c:pt idx="41">
                  <c:v>42309.496527777781</c:v>
                </c:pt>
                <c:pt idx="42">
                  <c:v>42310.496527777781</c:v>
                </c:pt>
                <c:pt idx="43">
                  <c:v>42311.496527777781</c:v>
                </c:pt>
                <c:pt idx="44">
                  <c:v>42312.496527777781</c:v>
                </c:pt>
                <c:pt idx="45">
                  <c:v>42313.496527777781</c:v>
                </c:pt>
                <c:pt idx="46">
                  <c:v>42314.496527777781</c:v>
                </c:pt>
                <c:pt idx="47">
                  <c:v>42315.496527777781</c:v>
                </c:pt>
                <c:pt idx="48">
                  <c:v>42316.496527777781</c:v>
                </c:pt>
                <c:pt idx="49">
                  <c:v>42317.496527777781</c:v>
                </c:pt>
                <c:pt idx="50">
                  <c:v>42318.496527777781</c:v>
                </c:pt>
                <c:pt idx="51">
                  <c:v>42319.496527777781</c:v>
                </c:pt>
                <c:pt idx="52">
                  <c:v>42320.496527777781</c:v>
                </c:pt>
                <c:pt idx="53">
                  <c:v>42321.496527777781</c:v>
                </c:pt>
                <c:pt idx="54">
                  <c:v>42322.496527777781</c:v>
                </c:pt>
                <c:pt idx="55">
                  <c:v>42323.496527777781</c:v>
                </c:pt>
                <c:pt idx="56">
                  <c:v>42324.496527777781</c:v>
                </c:pt>
                <c:pt idx="57">
                  <c:v>42325.496527777781</c:v>
                </c:pt>
                <c:pt idx="58">
                  <c:v>42326.496527777781</c:v>
                </c:pt>
                <c:pt idx="59">
                  <c:v>42327.496527777781</c:v>
                </c:pt>
                <c:pt idx="60">
                  <c:v>42328.496527777781</c:v>
                </c:pt>
                <c:pt idx="61">
                  <c:v>42329.496527777781</c:v>
                </c:pt>
                <c:pt idx="62">
                  <c:v>42330.496527777781</c:v>
                </c:pt>
                <c:pt idx="63">
                  <c:v>42331.496527777781</c:v>
                </c:pt>
                <c:pt idx="64">
                  <c:v>42332.496527777781</c:v>
                </c:pt>
                <c:pt idx="65">
                  <c:v>42333.496527777781</c:v>
                </c:pt>
                <c:pt idx="66">
                  <c:v>42334.496527777781</c:v>
                </c:pt>
                <c:pt idx="67">
                  <c:v>42335.496527777781</c:v>
                </c:pt>
                <c:pt idx="68">
                  <c:v>42336.496527777781</c:v>
                </c:pt>
                <c:pt idx="69">
                  <c:v>42337.496527777781</c:v>
                </c:pt>
                <c:pt idx="70">
                  <c:v>42338.496527777781</c:v>
                </c:pt>
                <c:pt idx="71">
                  <c:v>42339.496527777781</c:v>
                </c:pt>
                <c:pt idx="72">
                  <c:v>42340.496527777781</c:v>
                </c:pt>
                <c:pt idx="73">
                  <c:v>42341.496527777781</c:v>
                </c:pt>
                <c:pt idx="74">
                  <c:v>42342.496527777781</c:v>
                </c:pt>
                <c:pt idx="75">
                  <c:v>42343.496527777781</c:v>
                </c:pt>
                <c:pt idx="76">
                  <c:v>42344.496527777781</c:v>
                </c:pt>
                <c:pt idx="77">
                  <c:v>42345.496527777781</c:v>
                </c:pt>
                <c:pt idx="78">
                  <c:v>42346.496527777781</c:v>
                </c:pt>
                <c:pt idx="79">
                  <c:v>42347.496527777781</c:v>
                </c:pt>
                <c:pt idx="80">
                  <c:v>42348.496527777781</c:v>
                </c:pt>
                <c:pt idx="81">
                  <c:v>42349.496527777781</c:v>
                </c:pt>
                <c:pt idx="82">
                  <c:v>42350.496527777781</c:v>
                </c:pt>
                <c:pt idx="83">
                  <c:v>42351.496527777781</c:v>
                </c:pt>
                <c:pt idx="84">
                  <c:v>42352.496527777781</c:v>
                </c:pt>
                <c:pt idx="85">
                  <c:v>42353.496527777781</c:v>
                </c:pt>
                <c:pt idx="86">
                  <c:v>42354.496527777781</c:v>
                </c:pt>
                <c:pt idx="87">
                  <c:v>42355.496527777781</c:v>
                </c:pt>
                <c:pt idx="88">
                  <c:v>42356.496527777781</c:v>
                </c:pt>
                <c:pt idx="89">
                  <c:v>42357.496527777781</c:v>
                </c:pt>
                <c:pt idx="90">
                  <c:v>42358.496527777781</c:v>
                </c:pt>
                <c:pt idx="91">
                  <c:v>42359.496527777781</c:v>
                </c:pt>
                <c:pt idx="92">
                  <c:v>42360.496527777781</c:v>
                </c:pt>
                <c:pt idx="93">
                  <c:v>42361.496527777781</c:v>
                </c:pt>
                <c:pt idx="94">
                  <c:v>42362.496527777781</c:v>
                </c:pt>
                <c:pt idx="95">
                  <c:v>42363.496527777781</c:v>
                </c:pt>
                <c:pt idx="96">
                  <c:v>42364.496527777781</c:v>
                </c:pt>
                <c:pt idx="97">
                  <c:v>42365.496527777781</c:v>
                </c:pt>
                <c:pt idx="98">
                  <c:v>42366.496527777781</c:v>
                </c:pt>
                <c:pt idx="99">
                  <c:v>42367.496527777781</c:v>
                </c:pt>
                <c:pt idx="100">
                  <c:v>42368.496527777781</c:v>
                </c:pt>
                <c:pt idx="101">
                  <c:v>42369.496527777781</c:v>
                </c:pt>
                <c:pt idx="102">
                  <c:v>42370.496527777781</c:v>
                </c:pt>
                <c:pt idx="103">
                  <c:v>42371.496527777781</c:v>
                </c:pt>
                <c:pt idx="104">
                  <c:v>42372.496527777781</c:v>
                </c:pt>
                <c:pt idx="105">
                  <c:v>42373.496527777781</c:v>
                </c:pt>
                <c:pt idx="106">
                  <c:v>42374.496527777781</c:v>
                </c:pt>
                <c:pt idx="107">
                  <c:v>42375.496527777781</c:v>
                </c:pt>
                <c:pt idx="108">
                  <c:v>42376.496527777781</c:v>
                </c:pt>
                <c:pt idx="109">
                  <c:v>42377.496527777781</c:v>
                </c:pt>
                <c:pt idx="110">
                  <c:v>42378.496527777781</c:v>
                </c:pt>
                <c:pt idx="111">
                  <c:v>42379.496527777781</c:v>
                </c:pt>
                <c:pt idx="112">
                  <c:v>42380.496527777781</c:v>
                </c:pt>
                <c:pt idx="113">
                  <c:v>42381.496527777781</c:v>
                </c:pt>
                <c:pt idx="114">
                  <c:v>42382.496527777781</c:v>
                </c:pt>
                <c:pt idx="115">
                  <c:v>42383.496527777781</c:v>
                </c:pt>
                <c:pt idx="116">
                  <c:v>42384.496527777781</c:v>
                </c:pt>
                <c:pt idx="117">
                  <c:v>42385.496527777781</c:v>
                </c:pt>
                <c:pt idx="118">
                  <c:v>42386.496527777781</c:v>
                </c:pt>
                <c:pt idx="119">
                  <c:v>42387.496527777781</c:v>
                </c:pt>
                <c:pt idx="120">
                  <c:v>42388.496527777781</c:v>
                </c:pt>
                <c:pt idx="121">
                  <c:v>42389.496527777781</c:v>
                </c:pt>
                <c:pt idx="122">
                  <c:v>42390.496527777781</c:v>
                </c:pt>
                <c:pt idx="123">
                  <c:v>42391.496527777781</c:v>
                </c:pt>
                <c:pt idx="124">
                  <c:v>42392.496527777781</c:v>
                </c:pt>
                <c:pt idx="125">
                  <c:v>42393.496527777781</c:v>
                </c:pt>
                <c:pt idx="126">
                  <c:v>42394.496527777781</c:v>
                </c:pt>
                <c:pt idx="127">
                  <c:v>42395.496527777781</c:v>
                </c:pt>
                <c:pt idx="128">
                  <c:v>42396.496527777781</c:v>
                </c:pt>
                <c:pt idx="129">
                  <c:v>42397.496527777781</c:v>
                </c:pt>
                <c:pt idx="130">
                  <c:v>42398.496527777781</c:v>
                </c:pt>
                <c:pt idx="131">
                  <c:v>42399.496527777781</c:v>
                </c:pt>
                <c:pt idx="132">
                  <c:v>42400.496527777781</c:v>
                </c:pt>
                <c:pt idx="133">
                  <c:v>42401.496527777781</c:v>
                </c:pt>
                <c:pt idx="134">
                  <c:v>42402.496527777781</c:v>
                </c:pt>
                <c:pt idx="135">
                  <c:v>42403.496527777781</c:v>
                </c:pt>
                <c:pt idx="136">
                  <c:v>42404.496527777781</c:v>
                </c:pt>
                <c:pt idx="137">
                  <c:v>42405.496527777781</c:v>
                </c:pt>
                <c:pt idx="138">
                  <c:v>42406.496527777781</c:v>
                </c:pt>
                <c:pt idx="139">
                  <c:v>42407.496527777781</c:v>
                </c:pt>
                <c:pt idx="140">
                  <c:v>42408.496527777781</c:v>
                </c:pt>
                <c:pt idx="141">
                  <c:v>42409.496527777781</c:v>
                </c:pt>
                <c:pt idx="142">
                  <c:v>42410.496527777781</c:v>
                </c:pt>
                <c:pt idx="143">
                  <c:v>42411.496527777781</c:v>
                </c:pt>
                <c:pt idx="144">
                  <c:v>42412.496527777781</c:v>
                </c:pt>
                <c:pt idx="145">
                  <c:v>42413.496527777781</c:v>
                </c:pt>
                <c:pt idx="146">
                  <c:v>42414.496527777781</c:v>
                </c:pt>
                <c:pt idx="147">
                  <c:v>42415.496527777781</c:v>
                </c:pt>
                <c:pt idx="148">
                  <c:v>42416.496527777781</c:v>
                </c:pt>
                <c:pt idx="149">
                  <c:v>42417.496527777781</c:v>
                </c:pt>
                <c:pt idx="150">
                  <c:v>42418.496527777781</c:v>
                </c:pt>
                <c:pt idx="151">
                  <c:v>42419.496527777781</c:v>
                </c:pt>
                <c:pt idx="152">
                  <c:v>42420.496527777781</c:v>
                </c:pt>
                <c:pt idx="153">
                  <c:v>42421.496527777781</c:v>
                </c:pt>
                <c:pt idx="154">
                  <c:v>42422.496527777781</c:v>
                </c:pt>
                <c:pt idx="155">
                  <c:v>42423.496527777781</c:v>
                </c:pt>
                <c:pt idx="156">
                  <c:v>42424.496527777781</c:v>
                </c:pt>
                <c:pt idx="157">
                  <c:v>42425.496527777781</c:v>
                </c:pt>
                <c:pt idx="158">
                  <c:v>42426.496527777781</c:v>
                </c:pt>
                <c:pt idx="159">
                  <c:v>42427.496527777781</c:v>
                </c:pt>
                <c:pt idx="160">
                  <c:v>42428.496527777781</c:v>
                </c:pt>
                <c:pt idx="161">
                  <c:v>42429.496527777781</c:v>
                </c:pt>
                <c:pt idx="162">
                  <c:v>42430.496527777781</c:v>
                </c:pt>
                <c:pt idx="163">
                  <c:v>42431.496527777781</c:v>
                </c:pt>
                <c:pt idx="164">
                  <c:v>42432.496527777781</c:v>
                </c:pt>
                <c:pt idx="165">
                  <c:v>42433.496527777781</c:v>
                </c:pt>
                <c:pt idx="166">
                  <c:v>42434.496527777781</c:v>
                </c:pt>
                <c:pt idx="167">
                  <c:v>42435.496527777781</c:v>
                </c:pt>
                <c:pt idx="168">
                  <c:v>42436.496527777781</c:v>
                </c:pt>
                <c:pt idx="169">
                  <c:v>42437.496527777781</c:v>
                </c:pt>
                <c:pt idx="170">
                  <c:v>42438.496527777781</c:v>
                </c:pt>
                <c:pt idx="171">
                  <c:v>42439.496527777781</c:v>
                </c:pt>
                <c:pt idx="172">
                  <c:v>42440.496527777781</c:v>
                </c:pt>
                <c:pt idx="173">
                  <c:v>42441.496527777781</c:v>
                </c:pt>
                <c:pt idx="174">
                  <c:v>42442.496527777781</c:v>
                </c:pt>
                <c:pt idx="175">
                  <c:v>42443.496527777781</c:v>
                </c:pt>
                <c:pt idx="176">
                  <c:v>42444.496527777781</c:v>
                </c:pt>
                <c:pt idx="177">
                  <c:v>42445.496527777781</c:v>
                </c:pt>
                <c:pt idx="178">
                  <c:v>42446.496527777781</c:v>
                </c:pt>
                <c:pt idx="179">
                  <c:v>42447.496527777781</c:v>
                </c:pt>
                <c:pt idx="180">
                  <c:v>42448.496527777781</c:v>
                </c:pt>
                <c:pt idx="181">
                  <c:v>42449.496527777781</c:v>
                </c:pt>
                <c:pt idx="182">
                  <c:v>42450.496527777781</c:v>
                </c:pt>
                <c:pt idx="183">
                  <c:v>42451.496527777781</c:v>
                </c:pt>
                <c:pt idx="184">
                  <c:v>42452.496527777781</c:v>
                </c:pt>
                <c:pt idx="185">
                  <c:v>42453.496527777781</c:v>
                </c:pt>
                <c:pt idx="186">
                  <c:v>42454.496527777781</c:v>
                </c:pt>
                <c:pt idx="187">
                  <c:v>42455.496527777781</c:v>
                </c:pt>
                <c:pt idx="188">
                  <c:v>42456.496527777781</c:v>
                </c:pt>
                <c:pt idx="189">
                  <c:v>42457.496527777781</c:v>
                </c:pt>
                <c:pt idx="190">
                  <c:v>42458.496527777781</c:v>
                </c:pt>
                <c:pt idx="191">
                  <c:v>42459.496527777781</c:v>
                </c:pt>
                <c:pt idx="192">
                  <c:v>42460.496527777781</c:v>
                </c:pt>
                <c:pt idx="193">
                  <c:v>42461.496527777781</c:v>
                </c:pt>
                <c:pt idx="194">
                  <c:v>42462.496527777781</c:v>
                </c:pt>
                <c:pt idx="195">
                  <c:v>42463.496527777781</c:v>
                </c:pt>
                <c:pt idx="196">
                  <c:v>42464.496527777781</c:v>
                </c:pt>
                <c:pt idx="197">
                  <c:v>42465.496527777781</c:v>
                </c:pt>
                <c:pt idx="198">
                  <c:v>42466.496527777781</c:v>
                </c:pt>
                <c:pt idx="199">
                  <c:v>42467.496527777781</c:v>
                </c:pt>
                <c:pt idx="200">
                  <c:v>42468.496527777781</c:v>
                </c:pt>
                <c:pt idx="201">
                  <c:v>42469.496527777781</c:v>
                </c:pt>
                <c:pt idx="202">
                  <c:v>42470.496527777781</c:v>
                </c:pt>
                <c:pt idx="203">
                  <c:v>42471.496527777781</c:v>
                </c:pt>
                <c:pt idx="204">
                  <c:v>42472.496527777781</c:v>
                </c:pt>
                <c:pt idx="205">
                  <c:v>42473.496527777781</c:v>
                </c:pt>
                <c:pt idx="206">
                  <c:v>42474.496527777781</c:v>
                </c:pt>
                <c:pt idx="207">
                  <c:v>42475.496527777781</c:v>
                </c:pt>
                <c:pt idx="208">
                  <c:v>42476.496527777781</c:v>
                </c:pt>
                <c:pt idx="209">
                  <c:v>42477.496527777781</c:v>
                </c:pt>
                <c:pt idx="210">
                  <c:v>42478.496527777781</c:v>
                </c:pt>
                <c:pt idx="211">
                  <c:v>42479.496527777781</c:v>
                </c:pt>
                <c:pt idx="212">
                  <c:v>42480.496527777781</c:v>
                </c:pt>
                <c:pt idx="213">
                  <c:v>42481.496527777781</c:v>
                </c:pt>
                <c:pt idx="214">
                  <c:v>42482.496527777781</c:v>
                </c:pt>
                <c:pt idx="215">
                  <c:v>42483.496527777781</c:v>
                </c:pt>
                <c:pt idx="216">
                  <c:v>42484.496527777781</c:v>
                </c:pt>
                <c:pt idx="217">
                  <c:v>42485.496527777781</c:v>
                </c:pt>
                <c:pt idx="218">
                  <c:v>42486.496527777781</c:v>
                </c:pt>
                <c:pt idx="219">
                  <c:v>42487.496527777781</c:v>
                </c:pt>
                <c:pt idx="220">
                  <c:v>42488.496527777781</c:v>
                </c:pt>
                <c:pt idx="221">
                  <c:v>42489.496527777781</c:v>
                </c:pt>
                <c:pt idx="222">
                  <c:v>42490.496527777781</c:v>
                </c:pt>
                <c:pt idx="223">
                  <c:v>42491.496527777781</c:v>
                </c:pt>
                <c:pt idx="224">
                  <c:v>42492.496527777781</c:v>
                </c:pt>
                <c:pt idx="225">
                  <c:v>42493.496527777781</c:v>
                </c:pt>
                <c:pt idx="226">
                  <c:v>42494.496527777781</c:v>
                </c:pt>
                <c:pt idx="227">
                  <c:v>42495.496527777781</c:v>
                </c:pt>
                <c:pt idx="228">
                  <c:v>42496.496527777781</c:v>
                </c:pt>
                <c:pt idx="229">
                  <c:v>42497.496527777781</c:v>
                </c:pt>
                <c:pt idx="230">
                  <c:v>42498.496527777781</c:v>
                </c:pt>
                <c:pt idx="231">
                  <c:v>42499.496527777781</c:v>
                </c:pt>
                <c:pt idx="232">
                  <c:v>42500.496527777781</c:v>
                </c:pt>
                <c:pt idx="233">
                  <c:v>42501.496527777781</c:v>
                </c:pt>
                <c:pt idx="234">
                  <c:v>42502.496527777781</c:v>
                </c:pt>
                <c:pt idx="235">
                  <c:v>42503.496527777781</c:v>
                </c:pt>
                <c:pt idx="236">
                  <c:v>42504.496527777781</c:v>
                </c:pt>
                <c:pt idx="237">
                  <c:v>42505.496527777781</c:v>
                </c:pt>
                <c:pt idx="238">
                  <c:v>42506.496527777781</c:v>
                </c:pt>
                <c:pt idx="239">
                  <c:v>42507.496527777781</c:v>
                </c:pt>
                <c:pt idx="240">
                  <c:v>42508.496527777781</c:v>
                </c:pt>
                <c:pt idx="241">
                  <c:v>42509.496527777781</c:v>
                </c:pt>
                <c:pt idx="242">
                  <c:v>42510.496527777781</c:v>
                </c:pt>
                <c:pt idx="243">
                  <c:v>42511.496527777781</c:v>
                </c:pt>
                <c:pt idx="244">
                  <c:v>42512.496527777781</c:v>
                </c:pt>
                <c:pt idx="245">
                  <c:v>42513.496527777781</c:v>
                </c:pt>
                <c:pt idx="246">
                  <c:v>42514.496527777781</c:v>
                </c:pt>
                <c:pt idx="247">
                  <c:v>42515.496527777781</c:v>
                </c:pt>
                <c:pt idx="248">
                  <c:v>42516.496527777781</c:v>
                </c:pt>
                <c:pt idx="249">
                  <c:v>42517.496527777781</c:v>
                </c:pt>
                <c:pt idx="250">
                  <c:v>42518.496527777781</c:v>
                </c:pt>
                <c:pt idx="251">
                  <c:v>42519.496527777781</c:v>
                </c:pt>
                <c:pt idx="252">
                  <c:v>42520.496527777781</c:v>
                </c:pt>
                <c:pt idx="253">
                  <c:v>42521.496527777781</c:v>
                </c:pt>
                <c:pt idx="254">
                  <c:v>42522.496527777781</c:v>
                </c:pt>
                <c:pt idx="255">
                  <c:v>42523.496527777781</c:v>
                </c:pt>
                <c:pt idx="256">
                  <c:v>42524.496527777781</c:v>
                </c:pt>
                <c:pt idx="257">
                  <c:v>42525.496527777781</c:v>
                </c:pt>
                <c:pt idx="258">
                  <c:v>42526.496527777781</c:v>
                </c:pt>
                <c:pt idx="259">
                  <c:v>42527.496527777781</c:v>
                </c:pt>
                <c:pt idx="260">
                  <c:v>42528.496527777781</c:v>
                </c:pt>
                <c:pt idx="261">
                  <c:v>42529.496527777781</c:v>
                </c:pt>
                <c:pt idx="262">
                  <c:v>42530.496527777781</c:v>
                </c:pt>
                <c:pt idx="263">
                  <c:v>42531.496527777781</c:v>
                </c:pt>
                <c:pt idx="264">
                  <c:v>42532.496527777781</c:v>
                </c:pt>
                <c:pt idx="265">
                  <c:v>42533.496527777781</c:v>
                </c:pt>
                <c:pt idx="266">
                  <c:v>42534.496527777781</c:v>
                </c:pt>
                <c:pt idx="267">
                  <c:v>42535.496527777781</c:v>
                </c:pt>
                <c:pt idx="268">
                  <c:v>42536.496527777781</c:v>
                </c:pt>
                <c:pt idx="269">
                  <c:v>42537.496527777781</c:v>
                </c:pt>
                <c:pt idx="270">
                  <c:v>42538.496527777781</c:v>
                </c:pt>
                <c:pt idx="271">
                  <c:v>42539.496527777781</c:v>
                </c:pt>
                <c:pt idx="272">
                  <c:v>42540.496527777781</c:v>
                </c:pt>
                <c:pt idx="273">
                  <c:v>42541.496527777781</c:v>
                </c:pt>
                <c:pt idx="274">
                  <c:v>42542.496527777781</c:v>
                </c:pt>
                <c:pt idx="275">
                  <c:v>42543.496527777781</c:v>
                </c:pt>
                <c:pt idx="276">
                  <c:v>42544.496527777781</c:v>
                </c:pt>
                <c:pt idx="277">
                  <c:v>42545.496527777781</c:v>
                </c:pt>
                <c:pt idx="278">
                  <c:v>42546.496527777781</c:v>
                </c:pt>
                <c:pt idx="279">
                  <c:v>42547.496527777781</c:v>
                </c:pt>
                <c:pt idx="280">
                  <c:v>42548.496527777781</c:v>
                </c:pt>
                <c:pt idx="281">
                  <c:v>42549.496527777781</c:v>
                </c:pt>
                <c:pt idx="282">
                  <c:v>42550.496527777781</c:v>
                </c:pt>
                <c:pt idx="283">
                  <c:v>42551.496527777781</c:v>
                </c:pt>
                <c:pt idx="284">
                  <c:v>42552.496527777781</c:v>
                </c:pt>
                <c:pt idx="285">
                  <c:v>42553.496527777781</c:v>
                </c:pt>
                <c:pt idx="286">
                  <c:v>42554.496527777781</c:v>
                </c:pt>
                <c:pt idx="287">
                  <c:v>42555.496527777781</c:v>
                </c:pt>
                <c:pt idx="288">
                  <c:v>42556.496527777781</c:v>
                </c:pt>
                <c:pt idx="289">
                  <c:v>42557.496527777781</c:v>
                </c:pt>
                <c:pt idx="290">
                  <c:v>42558.496527777781</c:v>
                </c:pt>
                <c:pt idx="291">
                  <c:v>42559.496527777781</c:v>
                </c:pt>
                <c:pt idx="292">
                  <c:v>42560.496527777781</c:v>
                </c:pt>
                <c:pt idx="293">
                  <c:v>42561.496527777781</c:v>
                </c:pt>
                <c:pt idx="294">
                  <c:v>42562.496527777781</c:v>
                </c:pt>
                <c:pt idx="295">
                  <c:v>42563.496527777781</c:v>
                </c:pt>
                <c:pt idx="296">
                  <c:v>42564.496527777781</c:v>
                </c:pt>
                <c:pt idx="297">
                  <c:v>42565.496527777781</c:v>
                </c:pt>
                <c:pt idx="298">
                  <c:v>42566.496527777781</c:v>
                </c:pt>
                <c:pt idx="299">
                  <c:v>42567.496527777781</c:v>
                </c:pt>
                <c:pt idx="300">
                  <c:v>42568.496527777781</c:v>
                </c:pt>
                <c:pt idx="301">
                  <c:v>42569.496527777781</c:v>
                </c:pt>
                <c:pt idx="302">
                  <c:v>42570.496527777781</c:v>
                </c:pt>
                <c:pt idx="303">
                  <c:v>42571.496527777781</c:v>
                </c:pt>
                <c:pt idx="304">
                  <c:v>42572.496527777781</c:v>
                </c:pt>
                <c:pt idx="305">
                  <c:v>42573.496527777781</c:v>
                </c:pt>
                <c:pt idx="306">
                  <c:v>42574.496527777781</c:v>
                </c:pt>
                <c:pt idx="307">
                  <c:v>42575.496527777781</c:v>
                </c:pt>
                <c:pt idx="308">
                  <c:v>42576.496527777781</c:v>
                </c:pt>
                <c:pt idx="309">
                  <c:v>42577.496527777781</c:v>
                </c:pt>
                <c:pt idx="310">
                  <c:v>42578.496527777781</c:v>
                </c:pt>
                <c:pt idx="311">
                  <c:v>42579.496527777781</c:v>
                </c:pt>
                <c:pt idx="312">
                  <c:v>42580.496527777781</c:v>
                </c:pt>
                <c:pt idx="313">
                  <c:v>42581.496527777781</c:v>
                </c:pt>
                <c:pt idx="314">
                  <c:v>42582.496527777781</c:v>
                </c:pt>
                <c:pt idx="315">
                  <c:v>42583.496527777781</c:v>
                </c:pt>
                <c:pt idx="316">
                  <c:v>42584.496527777781</c:v>
                </c:pt>
                <c:pt idx="317">
                  <c:v>42585.496527777781</c:v>
                </c:pt>
                <c:pt idx="318">
                  <c:v>42586.496527777781</c:v>
                </c:pt>
                <c:pt idx="319">
                  <c:v>42587.496527777781</c:v>
                </c:pt>
                <c:pt idx="320">
                  <c:v>42588.496527777781</c:v>
                </c:pt>
                <c:pt idx="321">
                  <c:v>42589.496527777781</c:v>
                </c:pt>
                <c:pt idx="322">
                  <c:v>42590.496527777781</c:v>
                </c:pt>
                <c:pt idx="323">
                  <c:v>42591.496527777781</c:v>
                </c:pt>
                <c:pt idx="324">
                  <c:v>42592.496527777781</c:v>
                </c:pt>
                <c:pt idx="325">
                  <c:v>42593.496527777781</c:v>
                </c:pt>
                <c:pt idx="326">
                  <c:v>42594.496527777781</c:v>
                </c:pt>
                <c:pt idx="327">
                  <c:v>42595.496527777781</c:v>
                </c:pt>
                <c:pt idx="328">
                  <c:v>42596.496527777781</c:v>
                </c:pt>
                <c:pt idx="329">
                  <c:v>42597.496527777781</c:v>
                </c:pt>
                <c:pt idx="330">
                  <c:v>42598.496527777781</c:v>
                </c:pt>
                <c:pt idx="331">
                  <c:v>42599.496527777781</c:v>
                </c:pt>
                <c:pt idx="332">
                  <c:v>42600.496527777781</c:v>
                </c:pt>
                <c:pt idx="333">
                  <c:v>42601.496527777781</c:v>
                </c:pt>
                <c:pt idx="334">
                  <c:v>42602.496527777781</c:v>
                </c:pt>
                <c:pt idx="335">
                  <c:v>42603.496527777781</c:v>
                </c:pt>
                <c:pt idx="336">
                  <c:v>42604.496527777781</c:v>
                </c:pt>
                <c:pt idx="337">
                  <c:v>42605.496527777781</c:v>
                </c:pt>
                <c:pt idx="338">
                  <c:v>42606.496527777781</c:v>
                </c:pt>
                <c:pt idx="339">
                  <c:v>42607.496527777781</c:v>
                </c:pt>
                <c:pt idx="340">
                  <c:v>42608.496527777781</c:v>
                </c:pt>
                <c:pt idx="341">
                  <c:v>42609.496527777781</c:v>
                </c:pt>
                <c:pt idx="342">
                  <c:v>42610.496527777781</c:v>
                </c:pt>
                <c:pt idx="343">
                  <c:v>42611.496527777781</c:v>
                </c:pt>
                <c:pt idx="344">
                  <c:v>42612.496527777781</c:v>
                </c:pt>
                <c:pt idx="345">
                  <c:v>42613.496527777781</c:v>
                </c:pt>
                <c:pt idx="346">
                  <c:v>42614.496527777781</c:v>
                </c:pt>
                <c:pt idx="347">
                  <c:v>42615.496527777781</c:v>
                </c:pt>
                <c:pt idx="348">
                  <c:v>42616.496527777781</c:v>
                </c:pt>
                <c:pt idx="349">
                  <c:v>42617.496527777781</c:v>
                </c:pt>
                <c:pt idx="350">
                  <c:v>42618.496527777781</c:v>
                </c:pt>
                <c:pt idx="351">
                  <c:v>42619.496527777781</c:v>
                </c:pt>
                <c:pt idx="352">
                  <c:v>42620.496527777781</c:v>
                </c:pt>
                <c:pt idx="353">
                  <c:v>42621.496527777781</c:v>
                </c:pt>
                <c:pt idx="354">
                  <c:v>42622.496527777781</c:v>
                </c:pt>
                <c:pt idx="355">
                  <c:v>42623.496527777781</c:v>
                </c:pt>
                <c:pt idx="356">
                  <c:v>42624.496527777781</c:v>
                </c:pt>
                <c:pt idx="357">
                  <c:v>42625.496527777781</c:v>
                </c:pt>
                <c:pt idx="358">
                  <c:v>42626.496527777781</c:v>
                </c:pt>
                <c:pt idx="359">
                  <c:v>42627.496527777781</c:v>
                </c:pt>
                <c:pt idx="360">
                  <c:v>42628.496527777781</c:v>
                </c:pt>
                <c:pt idx="361">
                  <c:v>42629.496527777781</c:v>
                </c:pt>
                <c:pt idx="362">
                  <c:v>42630.496527777781</c:v>
                </c:pt>
                <c:pt idx="363">
                  <c:v>42631.496527777781</c:v>
                </c:pt>
                <c:pt idx="364">
                  <c:v>42632.496527777781</c:v>
                </c:pt>
                <c:pt idx="365">
                  <c:v>42633.496527777781</c:v>
                </c:pt>
                <c:pt idx="366">
                  <c:v>42634.496527777781</c:v>
                </c:pt>
                <c:pt idx="367">
                  <c:v>42635.496527777781</c:v>
                </c:pt>
                <c:pt idx="368">
                  <c:v>42636.496527777781</c:v>
                </c:pt>
                <c:pt idx="369">
                  <c:v>42637.496527777781</c:v>
                </c:pt>
                <c:pt idx="370">
                  <c:v>42638.496527777781</c:v>
                </c:pt>
                <c:pt idx="371">
                  <c:v>42639.496527777781</c:v>
                </c:pt>
                <c:pt idx="372">
                  <c:v>42640.496527777781</c:v>
                </c:pt>
                <c:pt idx="373">
                  <c:v>42641.496527777781</c:v>
                </c:pt>
                <c:pt idx="374">
                  <c:v>42642.496527777781</c:v>
                </c:pt>
                <c:pt idx="375">
                  <c:v>42643.496527777781</c:v>
                </c:pt>
                <c:pt idx="376">
                  <c:v>42644.496527777781</c:v>
                </c:pt>
                <c:pt idx="377">
                  <c:v>42645.496527777781</c:v>
                </c:pt>
                <c:pt idx="378">
                  <c:v>42646.496527777781</c:v>
                </c:pt>
                <c:pt idx="379">
                  <c:v>42647.496527777781</c:v>
                </c:pt>
                <c:pt idx="380">
                  <c:v>42648.496527777781</c:v>
                </c:pt>
                <c:pt idx="381">
                  <c:v>42649.496527777781</c:v>
                </c:pt>
                <c:pt idx="382">
                  <c:v>42650.496527777781</c:v>
                </c:pt>
                <c:pt idx="383">
                  <c:v>42651.496527777781</c:v>
                </c:pt>
                <c:pt idx="384">
                  <c:v>42652.496527777781</c:v>
                </c:pt>
                <c:pt idx="385">
                  <c:v>42653.496527777781</c:v>
                </c:pt>
                <c:pt idx="386">
                  <c:v>42654.496527777781</c:v>
                </c:pt>
                <c:pt idx="387">
                  <c:v>42655.496527777781</c:v>
                </c:pt>
                <c:pt idx="388">
                  <c:v>42656.496527777781</c:v>
                </c:pt>
                <c:pt idx="389">
                  <c:v>42657.496527777781</c:v>
                </c:pt>
                <c:pt idx="390">
                  <c:v>42658.496527777781</c:v>
                </c:pt>
                <c:pt idx="391">
                  <c:v>42659.496527777781</c:v>
                </c:pt>
                <c:pt idx="392">
                  <c:v>42660.496527777781</c:v>
                </c:pt>
                <c:pt idx="393">
                  <c:v>42661.496527777781</c:v>
                </c:pt>
                <c:pt idx="394">
                  <c:v>42662.496527777781</c:v>
                </c:pt>
                <c:pt idx="395">
                  <c:v>42663.496527777781</c:v>
                </c:pt>
                <c:pt idx="396">
                  <c:v>42664.496527777781</c:v>
                </c:pt>
                <c:pt idx="397">
                  <c:v>42665.496527777781</c:v>
                </c:pt>
                <c:pt idx="398">
                  <c:v>42666.496527777781</c:v>
                </c:pt>
                <c:pt idx="399">
                  <c:v>42667.496527777781</c:v>
                </c:pt>
                <c:pt idx="400">
                  <c:v>42668.496527777781</c:v>
                </c:pt>
                <c:pt idx="401">
                  <c:v>42669.496527777781</c:v>
                </c:pt>
                <c:pt idx="402">
                  <c:v>42670.496527777781</c:v>
                </c:pt>
                <c:pt idx="403">
                  <c:v>42671.496527777781</c:v>
                </c:pt>
                <c:pt idx="404">
                  <c:v>42672.496527777781</c:v>
                </c:pt>
                <c:pt idx="405">
                  <c:v>42673.496527777781</c:v>
                </c:pt>
                <c:pt idx="406">
                  <c:v>42674.496527777781</c:v>
                </c:pt>
                <c:pt idx="414">
                  <c:v>42675.496527777781</c:v>
                </c:pt>
                <c:pt idx="415">
                  <c:v>42676.496527777781</c:v>
                </c:pt>
                <c:pt idx="416">
                  <c:v>42677.496527777781</c:v>
                </c:pt>
                <c:pt idx="417">
                  <c:v>42678.496527777781</c:v>
                </c:pt>
                <c:pt idx="418">
                  <c:v>42679.496527777781</c:v>
                </c:pt>
                <c:pt idx="419">
                  <c:v>42680.496527777781</c:v>
                </c:pt>
                <c:pt idx="420">
                  <c:v>42681.496527777781</c:v>
                </c:pt>
                <c:pt idx="421">
                  <c:v>42682.496527777781</c:v>
                </c:pt>
                <c:pt idx="422">
                  <c:v>42683.496527777781</c:v>
                </c:pt>
                <c:pt idx="423">
                  <c:v>42684.496527777781</c:v>
                </c:pt>
                <c:pt idx="424">
                  <c:v>42685.496527777781</c:v>
                </c:pt>
                <c:pt idx="425">
                  <c:v>42686.496527777781</c:v>
                </c:pt>
                <c:pt idx="426">
                  <c:v>42687.496527777781</c:v>
                </c:pt>
                <c:pt idx="427">
                  <c:v>42688.496527777781</c:v>
                </c:pt>
                <c:pt idx="428">
                  <c:v>42689.496527777781</c:v>
                </c:pt>
                <c:pt idx="429">
                  <c:v>42690.496527777781</c:v>
                </c:pt>
                <c:pt idx="430">
                  <c:v>42691.496527777781</c:v>
                </c:pt>
                <c:pt idx="431">
                  <c:v>42692.496527777781</c:v>
                </c:pt>
                <c:pt idx="432">
                  <c:v>42693.496527777781</c:v>
                </c:pt>
                <c:pt idx="433">
                  <c:v>42694.496527777781</c:v>
                </c:pt>
                <c:pt idx="434">
                  <c:v>42695.496527777781</c:v>
                </c:pt>
                <c:pt idx="435">
                  <c:v>42696.496527777781</c:v>
                </c:pt>
                <c:pt idx="436">
                  <c:v>42697.496527777781</c:v>
                </c:pt>
                <c:pt idx="437">
                  <c:v>42698.496527777781</c:v>
                </c:pt>
                <c:pt idx="438">
                  <c:v>42699.496527777781</c:v>
                </c:pt>
                <c:pt idx="439">
                  <c:v>42700.496527777781</c:v>
                </c:pt>
                <c:pt idx="440">
                  <c:v>42701.496527777781</c:v>
                </c:pt>
                <c:pt idx="441">
                  <c:v>42702.496527777781</c:v>
                </c:pt>
                <c:pt idx="442">
                  <c:v>42703.496527777781</c:v>
                </c:pt>
                <c:pt idx="443">
                  <c:v>42704.496527777781</c:v>
                </c:pt>
                <c:pt idx="444">
                  <c:v>42705.496527777781</c:v>
                </c:pt>
                <c:pt idx="445">
                  <c:v>42706.496527777781</c:v>
                </c:pt>
                <c:pt idx="446">
                  <c:v>42707.496527777781</c:v>
                </c:pt>
                <c:pt idx="447">
                  <c:v>42708.496527777781</c:v>
                </c:pt>
                <c:pt idx="448">
                  <c:v>42709.496527777781</c:v>
                </c:pt>
                <c:pt idx="449">
                  <c:v>42710.496527777781</c:v>
                </c:pt>
                <c:pt idx="450">
                  <c:v>42711.496527777781</c:v>
                </c:pt>
                <c:pt idx="451">
                  <c:v>42712.496527777781</c:v>
                </c:pt>
                <c:pt idx="452">
                  <c:v>42713.496527777781</c:v>
                </c:pt>
                <c:pt idx="453">
                  <c:v>42714.496527777781</c:v>
                </c:pt>
                <c:pt idx="454">
                  <c:v>42715.496527777781</c:v>
                </c:pt>
                <c:pt idx="455">
                  <c:v>42716.496527777781</c:v>
                </c:pt>
                <c:pt idx="456">
                  <c:v>42717.496527777781</c:v>
                </c:pt>
                <c:pt idx="457">
                  <c:v>42718.496527777781</c:v>
                </c:pt>
                <c:pt idx="458">
                  <c:v>42719.496527777781</c:v>
                </c:pt>
                <c:pt idx="459">
                  <c:v>42720.496527777781</c:v>
                </c:pt>
                <c:pt idx="460">
                  <c:v>42721.496527777781</c:v>
                </c:pt>
                <c:pt idx="461">
                  <c:v>42722.496527777781</c:v>
                </c:pt>
                <c:pt idx="462">
                  <c:v>42723.496527777781</c:v>
                </c:pt>
                <c:pt idx="463">
                  <c:v>42724.496527777781</c:v>
                </c:pt>
                <c:pt idx="464">
                  <c:v>42725.496527777781</c:v>
                </c:pt>
                <c:pt idx="465">
                  <c:v>42726.496527777781</c:v>
                </c:pt>
                <c:pt idx="466">
                  <c:v>42727.496527777781</c:v>
                </c:pt>
                <c:pt idx="467">
                  <c:v>42728.496527777781</c:v>
                </c:pt>
                <c:pt idx="468">
                  <c:v>42729.496527777781</c:v>
                </c:pt>
                <c:pt idx="469">
                  <c:v>42730.496527777781</c:v>
                </c:pt>
                <c:pt idx="470">
                  <c:v>42731.496527777781</c:v>
                </c:pt>
                <c:pt idx="471">
                  <c:v>42732.496527777781</c:v>
                </c:pt>
                <c:pt idx="472">
                  <c:v>42733.496527777781</c:v>
                </c:pt>
                <c:pt idx="473">
                  <c:v>42734.496527777781</c:v>
                </c:pt>
                <c:pt idx="474">
                  <c:v>42735.496527777781</c:v>
                </c:pt>
                <c:pt idx="475">
                  <c:v>42736.496527777781</c:v>
                </c:pt>
                <c:pt idx="476">
                  <c:v>42737.496527777781</c:v>
                </c:pt>
                <c:pt idx="477">
                  <c:v>42738.496527777781</c:v>
                </c:pt>
                <c:pt idx="478">
                  <c:v>42739.496527777781</c:v>
                </c:pt>
                <c:pt idx="479">
                  <c:v>42740.496527777781</c:v>
                </c:pt>
                <c:pt idx="480">
                  <c:v>42741.496527777781</c:v>
                </c:pt>
                <c:pt idx="481">
                  <c:v>42742.496527777781</c:v>
                </c:pt>
                <c:pt idx="482">
                  <c:v>42743.496527777781</c:v>
                </c:pt>
                <c:pt idx="483">
                  <c:v>42744.496527777781</c:v>
                </c:pt>
                <c:pt idx="484">
                  <c:v>42745.496527777781</c:v>
                </c:pt>
                <c:pt idx="485">
                  <c:v>42746.496527777781</c:v>
                </c:pt>
                <c:pt idx="486">
                  <c:v>42747.496527777781</c:v>
                </c:pt>
                <c:pt idx="487">
                  <c:v>42748.496527777781</c:v>
                </c:pt>
                <c:pt idx="488">
                  <c:v>42749.496527777781</c:v>
                </c:pt>
                <c:pt idx="489">
                  <c:v>42750.496527777781</c:v>
                </c:pt>
                <c:pt idx="490">
                  <c:v>42751.496527777781</c:v>
                </c:pt>
                <c:pt idx="491">
                  <c:v>42752.496527777781</c:v>
                </c:pt>
                <c:pt idx="492">
                  <c:v>42753.496527777781</c:v>
                </c:pt>
                <c:pt idx="493">
                  <c:v>42754.496527777781</c:v>
                </c:pt>
                <c:pt idx="494">
                  <c:v>42755.496527777781</c:v>
                </c:pt>
                <c:pt idx="495">
                  <c:v>42756.496527777781</c:v>
                </c:pt>
                <c:pt idx="496">
                  <c:v>42757.496527777781</c:v>
                </c:pt>
                <c:pt idx="497">
                  <c:v>42758.496527777781</c:v>
                </c:pt>
                <c:pt idx="498">
                  <c:v>42759.496527777781</c:v>
                </c:pt>
                <c:pt idx="499">
                  <c:v>42760.496527777781</c:v>
                </c:pt>
                <c:pt idx="500">
                  <c:v>42761.496527777781</c:v>
                </c:pt>
                <c:pt idx="501">
                  <c:v>42762.496527777781</c:v>
                </c:pt>
                <c:pt idx="502">
                  <c:v>42763.496527777781</c:v>
                </c:pt>
                <c:pt idx="503">
                  <c:v>42764.496527777781</c:v>
                </c:pt>
                <c:pt idx="504">
                  <c:v>42765.496527777781</c:v>
                </c:pt>
                <c:pt idx="505">
                  <c:v>42766.496527777781</c:v>
                </c:pt>
                <c:pt idx="506">
                  <c:v>42767.496527777781</c:v>
                </c:pt>
                <c:pt idx="507">
                  <c:v>42768.496527777781</c:v>
                </c:pt>
                <c:pt idx="508">
                  <c:v>42769.496527777781</c:v>
                </c:pt>
                <c:pt idx="509">
                  <c:v>42770.496527777781</c:v>
                </c:pt>
                <c:pt idx="510">
                  <c:v>42771.496527777781</c:v>
                </c:pt>
                <c:pt idx="511">
                  <c:v>42772.496527777781</c:v>
                </c:pt>
                <c:pt idx="512">
                  <c:v>42773.496527777781</c:v>
                </c:pt>
                <c:pt idx="513">
                  <c:v>42774.496527777781</c:v>
                </c:pt>
                <c:pt idx="514">
                  <c:v>42775.496527777781</c:v>
                </c:pt>
                <c:pt idx="515">
                  <c:v>42776.496527777781</c:v>
                </c:pt>
                <c:pt idx="516">
                  <c:v>42777.496527777781</c:v>
                </c:pt>
                <c:pt idx="517">
                  <c:v>42778.496527777781</c:v>
                </c:pt>
                <c:pt idx="518">
                  <c:v>42779.496527777781</c:v>
                </c:pt>
                <c:pt idx="519">
                  <c:v>42780.496527777781</c:v>
                </c:pt>
                <c:pt idx="520">
                  <c:v>42781.496527777781</c:v>
                </c:pt>
                <c:pt idx="521">
                  <c:v>42782.496527777781</c:v>
                </c:pt>
                <c:pt idx="522">
                  <c:v>42783.496527777781</c:v>
                </c:pt>
                <c:pt idx="523">
                  <c:v>42784.496527777781</c:v>
                </c:pt>
                <c:pt idx="524">
                  <c:v>42785.496527777781</c:v>
                </c:pt>
                <c:pt idx="525">
                  <c:v>42786.496527777781</c:v>
                </c:pt>
                <c:pt idx="526">
                  <c:v>42787.496527777781</c:v>
                </c:pt>
                <c:pt idx="527">
                  <c:v>42788.496527777781</c:v>
                </c:pt>
                <c:pt idx="528">
                  <c:v>42789.496527777781</c:v>
                </c:pt>
                <c:pt idx="529">
                  <c:v>42790.496527777781</c:v>
                </c:pt>
                <c:pt idx="530">
                  <c:v>42791.496527777781</c:v>
                </c:pt>
                <c:pt idx="531">
                  <c:v>42792.496527777781</c:v>
                </c:pt>
                <c:pt idx="532">
                  <c:v>42793.496527777781</c:v>
                </c:pt>
                <c:pt idx="533">
                  <c:v>42794.496527777781</c:v>
                </c:pt>
                <c:pt idx="544">
                  <c:v>1</c:v>
                </c:pt>
                <c:pt idx="545">
                  <c:v>2</c:v>
                </c:pt>
                <c:pt idx="546">
                  <c:v>3</c:v>
                </c:pt>
                <c:pt idx="557">
                  <c:v>4</c:v>
                </c:pt>
                <c:pt idx="558">
                  <c:v>5</c:v>
                </c:pt>
                <c:pt idx="559">
                  <c:v>6</c:v>
                </c:pt>
                <c:pt idx="560">
                  <c:v>7</c:v>
                </c:pt>
                <c:pt idx="561">
                  <c:v>8</c:v>
                </c:pt>
                <c:pt idx="562">
                  <c:v>9</c:v>
                </c:pt>
                <c:pt idx="563">
                  <c:v>10</c:v>
                </c:pt>
                <c:pt idx="564">
                  <c:v>11</c:v>
                </c:pt>
                <c:pt idx="565">
                  <c:v>12</c:v>
                </c:pt>
                <c:pt idx="566">
                  <c:v>13</c:v>
                </c:pt>
                <c:pt idx="567">
                  <c:v>14</c:v>
                </c:pt>
                <c:pt idx="568">
                  <c:v>15</c:v>
                </c:pt>
                <c:pt idx="569">
                  <c:v>16</c:v>
                </c:pt>
                <c:pt idx="570">
                  <c:v>17</c:v>
                </c:pt>
                <c:pt idx="571">
                  <c:v>18</c:v>
                </c:pt>
                <c:pt idx="572">
                  <c:v>19</c:v>
                </c:pt>
                <c:pt idx="573">
                  <c:v>20</c:v>
                </c:pt>
                <c:pt idx="574">
                  <c:v>21</c:v>
                </c:pt>
                <c:pt idx="575">
                  <c:v>22</c:v>
                </c:pt>
                <c:pt idx="576">
                  <c:v>23</c:v>
                </c:pt>
                <c:pt idx="577">
                  <c:v>24</c:v>
                </c:pt>
                <c:pt idx="578">
                  <c:v>25</c:v>
                </c:pt>
                <c:pt idx="579">
                  <c:v>26</c:v>
                </c:pt>
                <c:pt idx="580">
                  <c:v>27</c:v>
                </c:pt>
                <c:pt idx="581">
                  <c:v>28</c:v>
                </c:pt>
                <c:pt idx="582">
                  <c:v>29</c:v>
                </c:pt>
                <c:pt idx="583">
                  <c:v>30</c:v>
                </c:pt>
                <c:pt idx="584">
                  <c:v>31</c:v>
                </c:pt>
                <c:pt idx="585">
                  <c:v>32</c:v>
                </c:pt>
                <c:pt idx="586">
                  <c:v>33</c:v>
                </c:pt>
                <c:pt idx="587">
                  <c:v>34</c:v>
                </c:pt>
                <c:pt idx="588">
                  <c:v>35</c:v>
                </c:pt>
                <c:pt idx="589">
                  <c:v>36</c:v>
                </c:pt>
                <c:pt idx="590">
                  <c:v>37</c:v>
                </c:pt>
                <c:pt idx="591">
                  <c:v>38</c:v>
                </c:pt>
                <c:pt idx="592">
                  <c:v>39</c:v>
                </c:pt>
                <c:pt idx="593">
                  <c:v>40</c:v>
                </c:pt>
                <c:pt idx="594">
                  <c:v>41</c:v>
                </c:pt>
                <c:pt idx="595">
                  <c:v>42</c:v>
                </c:pt>
                <c:pt idx="596">
                  <c:v>43</c:v>
                </c:pt>
                <c:pt idx="597">
                  <c:v>44</c:v>
                </c:pt>
                <c:pt idx="598">
                  <c:v>45</c:v>
                </c:pt>
                <c:pt idx="599">
                  <c:v>46</c:v>
                </c:pt>
                <c:pt idx="600">
                  <c:v>47</c:v>
                </c:pt>
                <c:pt idx="601">
                  <c:v>48</c:v>
                </c:pt>
                <c:pt idx="602">
                  <c:v>49</c:v>
                </c:pt>
                <c:pt idx="603">
                  <c:v>50</c:v>
                </c:pt>
                <c:pt idx="604">
                  <c:v>51</c:v>
                </c:pt>
                <c:pt idx="605">
                  <c:v>52</c:v>
                </c:pt>
                <c:pt idx="606">
                  <c:v>53</c:v>
                </c:pt>
                <c:pt idx="607">
                  <c:v>54</c:v>
                </c:pt>
                <c:pt idx="608">
                  <c:v>55</c:v>
                </c:pt>
                <c:pt idx="609">
                  <c:v>56</c:v>
                </c:pt>
                <c:pt idx="610">
                  <c:v>57</c:v>
                </c:pt>
                <c:pt idx="611">
                  <c:v>58</c:v>
                </c:pt>
                <c:pt idx="612">
                  <c:v>59</c:v>
                </c:pt>
                <c:pt idx="613">
                  <c:v>60</c:v>
                </c:pt>
                <c:pt idx="614">
                  <c:v>61</c:v>
                </c:pt>
                <c:pt idx="615">
                  <c:v>62</c:v>
                </c:pt>
                <c:pt idx="616">
                  <c:v>63</c:v>
                </c:pt>
                <c:pt idx="617">
                  <c:v>64</c:v>
                </c:pt>
                <c:pt idx="618">
                  <c:v>65</c:v>
                </c:pt>
                <c:pt idx="619">
                  <c:v>66</c:v>
                </c:pt>
                <c:pt idx="620">
                  <c:v>67</c:v>
                </c:pt>
                <c:pt idx="621">
                  <c:v>68</c:v>
                </c:pt>
                <c:pt idx="622">
                  <c:v>69</c:v>
                </c:pt>
                <c:pt idx="623">
                  <c:v>70</c:v>
                </c:pt>
                <c:pt idx="624">
                  <c:v>71</c:v>
                </c:pt>
                <c:pt idx="625">
                  <c:v>72</c:v>
                </c:pt>
                <c:pt idx="626">
                  <c:v>73</c:v>
                </c:pt>
                <c:pt idx="627">
                  <c:v>74</c:v>
                </c:pt>
                <c:pt idx="628">
                  <c:v>75</c:v>
                </c:pt>
                <c:pt idx="629">
                  <c:v>76</c:v>
                </c:pt>
                <c:pt idx="630">
                  <c:v>77</c:v>
                </c:pt>
                <c:pt idx="631">
                  <c:v>78</c:v>
                </c:pt>
                <c:pt idx="632">
                  <c:v>79</c:v>
                </c:pt>
                <c:pt idx="633">
                  <c:v>80</c:v>
                </c:pt>
                <c:pt idx="634">
                  <c:v>81</c:v>
                </c:pt>
                <c:pt idx="635">
                  <c:v>82</c:v>
                </c:pt>
                <c:pt idx="636">
                  <c:v>83</c:v>
                </c:pt>
                <c:pt idx="637">
                  <c:v>84</c:v>
                </c:pt>
                <c:pt idx="638">
                  <c:v>85</c:v>
                </c:pt>
                <c:pt idx="639">
                  <c:v>86</c:v>
                </c:pt>
                <c:pt idx="640">
                  <c:v>87</c:v>
                </c:pt>
                <c:pt idx="641">
                  <c:v>88</c:v>
                </c:pt>
                <c:pt idx="642">
                  <c:v>89</c:v>
                </c:pt>
                <c:pt idx="643">
                  <c:v>90</c:v>
                </c:pt>
                <c:pt idx="644">
                  <c:v>91</c:v>
                </c:pt>
                <c:pt idx="645">
                  <c:v>92</c:v>
                </c:pt>
                <c:pt idx="646">
                  <c:v>93</c:v>
                </c:pt>
                <c:pt idx="647">
                  <c:v>94</c:v>
                </c:pt>
                <c:pt idx="648">
                  <c:v>95</c:v>
                </c:pt>
                <c:pt idx="649">
                  <c:v>96</c:v>
                </c:pt>
                <c:pt idx="650">
                  <c:v>97</c:v>
                </c:pt>
                <c:pt idx="651">
                  <c:v>98</c:v>
                </c:pt>
                <c:pt idx="652">
                  <c:v>99</c:v>
                </c:pt>
                <c:pt idx="653">
                  <c:v>100</c:v>
                </c:pt>
                <c:pt idx="654">
                  <c:v>101</c:v>
                </c:pt>
                <c:pt idx="655">
                  <c:v>102</c:v>
                </c:pt>
                <c:pt idx="656">
                  <c:v>103</c:v>
                </c:pt>
                <c:pt idx="657">
                  <c:v>104</c:v>
                </c:pt>
                <c:pt idx="658">
                  <c:v>105</c:v>
                </c:pt>
                <c:pt idx="659">
                  <c:v>106</c:v>
                </c:pt>
                <c:pt idx="660">
                  <c:v>107</c:v>
                </c:pt>
                <c:pt idx="661">
                  <c:v>108</c:v>
                </c:pt>
                <c:pt idx="662">
                  <c:v>109</c:v>
                </c:pt>
                <c:pt idx="663">
                  <c:v>110</c:v>
                </c:pt>
                <c:pt idx="664">
                  <c:v>111</c:v>
                </c:pt>
                <c:pt idx="665">
                  <c:v>112</c:v>
                </c:pt>
              </c:numCache>
            </c:numRef>
          </c:xVal>
          <c:yVal>
            <c:numRef>
              <c:f>'Special sampling'!$X$7:$X$672</c:f>
              <c:numCache>
                <c:formatCode>0.00</c:formatCode>
                <c:ptCount val="666"/>
                <c:pt idx="0">
                  <c:v>0.21</c:v>
                </c:pt>
                <c:pt idx="1">
                  <c:v>0.27700000000000002</c:v>
                </c:pt>
                <c:pt idx="2">
                  <c:v>0.74199999999999999</c:v>
                </c:pt>
                <c:pt idx="3">
                  <c:v>0.28000000000000003</c:v>
                </c:pt>
                <c:pt idx="4">
                  <c:v>0.37</c:v>
                </c:pt>
                <c:pt idx="7">
                  <c:v>0.47299999999999998</c:v>
                </c:pt>
                <c:pt idx="8">
                  <c:v>0.52500000000000002</c:v>
                </c:pt>
                <c:pt idx="9">
                  <c:v>0.72199999999999998</c:v>
                </c:pt>
                <c:pt idx="10">
                  <c:v>1.071</c:v>
                </c:pt>
                <c:pt idx="11">
                  <c:v>1.399</c:v>
                </c:pt>
                <c:pt idx="14">
                  <c:v>0.26200000000000001</c:v>
                </c:pt>
                <c:pt idx="15">
                  <c:v>0.22500000000000001</c:v>
                </c:pt>
                <c:pt idx="16">
                  <c:v>0.29499999999999998</c:v>
                </c:pt>
                <c:pt idx="17">
                  <c:v>0.26200000000000001</c:v>
                </c:pt>
                <c:pt idx="18">
                  <c:v>0.27900000000000003</c:v>
                </c:pt>
                <c:pt idx="21">
                  <c:v>1.038</c:v>
                </c:pt>
                <c:pt idx="22">
                  <c:v>1.849</c:v>
                </c:pt>
                <c:pt idx="23">
                  <c:v>0.47299999999999998</c:v>
                </c:pt>
                <c:pt idx="24">
                  <c:v>0.45400000000000001</c:v>
                </c:pt>
                <c:pt idx="25">
                  <c:v>0.32300000000000001</c:v>
                </c:pt>
                <c:pt idx="28">
                  <c:v>0.92600000000000005</c:v>
                </c:pt>
                <c:pt idx="29">
                  <c:v>1.2789999999999999</c:v>
                </c:pt>
                <c:pt idx="30">
                  <c:v>0.54300000000000004</c:v>
                </c:pt>
                <c:pt idx="31">
                  <c:v>0.27300000000000002</c:v>
                </c:pt>
                <c:pt idx="32">
                  <c:v>0.28599999999999998</c:v>
                </c:pt>
                <c:pt idx="35">
                  <c:v>0.21</c:v>
                </c:pt>
                <c:pt idx="36">
                  <c:v>0.27800000000000002</c:v>
                </c:pt>
                <c:pt idx="37">
                  <c:v>0.17599999999999999</c:v>
                </c:pt>
                <c:pt idx="38">
                  <c:v>0.182</c:v>
                </c:pt>
                <c:pt idx="39">
                  <c:v>0.48699999999999999</c:v>
                </c:pt>
                <c:pt idx="42">
                  <c:v>1.06</c:v>
                </c:pt>
                <c:pt idx="43">
                  <c:v>1.2689999999999999</c:v>
                </c:pt>
                <c:pt idx="44">
                  <c:v>0.68500000000000005</c:v>
                </c:pt>
                <c:pt idx="45">
                  <c:v>0.26800000000000002</c:v>
                </c:pt>
                <c:pt idx="46">
                  <c:v>0.38900000000000001</c:v>
                </c:pt>
                <c:pt idx="49">
                  <c:v>0.47099999999999997</c:v>
                </c:pt>
                <c:pt idx="50">
                  <c:v>0.82</c:v>
                </c:pt>
                <c:pt idx="51">
                  <c:v>0.871</c:v>
                </c:pt>
                <c:pt idx="52">
                  <c:v>1.3029999999999999</c:v>
                </c:pt>
                <c:pt idx="53">
                  <c:v>0.55100000000000005</c:v>
                </c:pt>
                <c:pt idx="56">
                  <c:v>1.3580000000000001</c:v>
                </c:pt>
                <c:pt idx="57">
                  <c:v>1.6419999999999999</c:v>
                </c:pt>
                <c:pt idx="58">
                  <c:v>0.36399999999999999</c:v>
                </c:pt>
                <c:pt idx="59">
                  <c:v>0.68</c:v>
                </c:pt>
                <c:pt idx="60">
                  <c:v>0.82799999999999996</c:v>
                </c:pt>
                <c:pt idx="63">
                  <c:v>0.67300000000000004</c:v>
                </c:pt>
                <c:pt idx="64">
                  <c:v>0.59799999999999998</c:v>
                </c:pt>
                <c:pt idx="65">
                  <c:v>0.32900000000000001</c:v>
                </c:pt>
                <c:pt idx="70">
                  <c:v>0.28599999999999998</c:v>
                </c:pt>
                <c:pt idx="71">
                  <c:v>0.47199999999999998</c:v>
                </c:pt>
                <c:pt idx="72">
                  <c:v>0.19</c:v>
                </c:pt>
                <c:pt idx="73">
                  <c:v>0.113</c:v>
                </c:pt>
                <c:pt idx="74">
                  <c:v>0.13400000000000001</c:v>
                </c:pt>
                <c:pt idx="77">
                  <c:v>0.26400000000000001</c:v>
                </c:pt>
                <c:pt idx="78">
                  <c:v>0.373</c:v>
                </c:pt>
                <c:pt idx="79">
                  <c:v>0.35899999999999999</c:v>
                </c:pt>
                <c:pt idx="81">
                  <c:v>0.54300000000000004</c:v>
                </c:pt>
                <c:pt idx="84">
                  <c:v>0.70499999999999996</c:v>
                </c:pt>
                <c:pt idx="85">
                  <c:v>0.248</c:v>
                </c:pt>
                <c:pt idx="86" formatCode="0.0">
                  <c:v>0.106</c:v>
                </c:pt>
                <c:pt idx="87" formatCode="0.0">
                  <c:v>0.23599999999999999</c:v>
                </c:pt>
                <c:pt idx="88" formatCode="0.0">
                  <c:v>0.128</c:v>
                </c:pt>
                <c:pt idx="91" formatCode="0.0">
                  <c:v>0.16800000000000001</c:v>
                </c:pt>
                <c:pt idx="92" formatCode="0.0">
                  <c:v>0.106</c:v>
                </c:pt>
                <c:pt idx="93" formatCode="0.0">
                  <c:v>0.13300000000000001</c:v>
                </c:pt>
                <c:pt idx="98" formatCode="0.0">
                  <c:v>0.155</c:v>
                </c:pt>
                <c:pt idx="99" formatCode="0.0">
                  <c:v>0.63800000000000001</c:v>
                </c:pt>
                <c:pt idx="100" formatCode="0.0">
                  <c:v>0.185</c:v>
                </c:pt>
                <c:pt idx="105" formatCode="0.0">
                  <c:v>0.253</c:v>
                </c:pt>
                <c:pt idx="106" formatCode="0.0">
                  <c:v>0.39800000000000002</c:v>
                </c:pt>
                <c:pt idx="107" formatCode="0.0">
                  <c:v>0.73</c:v>
                </c:pt>
                <c:pt idx="108" formatCode="0.0">
                  <c:v>1.1859999999999999</c:v>
                </c:pt>
                <c:pt idx="109" formatCode="0.0">
                  <c:v>0.16300000000000001</c:v>
                </c:pt>
                <c:pt idx="112" formatCode="0.0">
                  <c:v>9.4E-2</c:v>
                </c:pt>
                <c:pt idx="113" formatCode="0.0">
                  <c:v>0.153</c:v>
                </c:pt>
                <c:pt idx="114" formatCode="0.0">
                  <c:v>0.69799999999999995</c:v>
                </c:pt>
                <c:pt idx="115" formatCode="0.0">
                  <c:v>0.112</c:v>
                </c:pt>
                <c:pt idx="116" formatCode="0.0">
                  <c:v>0.24399999999999999</c:v>
                </c:pt>
                <c:pt idx="119" formatCode="0.0">
                  <c:v>8.2000000000000003E-2</c:v>
                </c:pt>
                <c:pt idx="120" formatCode="0.0">
                  <c:v>0.315</c:v>
                </c:pt>
                <c:pt idx="121" formatCode="0.0">
                  <c:v>0.13600000000000001</c:v>
                </c:pt>
                <c:pt idx="122" formatCode="0.0">
                  <c:v>0.26800000000000002</c:v>
                </c:pt>
                <c:pt idx="123" formatCode="0.0">
                  <c:v>0.14099999999999999</c:v>
                </c:pt>
                <c:pt idx="126" formatCode="0.0">
                  <c:v>0.15</c:v>
                </c:pt>
                <c:pt idx="127" formatCode="0.0">
                  <c:v>0.52</c:v>
                </c:pt>
                <c:pt idx="128" formatCode="0.0">
                  <c:v>0.29699999999999999</c:v>
                </c:pt>
                <c:pt idx="129" formatCode="0.0">
                  <c:v>0.111</c:v>
                </c:pt>
                <c:pt idx="130" formatCode="0.0">
                  <c:v>0.121</c:v>
                </c:pt>
                <c:pt idx="133" formatCode="0.0">
                  <c:v>0.114</c:v>
                </c:pt>
                <c:pt idx="134" formatCode="0.0">
                  <c:v>8.3000000000000004E-2</c:v>
                </c:pt>
                <c:pt idx="135" formatCode="0.0">
                  <c:v>3.5000000000000003E-2</c:v>
                </c:pt>
                <c:pt idx="136" formatCode="0.0">
                  <c:v>0</c:v>
                </c:pt>
                <c:pt idx="137" formatCode="0.0">
                  <c:v>7.1999999999999995E-2</c:v>
                </c:pt>
                <c:pt idx="140" formatCode="0.0">
                  <c:v>7.0999999999999994E-2</c:v>
                </c:pt>
                <c:pt idx="141" formatCode="0.0">
                  <c:v>9.7000000000000003E-2</c:v>
                </c:pt>
                <c:pt idx="142" formatCode="0.0">
                  <c:v>6.8000000000000005E-2</c:v>
                </c:pt>
                <c:pt idx="143" formatCode="0.0">
                  <c:v>0.104</c:v>
                </c:pt>
                <c:pt idx="144" formatCode="0.0">
                  <c:v>7.3999999999999996E-2</c:v>
                </c:pt>
                <c:pt idx="147" formatCode="0.0">
                  <c:v>7.6999999999999999E-2</c:v>
                </c:pt>
                <c:pt idx="148" formatCode="0.0">
                  <c:v>6.6000000000000003E-2</c:v>
                </c:pt>
                <c:pt idx="149" formatCode="0.0">
                  <c:v>9.4E-2</c:v>
                </c:pt>
                <c:pt idx="150" formatCode="0.0">
                  <c:v>5.7000000000000002E-2</c:v>
                </c:pt>
                <c:pt idx="151" formatCode="0.0">
                  <c:v>7.8E-2</c:v>
                </c:pt>
                <c:pt idx="154" formatCode="0.0">
                  <c:v>7.0999999999999994E-2</c:v>
                </c:pt>
                <c:pt idx="155" formatCode="0.0">
                  <c:v>0.105</c:v>
                </c:pt>
                <c:pt idx="156" formatCode="0.0">
                  <c:v>5.6000000000000001E-2</c:v>
                </c:pt>
                <c:pt idx="157" formatCode="0.0">
                  <c:v>8.1000000000000003E-2</c:v>
                </c:pt>
                <c:pt idx="158" formatCode="0.0">
                  <c:v>5.3999999999999999E-2</c:v>
                </c:pt>
                <c:pt idx="161" formatCode="0.0">
                  <c:v>7.6999999999999999E-2</c:v>
                </c:pt>
                <c:pt idx="162" formatCode="0.0">
                  <c:v>0.08</c:v>
                </c:pt>
                <c:pt idx="163" formatCode="0.0">
                  <c:v>5.0999999999999997E-2</c:v>
                </c:pt>
                <c:pt idx="164" formatCode="0.0">
                  <c:v>7.3999999999999996E-2</c:v>
                </c:pt>
                <c:pt idx="165" formatCode="0.0">
                  <c:v>5.1999999999999998E-2</c:v>
                </c:pt>
                <c:pt idx="168" formatCode="0.0">
                  <c:v>6.9000000000000006E-2</c:v>
                </c:pt>
                <c:pt idx="169" formatCode="0.0">
                  <c:v>4.4999999999999998E-2</c:v>
                </c:pt>
                <c:pt idx="170" formatCode="0.0">
                  <c:v>6.3E-2</c:v>
                </c:pt>
                <c:pt idx="171" formatCode="0.0">
                  <c:v>5.8000000000000003E-2</c:v>
                </c:pt>
                <c:pt idx="172" formatCode="0.0">
                  <c:v>8.1000000000000003E-2</c:v>
                </c:pt>
                <c:pt idx="175" formatCode="0.0">
                  <c:v>4.1000000000000002E-2</c:v>
                </c:pt>
                <c:pt idx="176" formatCode="0.0">
                  <c:v>8.1000000000000003E-2</c:v>
                </c:pt>
                <c:pt idx="177" formatCode="0.0">
                  <c:v>0.06</c:v>
                </c:pt>
                <c:pt idx="178" formatCode="0.0">
                  <c:v>7.2999999999999995E-2</c:v>
                </c:pt>
                <c:pt idx="179" formatCode="0.0">
                  <c:v>6.7000000000000004E-2</c:v>
                </c:pt>
                <c:pt idx="182" formatCode="0.0">
                  <c:v>6.2E-2</c:v>
                </c:pt>
                <c:pt idx="183" formatCode="0.0">
                  <c:v>5.8999999999999997E-2</c:v>
                </c:pt>
                <c:pt idx="184" formatCode="0.0">
                  <c:v>9.7000000000000003E-2</c:v>
                </c:pt>
                <c:pt idx="185" formatCode="0.0">
                  <c:v>6.3E-2</c:v>
                </c:pt>
                <c:pt idx="186" formatCode="0.0">
                  <c:v>3.5000000000000003E-2</c:v>
                </c:pt>
                <c:pt idx="189" formatCode="0.0">
                  <c:v>3.6999999999999998E-2</c:v>
                </c:pt>
                <c:pt idx="190" formatCode="0.0">
                  <c:v>4.7E-2</c:v>
                </c:pt>
                <c:pt idx="191" formatCode="0.0">
                  <c:v>5.5E-2</c:v>
                </c:pt>
                <c:pt idx="192" formatCode="0.0">
                  <c:v>5.6000000000000001E-2</c:v>
                </c:pt>
                <c:pt idx="193" formatCode="0.0">
                  <c:v>5.1999999999999998E-2</c:v>
                </c:pt>
                <c:pt idx="196" formatCode="0.0">
                  <c:v>0.04</c:v>
                </c:pt>
                <c:pt idx="197" formatCode="0.0">
                  <c:v>7.0999999999999994E-2</c:v>
                </c:pt>
                <c:pt idx="198" formatCode="0.0">
                  <c:v>4.4999999999999998E-2</c:v>
                </c:pt>
                <c:pt idx="199" formatCode="0.0">
                  <c:v>0.13500000000000001</c:v>
                </c:pt>
                <c:pt idx="200" formatCode="0.0">
                  <c:v>5.1999999999999998E-2</c:v>
                </c:pt>
                <c:pt idx="203" formatCode="0.0">
                  <c:v>6.5000000000000002E-2</c:v>
                </c:pt>
                <c:pt idx="204" formatCode="0.0">
                  <c:v>5.3999999999999999E-2</c:v>
                </c:pt>
                <c:pt idx="205" formatCode="0.0">
                  <c:v>9.2999999999999999E-2</c:v>
                </c:pt>
                <c:pt idx="206" formatCode="0.0">
                  <c:v>6.5000000000000002E-2</c:v>
                </c:pt>
                <c:pt idx="207" formatCode="0.0">
                  <c:v>0.14299999999999999</c:v>
                </c:pt>
                <c:pt idx="208" formatCode="0.0">
                  <c:v>0.122</c:v>
                </c:pt>
                <c:pt idx="210" formatCode="0.0">
                  <c:v>0.122</c:v>
                </c:pt>
                <c:pt idx="211" formatCode="0.0">
                  <c:v>0.17599999999999999</c:v>
                </c:pt>
                <c:pt idx="212" formatCode="0.0">
                  <c:v>0.11700000000000001</c:v>
                </c:pt>
                <c:pt idx="213" formatCode="0.0">
                  <c:v>0.127</c:v>
                </c:pt>
                <c:pt idx="214" formatCode="0.0">
                  <c:v>0.109</c:v>
                </c:pt>
                <c:pt idx="217" formatCode="0.0">
                  <c:v>0.11</c:v>
                </c:pt>
                <c:pt idx="218" formatCode="0.0">
                  <c:v>0.104</c:v>
                </c:pt>
                <c:pt idx="219" formatCode="0.0">
                  <c:v>0.17899999999999999</c:v>
                </c:pt>
                <c:pt idx="220" formatCode="0.0">
                  <c:v>0.20799999999999999</c:v>
                </c:pt>
                <c:pt idx="221" formatCode="0.0">
                  <c:v>0.1</c:v>
                </c:pt>
                <c:pt idx="224" formatCode="0.0">
                  <c:v>4.7E-2</c:v>
                </c:pt>
                <c:pt idx="225" formatCode="0.0">
                  <c:v>0.14000000000000001</c:v>
                </c:pt>
                <c:pt idx="226" formatCode="0.0">
                  <c:v>0.13800000000000001</c:v>
                </c:pt>
                <c:pt idx="227" formatCode="0.0">
                  <c:v>0.11899999999999999</c:v>
                </c:pt>
                <c:pt idx="228" formatCode="0.0">
                  <c:v>0.109</c:v>
                </c:pt>
                <c:pt idx="231" formatCode="0.0">
                  <c:v>0.11600000000000001</c:v>
                </c:pt>
                <c:pt idx="232" formatCode="0.0">
                  <c:v>0.06</c:v>
                </c:pt>
                <c:pt idx="233" formatCode="0.0">
                  <c:v>2.5999999999999999E-2</c:v>
                </c:pt>
                <c:pt idx="234" formatCode="0.0">
                  <c:v>0.14299999999999999</c:v>
                </c:pt>
                <c:pt idx="235" formatCode="0.0">
                  <c:v>6.5000000000000002E-2</c:v>
                </c:pt>
                <c:pt idx="238" formatCode="0.0">
                  <c:v>9.4E-2</c:v>
                </c:pt>
                <c:pt idx="239" formatCode="0.0">
                  <c:v>0.20799999999999999</c:v>
                </c:pt>
                <c:pt idx="240" formatCode="0.0">
                  <c:v>0.14399999999999999</c:v>
                </c:pt>
                <c:pt idx="241" formatCode="0.0">
                  <c:v>0.185</c:v>
                </c:pt>
                <c:pt idx="242" formatCode="0.0">
                  <c:v>0.14499999999999999</c:v>
                </c:pt>
                <c:pt idx="245" formatCode="0.0">
                  <c:v>0.42299999999999999</c:v>
                </c:pt>
                <c:pt idx="246" formatCode="0.0">
                  <c:v>0.52900000000000003</c:v>
                </c:pt>
                <c:pt idx="247" formatCode="0.0">
                  <c:v>0.61</c:v>
                </c:pt>
                <c:pt idx="248" formatCode="0.0">
                  <c:v>0.73</c:v>
                </c:pt>
                <c:pt idx="249" formatCode="0.0">
                  <c:v>0.82799999999999996</c:v>
                </c:pt>
                <c:pt idx="252" formatCode="0.0">
                  <c:v>1.0940000000000001</c:v>
                </c:pt>
                <c:pt idx="253" formatCode="0.0">
                  <c:v>1.4279999999999999</c:v>
                </c:pt>
                <c:pt idx="254" formatCode="0.0">
                  <c:v>1.228</c:v>
                </c:pt>
                <c:pt idx="255" formatCode="0.0">
                  <c:v>0.68</c:v>
                </c:pt>
                <c:pt idx="256" formatCode="0.0">
                  <c:v>0.53100000000000003</c:v>
                </c:pt>
                <c:pt idx="259" formatCode="0.0">
                  <c:v>0.21</c:v>
                </c:pt>
                <c:pt idx="260" formatCode="0.0">
                  <c:v>0.57399999999999995</c:v>
                </c:pt>
                <c:pt idx="261" formatCode="0.0">
                  <c:v>0.54400000000000004</c:v>
                </c:pt>
                <c:pt idx="262" formatCode="0.0">
                  <c:v>0.33400000000000002</c:v>
                </c:pt>
                <c:pt idx="263" formatCode="0.0">
                  <c:v>0.371</c:v>
                </c:pt>
                <c:pt idx="266" formatCode="0.0">
                  <c:v>0.77900000000000003</c:v>
                </c:pt>
                <c:pt idx="267" formatCode="0.0">
                  <c:v>1.198</c:v>
                </c:pt>
                <c:pt idx="268" formatCode="0.0">
                  <c:v>0.85899999999999999</c:v>
                </c:pt>
                <c:pt idx="269" formatCode="0.0">
                  <c:v>0.36499999999999999</c:v>
                </c:pt>
                <c:pt idx="270" formatCode="0.0">
                  <c:v>0.35499999999999998</c:v>
                </c:pt>
                <c:pt idx="273" formatCode="0.0">
                  <c:v>0.36599999999999999</c:v>
                </c:pt>
                <c:pt idx="274" formatCode="0.0">
                  <c:v>0.74</c:v>
                </c:pt>
                <c:pt idx="275" formatCode="0.0">
                  <c:v>0.66100000000000003</c:v>
                </c:pt>
                <c:pt idx="276" formatCode="0.0">
                  <c:v>0.14099999999999999</c:v>
                </c:pt>
                <c:pt idx="277" formatCode="0.0">
                  <c:v>8.5000000000000006E-2</c:v>
                </c:pt>
                <c:pt idx="280" formatCode="0.0">
                  <c:v>9.9000000000000005E-2</c:v>
                </c:pt>
                <c:pt idx="281" formatCode="0.0">
                  <c:v>8.1000000000000003E-2</c:v>
                </c:pt>
                <c:pt idx="282" formatCode="0.0">
                  <c:v>0.11600000000000001</c:v>
                </c:pt>
                <c:pt idx="283" formatCode="0.0">
                  <c:v>6.0999999999999999E-2</c:v>
                </c:pt>
                <c:pt idx="284" formatCode="0.0">
                  <c:v>0.129</c:v>
                </c:pt>
                <c:pt idx="287" formatCode="0.0">
                  <c:v>0.16600000000000001</c:v>
                </c:pt>
                <c:pt idx="288" formatCode="0.0">
                  <c:v>0.44900000000000001</c:v>
                </c:pt>
                <c:pt idx="289" formatCode="0.0">
                  <c:v>0.36799999999999999</c:v>
                </c:pt>
                <c:pt idx="290" formatCode="0.0">
                  <c:v>0.188</c:v>
                </c:pt>
                <c:pt idx="294" formatCode="0.0">
                  <c:v>0.24199999999999999</c:v>
                </c:pt>
                <c:pt idx="295" formatCode="0.0">
                  <c:v>0.26800000000000002</c:v>
                </c:pt>
                <c:pt idx="296" formatCode="0.0">
                  <c:v>0.25600000000000001</c:v>
                </c:pt>
                <c:pt idx="297" formatCode="0.0">
                  <c:v>0.32600000000000001</c:v>
                </c:pt>
                <c:pt idx="298" formatCode="0.0">
                  <c:v>0.221</c:v>
                </c:pt>
                <c:pt idx="301" formatCode="0.0">
                  <c:v>0.40300000000000002</c:v>
                </c:pt>
                <c:pt idx="302" formatCode="0.0">
                  <c:v>0.74399999999999999</c:v>
                </c:pt>
                <c:pt idx="303" formatCode="0.0">
                  <c:v>0.214</c:v>
                </c:pt>
                <c:pt idx="304" formatCode="0.0">
                  <c:v>0.20200000000000001</c:v>
                </c:pt>
                <c:pt idx="305" formatCode="0.0">
                  <c:v>0.11600000000000001</c:v>
                </c:pt>
                <c:pt idx="308" formatCode="0.0">
                  <c:v>0.109</c:v>
                </c:pt>
                <c:pt idx="309" formatCode="0.0">
                  <c:v>0.12</c:v>
                </c:pt>
                <c:pt idx="310" formatCode="0.0">
                  <c:v>0.14399999999999999</c:v>
                </c:pt>
                <c:pt idx="311" formatCode="0.0">
                  <c:v>9.7000000000000003E-2</c:v>
                </c:pt>
                <c:pt idx="312" formatCode="0.0">
                  <c:v>7.6999999999999999E-2</c:v>
                </c:pt>
                <c:pt idx="315" formatCode="0.0">
                  <c:v>0.193</c:v>
                </c:pt>
                <c:pt idx="316" formatCode="0.0">
                  <c:v>0.14799999999999999</c:v>
                </c:pt>
                <c:pt idx="317" formatCode="0.0">
                  <c:v>0.16800000000000001</c:v>
                </c:pt>
                <c:pt idx="318" formatCode="0.0">
                  <c:v>0.129</c:v>
                </c:pt>
                <c:pt idx="319" formatCode="0.0">
                  <c:v>0.14799999999999999</c:v>
                </c:pt>
                <c:pt idx="322" formatCode="0.0">
                  <c:v>0.21</c:v>
                </c:pt>
                <c:pt idx="323" formatCode="0.0">
                  <c:v>0.182</c:v>
                </c:pt>
                <c:pt idx="324" formatCode="0.0">
                  <c:v>0.15</c:v>
                </c:pt>
                <c:pt idx="325" formatCode="0.0">
                  <c:v>0.21299999999999999</c:v>
                </c:pt>
                <c:pt idx="326" formatCode="0.0">
                  <c:v>0.13700000000000001</c:v>
                </c:pt>
                <c:pt idx="329" formatCode="0.0">
                  <c:v>0.25</c:v>
                </c:pt>
                <c:pt idx="330" formatCode="0.0">
                  <c:v>0.186</c:v>
                </c:pt>
                <c:pt idx="331" formatCode="0.0">
                  <c:v>0.251</c:v>
                </c:pt>
                <c:pt idx="332" formatCode="0.0">
                  <c:v>0.16800000000000001</c:v>
                </c:pt>
                <c:pt idx="333" formatCode="0.0">
                  <c:v>0.152</c:v>
                </c:pt>
                <c:pt idx="336" formatCode="0.0">
                  <c:v>0.17</c:v>
                </c:pt>
                <c:pt idx="337" formatCode="0.0">
                  <c:v>0.24199999999999999</c:v>
                </c:pt>
                <c:pt idx="338" formatCode="0.0">
                  <c:v>0.246</c:v>
                </c:pt>
                <c:pt idx="339" formatCode="0.0">
                  <c:v>0.21199999999999999</c:v>
                </c:pt>
                <c:pt idx="340" formatCode="0.0">
                  <c:v>0.19800000000000001</c:v>
                </c:pt>
                <c:pt idx="343" formatCode="0.0">
                  <c:v>0.34100000000000003</c:v>
                </c:pt>
                <c:pt idx="344" formatCode="0.0">
                  <c:v>0.184</c:v>
                </c:pt>
                <c:pt idx="345" formatCode="0.0">
                  <c:v>0.19700000000000001</c:v>
                </c:pt>
                <c:pt idx="346" formatCode="0.0">
                  <c:v>0.24099999999999999</c:v>
                </c:pt>
                <c:pt idx="347" formatCode="0.0">
                  <c:v>0.215</c:v>
                </c:pt>
                <c:pt idx="351" formatCode="0.0">
                  <c:v>0.746</c:v>
                </c:pt>
                <c:pt idx="352" formatCode="0.0">
                  <c:v>0.78800000000000003</c:v>
                </c:pt>
                <c:pt idx="353" formatCode="0.0">
                  <c:v>0.22700000000000001</c:v>
                </c:pt>
                <c:pt idx="354" formatCode="0.0">
                  <c:v>0.218</c:v>
                </c:pt>
                <c:pt idx="357" formatCode="0.0">
                  <c:v>0.2</c:v>
                </c:pt>
                <c:pt idx="358" formatCode="0.0">
                  <c:v>0.23300000000000001</c:v>
                </c:pt>
                <c:pt idx="359" formatCode="0.0">
                  <c:v>0.219</c:v>
                </c:pt>
                <c:pt idx="360" formatCode="0.0">
                  <c:v>0.249</c:v>
                </c:pt>
                <c:pt idx="361" formatCode="0.0">
                  <c:v>0.27200000000000002</c:v>
                </c:pt>
                <c:pt idx="364" formatCode="0.0">
                  <c:v>0.53200000000000003</c:v>
                </c:pt>
                <c:pt idx="365" formatCode="0.0">
                  <c:v>0.67700000000000005</c:v>
                </c:pt>
                <c:pt idx="366" formatCode="0.0">
                  <c:v>0.49099999999999999</c:v>
                </c:pt>
                <c:pt idx="367" formatCode="0.0">
                  <c:v>0.33200000000000002</c:v>
                </c:pt>
                <c:pt idx="368" formatCode="0.0">
                  <c:v>0.28999999999999998</c:v>
                </c:pt>
                <c:pt idx="371" formatCode="0.0">
                  <c:v>0.75800000000000001</c:v>
                </c:pt>
                <c:pt idx="372" formatCode="0.0">
                  <c:v>1.4910000000000001</c:v>
                </c:pt>
                <c:pt idx="373" formatCode="0.0">
                  <c:v>1.33</c:v>
                </c:pt>
                <c:pt idx="374" formatCode="0.0">
                  <c:v>1.3089999999999999</c:v>
                </c:pt>
                <c:pt idx="375" formatCode="0.0">
                  <c:v>1.319</c:v>
                </c:pt>
                <c:pt idx="378" formatCode="0.0">
                  <c:v>0.56499999999999995</c:v>
                </c:pt>
                <c:pt idx="379" formatCode="0.0">
                  <c:v>1.0620000000000001</c:v>
                </c:pt>
                <c:pt idx="381" formatCode="0.0">
                  <c:v>0.754</c:v>
                </c:pt>
                <c:pt idx="382" formatCode="0.0">
                  <c:v>0.38700000000000001</c:v>
                </c:pt>
                <c:pt idx="385" formatCode="0.0">
                  <c:v>1.339</c:v>
                </c:pt>
                <c:pt idx="386" formatCode="0.0">
                  <c:v>1.4650000000000001</c:v>
                </c:pt>
                <c:pt idx="387" formatCode="0.0">
                  <c:v>1.0209999999999999</c:v>
                </c:pt>
                <c:pt idx="388" formatCode="0.0">
                  <c:v>0.98299999999999998</c:v>
                </c:pt>
                <c:pt idx="389">
                  <c:v>0.626</c:v>
                </c:pt>
                <c:pt idx="392">
                  <c:v>0.752</c:v>
                </c:pt>
                <c:pt idx="393" formatCode="0.0">
                  <c:v>0.94499999999999995</c:v>
                </c:pt>
                <c:pt idx="394" formatCode="0.0">
                  <c:v>0.32</c:v>
                </c:pt>
                <c:pt idx="395" formatCode="0.0">
                  <c:v>0.37</c:v>
                </c:pt>
                <c:pt idx="396" formatCode="0.0">
                  <c:v>1.1639999999999999</c:v>
                </c:pt>
                <c:pt idx="399">
                  <c:v>0.376</c:v>
                </c:pt>
                <c:pt idx="400">
                  <c:v>0.873</c:v>
                </c:pt>
                <c:pt idx="401">
                  <c:v>0.54400000000000004</c:v>
                </c:pt>
                <c:pt idx="402">
                  <c:v>7.4999999999999997E-2</c:v>
                </c:pt>
                <c:pt idx="403">
                  <c:v>0.36099999999999999</c:v>
                </c:pt>
                <c:pt idx="406">
                  <c:v>0.21299999999999999</c:v>
                </c:pt>
                <c:pt idx="414">
                  <c:v>0.218</c:v>
                </c:pt>
                <c:pt idx="415">
                  <c:v>0.189</c:v>
                </c:pt>
                <c:pt idx="416">
                  <c:v>0.19500000000000001</c:v>
                </c:pt>
                <c:pt idx="417">
                  <c:v>0.24099999999999999</c:v>
                </c:pt>
                <c:pt idx="420">
                  <c:v>0.3175</c:v>
                </c:pt>
                <c:pt idx="421">
                  <c:v>0.95050000000000001</c:v>
                </c:pt>
                <c:pt idx="422">
                  <c:v>0.8075</c:v>
                </c:pt>
                <c:pt idx="423">
                  <c:v>0.72399999999999998</c:v>
                </c:pt>
                <c:pt idx="424">
                  <c:v>0.3165</c:v>
                </c:pt>
                <c:pt idx="425">
                  <c:v>0.25650000000000001</c:v>
                </c:pt>
                <c:pt idx="427">
                  <c:v>0.25650000000000001</c:v>
                </c:pt>
                <c:pt idx="428">
                  <c:v>0.191</c:v>
                </c:pt>
                <c:pt idx="429">
                  <c:v>8.7499999999999994E-2</c:v>
                </c:pt>
                <c:pt idx="430">
                  <c:v>8.0500000000000002E-2</c:v>
                </c:pt>
                <c:pt idx="431">
                  <c:v>0.60050000000000003</c:v>
                </c:pt>
                <c:pt idx="434">
                  <c:v>4.7E-2</c:v>
                </c:pt>
                <c:pt idx="435">
                  <c:v>8.5499999999999993E-2</c:v>
                </c:pt>
                <c:pt idx="436">
                  <c:v>0.40950000000000003</c:v>
                </c:pt>
                <c:pt idx="437">
                  <c:v>0.25650000000000001</c:v>
                </c:pt>
                <c:pt idx="438">
                  <c:v>5.7499999999999996E-2</c:v>
                </c:pt>
                <c:pt idx="441">
                  <c:v>0.82099999999999995</c:v>
                </c:pt>
                <c:pt idx="442">
                  <c:v>1.2455000000000001</c:v>
                </c:pt>
                <c:pt idx="443">
                  <c:v>0.65900000000000003</c:v>
                </c:pt>
                <c:pt idx="444">
                  <c:v>0.1215</c:v>
                </c:pt>
                <c:pt idx="445">
                  <c:v>3.2500000000000001E-2</c:v>
                </c:pt>
                <c:pt idx="448">
                  <c:v>2.1999999999999999E-2</c:v>
                </c:pt>
                <c:pt idx="449">
                  <c:v>4.1000000000000002E-2</c:v>
                </c:pt>
                <c:pt idx="450">
                  <c:v>3.1E-2</c:v>
                </c:pt>
                <c:pt idx="451">
                  <c:v>0.1535</c:v>
                </c:pt>
                <c:pt idx="452">
                  <c:v>3.3000000000000002E-2</c:v>
                </c:pt>
                <c:pt idx="455">
                  <c:v>0.53600000000000003</c:v>
                </c:pt>
                <c:pt idx="456">
                  <c:v>0.70599999999999996</c:v>
                </c:pt>
                <c:pt idx="457">
                  <c:v>0.20899999999999999</c:v>
                </c:pt>
                <c:pt idx="458">
                  <c:v>0.29149999999999998</c:v>
                </c:pt>
                <c:pt idx="459">
                  <c:v>0.27850000000000003</c:v>
                </c:pt>
                <c:pt idx="462" formatCode="0.0">
                  <c:v>0.123</c:v>
                </c:pt>
                <c:pt idx="463">
                  <c:v>5.7000000000000002E-2</c:v>
                </c:pt>
                <c:pt idx="464">
                  <c:v>3.4500000000000003E-2</c:v>
                </c:pt>
                <c:pt idx="465">
                  <c:v>9.4E-2</c:v>
                </c:pt>
                <c:pt idx="469">
                  <c:v>2.5500000000000002E-2</c:v>
                </c:pt>
                <c:pt idx="470">
                  <c:v>3.95E-2</c:v>
                </c:pt>
                <c:pt idx="472">
                  <c:v>0.32550000000000001</c:v>
                </c:pt>
                <c:pt idx="473">
                  <c:v>0.39449999999999996</c:v>
                </c:pt>
                <c:pt idx="476">
                  <c:v>7.8E-2</c:v>
                </c:pt>
                <c:pt idx="477">
                  <c:v>0.16400000000000001</c:v>
                </c:pt>
                <c:pt idx="478">
                  <c:v>0.107</c:v>
                </c:pt>
                <c:pt idx="479">
                  <c:v>7.2999999999999995E-2</c:v>
                </c:pt>
                <c:pt idx="480">
                  <c:v>5.8000000000000003E-2</c:v>
                </c:pt>
                <c:pt idx="483">
                  <c:v>5.3999999999999999E-2</c:v>
                </c:pt>
                <c:pt idx="484">
                  <c:v>3.2000000000000001E-2</c:v>
                </c:pt>
                <c:pt idx="485">
                  <c:v>9.6000000000000002E-2</c:v>
                </c:pt>
                <c:pt idx="486">
                  <c:v>5.8000000000000003E-2</c:v>
                </c:pt>
                <c:pt idx="487">
                  <c:v>7.3999999999999996E-2</c:v>
                </c:pt>
                <c:pt idx="490">
                  <c:v>7.8E-2</c:v>
                </c:pt>
                <c:pt idx="491">
                  <c:v>0.158</c:v>
                </c:pt>
                <c:pt idx="492">
                  <c:v>0.02</c:v>
                </c:pt>
                <c:pt idx="493">
                  <c:v>6.6000000000000003E-2</c:v>
                </c:pt>
                <c:pt idx="497">
                  <c:v>3.4000000000000002E-2</c:v>
                </c:pt>
                <c:pt idx="498">
                  <c:v>0.30599999999999999</c:v>
                </c:pt>
                <c:pt idx="499">
                  <c:v>5.3999999999999999E-2</c:v>
                </c:pt>
                <c:pt idx="500">
                  <c:v>3.6999999999999998E-2</c:v>
                </c:pt>
                <c:pt idx="501">
                  <c:v>0.02</c:v>
                </c:pt>
                <c:pt idx="504">
                  <c:v>3.6999999999999998E-2</c:v>
                </c:pt>
                <c:pt idx="505">
                  <c:v>3.1E-2</c:v>
                </c:pt>
                <c:pt idx="506">
                  <c:v>0.02</c:v>
                </c:pt>
                <c:pt idx="507">
                  <c:v>0.04</c:v>
                </c:pt>
                <c:pt idx="508">
                  <c:v>6.0999999999999999E-2</c:v>
                </c:pt>
                <c:pt idx="511">
                  <c:v>5.3999999999999999E-2</c:v>
                </c:pt>
                <c:pt idx="512">
                  <c:v>5.2999999999999999E-2</c:v>
                </c:pt>
                <c:pt idx="513">
                  <c:v>5.2999999999999999E-2</c:v>
                </c:pt>
                <c:pt idx="514">
                  <c:v>6.0999999999999999E-2</c:v>
                </c:pt>
                <c:pt idx="515">
                  <c:v>3.1E-2</c:v>
                </c:pt>
                <c:pt idx="518">
                  <c:v>0.04</c:v>
                </c:pt>
                <c:pt idx="519">
                  <c:v>5.2999999999999999E-2</c:v>
                </c:pt>
                <c:pt idx="520">
                  <c:v>5.7000000000000002E-2</c:v>
                </c:pt>
                <c:pt idx="521">
                  <c:v>5.1999999999999998E-2</c:v>
                </c:pt>
                <c:pt idx="522">
                  <c:v>5.3999999999999999E-2</c:v>
                </c:pt>
                <c:pt idx="525">
                  <c:v>4.7E-2</c:v>
                </c:pt>
                <c:pt idx="526">
                  <c:v>0.06</c:v>
                </c:pt>
                <c:pt idx="527">
                  <c:v>8.2000000000000003E-2</c:v>
                </c:pt>
                <c:pt idx="528">
                  <c:v>6.9000000000000006E-2</c:v>
                </c:pt>
                <c:pt idx="529">
                  <c:v>3.7999999999999999E-2</c:v>
                </c:pt>
                <c:pt idx="532">
                  <c:v>3.6999999999999998E-2</c:v>
                </c:pt>
                <c:pt idx="533">
                  <c:v>4.8000000000000001E-2</c:v>
                </c:pt>
                <c:pt idx="544">
                  <c:v>0.18103571428571433</c:v>
                </c:pt>
                <c:pt idx="545">
                  <c:v>1.2455000000000001</c:v>
                </c:pt>
                <c:pt idx="546">
                  <c:v>0.02</c:v>
                </c:pt>
                <c:pt idx="558">
                  <c:v>6.2E-2</c:v>
                </c:pt>
                <c:pt idx="559">
                  <c:v>4.5999999999999999E-2</c:v>
                </c:pt>
                <c:pt idx="560">
                  <c:v>5.0999999999999997E-2</c:v>
                </c:pt>
                <c:pt idx="563">
                  <c:v>0.06</c:v>
                </c:pt>
                <c:pt idx="564">
                  <c:v>5.3999999999999999E-2</c:v>
                </c:pt>
                <c:pt idx="565">
                  <c:v>3.7999999999999999E-2</c:v>
                </c:pt>
                <c:pt idx="566">
                  <c:v>4.3999999999999997E-2</c:v>
                </c:pt>
                <c:pt idx="567">
                  <c:v>3.5000000000000003E-2</c:v>
                </c:pt>
                <c:pt idx="570">
                  <c:v>3.4000000000000002E-2</c:v>
                </c:pt>
                <c:pt idx="571">
                  <c:v>3.9E-2</c:v>
                </c:pt>
                <c:pt idx="572">
                  <c:v>0.05</c:v>
                </c:pt>
                <c:pt idx="573">
                  <c:v>0.04</c:v>
                </c:pt>
                <c:pt idx="574">
                  <c:v>0.02</c:v>
                </c:pt>
                <c:pt idx="577">
                  <c:v>2.1999999999999999E-2</c:v>
                </c:pt>
                <c:pt idx="578">
                  <c:v>2.4E-2</c:v>
                </c:pt>
                <c:pt idx="579">
                  <c:v>3.5000000000000003E-2</c:v>
                </c:pt>
                <c:pt idx="580">
                  <c:v>0.02</c:v>
                </c:pt>
                <c:pt idx="581">
                  <c:v>0.02</c:v>
                </c:pt>
                <c:pt idx="584">
                  <c:v>3.5999999999999997E-2</c:v>
                </c:pt>
                <c:pt idx="585">
                  <c:v>0.08</c:v>
                </c:pt>
                <c:pt idx="586">
                  <c:v>5.5E-2</c:v>
                </c:pt>
                <c:pt idx="587">
                  <c:v>7.3999999999999996E-2</c:v>
                </c:pt>
                <c:pt idx="588">
                  <c:v>5.6000000000000001E-2</c:v>
                </c:pt>
                <c:pt idx="591">
                  <c:v>5.7000000000000002E-2</c:v>
                </c:pt>
                <c:pt idx="592">
                  <c:v>7.8E-2</c:v>
                </c:pt>
                <c:pt idx="593">
                  <c:v>5.0999999999999997E-2</c:v>
                </c:pt>
                <c:pt idx="594">
                  <c:v>4.2000000000000003E-2</c:v>
                </c:pt>
                <c:pt idx="595">
                  <c:v>3.9E-2</c:v>
                </c:pt>
                <c:pt idx="598">
                  <c:v>4.1000000000000002E-2</c:v>
                </c:pt>
                <c:pt idx="599">
                  <c:v>4.3999999999999997E-2</c:v>
                </c:pt>
                <c:pt idx="600">
                  <c:v>4.8000000000000001E-2</c:v>
                </c:pt>
                <c:pt idx="601">
                  <c:v>2.9000000000000001E-2</c:v>
                </c:pt>
                <c:pt idx="602">
                  <c:v>3.5000000000000003E-2</c:v>
                </c:pt>
                <c:pt idx="605">
                  <c:v>0.02</c:v>
                </c:pt>
                <c:pt idx="606">
                  <c:v>0.02</c:v>
                </c:pt>
                <c:pt idx="607">
                  <c:v>0.02</c:v>
                </c:pt>
                <c:pt idx="608">
                  <c:v>2.5999999999999999E-2</c:v>
                </c:pt>
                <c:pt idx="609">
                  <c:v>2.5999999999999999E-2</c:v>
                </c:pt>
                <c:pt idx="612">
                  <c:v>5.6000000000000001E-2</c:v>
                </c:pt>
                <c:pt idx="613">
                  <c:v>5.5E-2</c:v>
                </c:pt>
                <c:pt idx="614">
                  <c:v>5.3999999999999999E-2</c:v>
                </c:pt>
                <c:pt idx="615">
                  <c:v>4.7E-2</c:v>
                </c:pt>
                <c:pt idx="616">
                  <c:v>0.03</c:v>
                </c:pt>
                <c:pt idx="619">
                  <c:v>5.5E-2</c:v>
                </c:pt>
                <c:pt idx="620">
                  <c:v>3.2000000000000001E-2</c:v>
                </c:pt>
                <c:pt idx="621">
                  <c:v>0.1</c:v>
                </c:pt>
                <c:pt idx="622">
                  <c:v>3.4000000000000002E-2</c:v>
                </c:pt>
                <c:pt idx="623">
                  <c:v>5.0999999999999997E-2</c:v>
                </c:pt>
                <c:pt idx="626">
                  <c:v>0.04</c:v>
                </c:pt>
                <c:pt idx="627">
                  <c:v>5.0999999999999997E-2</c:v>
                </c:pt>
                <c:pt idx="628">
                  <c:v>2.5999999999999999E-2</c:v>
                </c:pt>
                <c:pt idx="629">
                  <c:v>4.3999999999999997E-2</c:v>
                </c:pt>
                <c:pt idx="630">
                  <c:v>4.2000000000000003E-2</c:v>
                </c:pt>
                <c:pt idx="633">
                  <c:v>6.6000000000000003E-2</c:v>
                </c:pt>
                <c:pt idx="634">
                  <c:v>6.2E-2</c:v>
                </c:pt>
                <c:pt idx="635">
                  <c:v>7.3999999999999996E-2</c:v>
                </c:pt>
                <c:pt idx="636">
                  <c:v>6.9000000000000006E-2</c:v>
                </c:pt>
                <c:pt idx="637">
                  <c:v>3.6999999999999998E-2</c:v>
                </c:pt>
                <c:pt idx="640">
                  <c:v>0.10100000000000001</c:v>
                </c:pt>
                <c:pt idx="641">
                  <c:v>0.08</c:v>
                </c:pt>
                <c:pt idx="642">
                  <c:v>4.8000000000000001E-2</c:v>
                </c:pt>
                <c:pt idx="643">
                  <c:v>3.9E-2</c:v>
                </c:pt>
                <c:pt idx="644">
                  <c:v>3.7999999999999999E-2</c:v>
                </c:pt>
                <c:pt idx="647">
                  <c:v>5.8000000000000003E-2</c:v>
                </c:pt>
                <c:pt idx="648" formatCode="General">
                  <c:v>5.6000000000000001E-2</c:v>
                </c:pt>
                <c:pt idx="649" formatCode="General">
                  <c:v>4.3999999999999997E-2</c:v>
                </c:pt>
                <c:pt idx="650" formatCode="General">
                  <c:v>3.1E-2</c:v>
                </c:pt>
                <c:pt idx="651" formatCode="General">
                  <c:v>4.9000000000000002E-2</c:v>
                </c:pt>
                <c:pt idx="654" formatCode="General">
                  <c:v>7.6999999999999999E-2</c:v>
                </c:pt>
                <c:pt idx="655" formatCode="General">
                  <c:v>0.04</c:v>
                </c:pt>
                <c:pt idx="656" formatCode="General">
                  <c:v>0.14299999999999999</c:v>
                </c:pt>
                <c:pt idx="657" formatCode="General">
                  <c:v>0.06</c:v>
                </c:pt>
                <c:pt idx="658">
                  <c:v>0</c:v>
                </c:pt>
                <c:pt idx="661" formatCode="General">
                  <c:v>0.25700000000000001</c:v>
                </c:pt>
                <c:pt idx="662" formatCode="General">
                  <c:v>0.89500000000000002</c:v>
                </c:pt>
                <c:pt idx="663" formatCode="General">
                  <c:v>0.38200000000000001</c:v>
                </c:pt>
                <c:pt idx="664" formatCode="0.0">
                  <c:v>0.107</c:v>
                </c:pt>
                <c:pt idx="665" formatCode="0.0">
                  <c:v>7.0000000000000007E-2</c:v>
                </c:pt>
              </c:numCache>
            </c:numRef>
          </c:yVal>
          <c:smooth val="1"/>
          <c:extLst>
            <c:ext xmlns:c16="http://schemas.microsoft.com/office/drawing/2014/chart" uri="{C3380CC4-5D6E-409C-BE32-E72D297353CC}">
              <c16:uniqueId val="{00000002-6DF6-4E02-8107-C53819E668F8}"/>
            </c:ext>
          </c:extLst>
        </c:ser>
        <c:ser>
          <c:idx val="2"/>
          <c:order val="3"/>
          <c:tx>
            <c:v>Pilot Tanks 5&amp;6 Eff_ Monthly Ave_Ortho-P</c:v>
          </c:tx>
          <c:spPr>
            <a:ln w="31750">
              <a:solidFill>
                <a:srgbClr val="C00000"/>
              </a:solidFill>
            </a:ln>
          </c:spPr>
          <c:marker>
            <c:symbol val="none"/>
          </c:marker>
          <c:xVal>
            <c:numRef>
              <c:f>'Special sampling'!$G$7:$G$672</c:f>
              <c:numCache>
                <c:formatCode>[$-F800]dddd\,\ mmmm\ dd\,\ yyyy</c:formatCode>
                <c:ptCount val="666"/>
                <c:pt idx="0">
                  <c:v>42268.445138888892</c:v>
                </c:pt>
                <c:pt idx="1">
                  <c:v>42269.445138888892</c:v>
                </c:pt>
                <c:pt idx="2">
                  <c:v>42270.445138888892</c:v>
                </c:pt>
                <c:pt idx="3">
                  <c:v>42271.445138888892</c:v>
                </c:pt>
                <c:pt idx="4">
                  <c:v>42272.445138888892</c:v>
                </c:pt>
                <c:pt idx="5">
                  <c:v>42273.445138888892</c:v>
                </c:pt>
                <c:pt idx="6">
                  <c:v>42274.445138888892</c:v>
                </c:pt>
                <c:pt idx="7">
                  <c:v>42275.445138888892</c:v>
                </c:pt>
                <c:pt idx="8">
                  <c:v>42276.445138888892</c:v>
                </c:pt>
                <c:pt idx="9">
                  <c:v>42277.445138888892</c:v>
                </c:pt>
                <c:pt idx="10">
                  <c:v>42278.445138888892</c:v>
                </c:pt>
                <c:pt idx="11">
                  <c:v>42279.47152777778</c:v>
                </c:pt>
                <c:pt idx="12">
                  <c:v>42280.47152777778</c:v>
                </c:pt>
                <c:pt idx="13">
                  <c:v>42281.47152777778</c:v>
                </c:pt>
                <c:pt idx="14">
                  <c:v>42282.477083333331</c:v>
                </c:pt>
                <c:pt idx="15">
                  <c:v>42283.479166666664</c:v>
                </c:pt>
                <c:pt idx="16">
                  <c:v>42284.481944444444</c:v>
                </c:pt>
                <c:pt idx="17">
                  <c:v>42285.484027777777</c:v>
                </c:pt>
                <c:pt idx="18">
                  <c:v>42286.486111111109</c:v>
                </c:pt>
                <c:pt idx="19">
                  <c:v>42287.486111111109</c:v>
                </c:pt>
                <c:pt idx="20">
                  <c:v>42288.486111111109</c:v>
                </c:pt>
                <c:pt idx="21">
                  <c:v>42289.493055555555</c:v>
                </c:pt>
                <c:pt idx="22">
                  <c:v>42290.493750000001</c:v>
                </c:pt>
                <c:pt idx="23">
                  <c:v>42291.496527777781</c:v>
                </c:pt>
                <c:pt idx="24">
                  <c:v>42292.496527777781</c:v>
                </c:pt>
                <c:pt idx="25">
                  <c:v>42293.496527777781</c:v>
                </c:pt>
                <c:pt idx="26">
                  <c:v>42294.496527777781</c:v>
                </c:pt>
                <c:pt idx="27">
                  <c:v>42295.496527777781</c:v>
                </c:pt>
                <c:pt idx="28">
                  <c:v>42296.496527777781</c:v>
                </c:pt>
                <c:pt idx="29">
                  <c:v>42297.496527777781</c:v>
                </c:pt>
                <c:pt idx="30">
                  <c:v>42298.496527777781</c:v>
                </c:pt>
                <c:pt idx="31">
                  <c:v>42299.496527777781</c:v>
                </c:pt>
                <c:pt idx="32">
                  <c:v>42300.496527777781</c:v>
                </c:pt>
                <c:pt idx="33">
                  <c:v>42301.496527777781</c:v>
                </c:pt>
                <c:pt idx="34">
                  <c:v>42302.496527777781</c:v>
                </c:pt>
                <c:pt idx="35">
                  <c:v>42303.496527777781</c:v>
                </c:pt>
                <c:pt idx="36">
                  <c:v>42304.496527777781</c:v>
                </c:pt>
                <c:pt idx="37">
                  <c:v>42305.496527777781</c:v>
                </c:pt>
                <c:pt idx="38">
                  <c:v>42306.496527777781</c:v>
                </c:pt>
                <c:pt idx="39">
                  <c:v>42307.496527777781</c:v>
                </c:pt>
                <c:pt idx="40">
                  <c:v>42308.496527777781</c:v>
                </c:pt>
                <c:pt idx="41">
                  <c:v>42309.496527777781</c:v>
                </c:pt>
                <c:pt idx="42">
                  <c:v>42310.496527777781</c:v>
                </c:pt>
                <c:pt idx="43">
                  <c:v>42311.496527777781</c:v>
                </c:pt>
                <c:pt idx="44">
                  <c:v>42312.496527777781</c:v>
                </c:pt>
                <c:pt idx="45">
                  <c:v>42313.496527777781</c:v>
                </c:pt>
                <c:pt idx="46">
                  <c:v>42314.496527777781</c:v>
                </c:pt>
                <c:pt idx="47">
                  <c:v>42315.496527777781</c:v>
                </c:pt>
                <c:pt idx="48">
                  <c:v>42316.496527777781</c:v>
                </c:pt>
                <c:pt idx="49">
                  <c:v>42317.496527777781</c:v>
                </c:pt>
                <c:pt idx="50">
                  <c:v>42318.496527777781</c:v>
                </c:pt>
                <c:pt idx="51">
                  <c:v>42319.496527777781</c:v>
                </c:pt>
                <c:pt idx="52">
                  <c:v>42320.496527777781</c:v>
                </c:pt>
                <c:pt idx="53">
                  <c:v>42321.496527777781</c:v>
                </c:pt>
                <c:pt idx="54">
                  <c:v>42322.496527777781</c:v>
                </c:pt>
                <c:pt idx="55">
                  <c:v>42323.496527777781</c:v>
                </c:pt>
                <c:pt idx="56">
                  <c:v>42324.496527777781</c:v>
                </c:pt>
                <c:pt idx="57">
                  <c:v>42325.496527777781</c:v>
                </c:pt>
                <c:pt idx="58">
                  <c:v>42326.496527777781</c:v>
                </c:pt>
                <c:pt idx="59">
                  <c:v>42327.496527777781</c:v>
                </c:pt>
                <c:pt idx="60">
                  <c:v>42328.496527777781</c:v>
                </c:pt>
                <c:pt idx="61">
                  <c:v>42329.496527777781</c:v>
                </c:pt>
                <c:pt idx="62">
                  <c:v>42330.496527777781</c:v>
                </c:pt>
                <c:pt idx="63">
                  <c:v>42331.496527777781</c:v>
                </c:pt>
                <c:pt idx="64">
                  <c:v>42332.496527777781</c:v>
                </c:pt>
                <c:pt idx="65">
                  <c:v>42333.496527777781</c:v>
                </c:pt>
                <c:pt idx="66">
                  <c:v>42334.496527777781</c:v>
                </c:pt>
                <c:pt idx="67">
                  <c:v>42335.496527777781</c:v>
                </c:pt>
                <c:pt idx="68">
                  <c:v>42336.496527777781</c:v>
                </c:pt>
                <c:pt idx="69">
                  <c:v>42337.496527777781</c:v>
                </c:pt>
                <c:pt idx="70">
                  <c:v>42338.496527777781</c:v>
                </c:pt>
                <c:pt idx="71">
                  <c:v>42339.496527777781</c:v>
                </c:pt>
                <c:pt idx="72">
                  <c:v>42340.496527777781</c:v>
                </c:pt>
                <c:pt idx="73">
                  <c:v>42341.496527777781</c:v>
                </c:pt>
                <c:pt idx="74">
                  <c:v>42342.496527777781</c:v>
                </c:pt>
                <c:pt idx="75">
                  <c:v>42343.496527777781</c:v>
                </c:pt>
                <c:pt idx="76">
                  <c:v>42344.496527777781</c:v>
                </c:pt>
                <c:pt idx="77">
                  <c:v>42345.496527777781</c:v>
                </c:pt>
                <c:pt idx="78">
                  <c:v>42346.496527777781</c:v>
                </c:pt>
                <c:pt idx="79">
                  <c:v>42347.496527777781</c:v>
                </c:pt>
                <c:pt idx="80">
                  <c:v>42348.496527777781</c:v>
                </c:pt>
                <c:pt idx="81">
                  <c:v>42349.496527777781</c:v>
                </c:pt>
                <c:pt idx="82">
                  <c:v>42350.496527777781</c:v>
                </c:pt>
                <c:pt idx="83">
                  <c:v>42351.496527777781</c:v>
                </c:pt>
                <c:pt idx="84">
                  <c:v>42352.496527777781</c:v>
                </c:pt>
                <c:pt idx="85">
                  <c:v>42353.496527777781</c:v>
                </c:pt>
                <c:pt idx="86">
                  <c:v>42354.496527777781</c:v>
                </c:pt>
                <c:pt idx="87">
                  <c:v>42355.496527777781</c:v>
                </c:pt>
                <c:pt idx="88">
                  <c:v>42356.496527777781</c:v>
                </c:pt>
                <c:pt idx="89">
                  <c:v>42357.496527777781</c:v>
                </c:pt>
                <c:pt idx="90">
                  <c:v>42358.496527777781</c:v>
                </c:pt>
                <c:pt idx="91">
                  <c:v>42359.496527777781</c:v>
                </c:pt>
                <c:pt idx="92">
                  <c:v>42360.496527777781</c:v>
                </c:pt>
                <c:pt idx="93">
                  <c:v>42361.496527777781</c:v>
                </c:pt>
                <c:pt idx="94">
                  <c:v>42362.496527777781</c:v>
                </c:pt>
                <c:pt idx="95">
                  <c:v>42363.496527777781</c:v>
                </c:pt>
                <c:pt idx="96">
                  <c:v>42364.496527777781</c:v>
                </c:pt>
                <c:pt idx="97">
                  <c:v>42365.496527777781</c:v>
                </c:pt>
                <c:pt idx="98">
                  <c:v>42366.496527777781</c:v>
                </c:pt>
                <c:pt idx="99">
                  <c:v>42367.496527777781</c:v>
                </c:pt>
                <c:pt idx="100">
                  <c:v>42368.496527777781</c:v>
                </c:pt>
                <c:pt idx="101">
                  <c:v>42369.496527777781</c:v>
                </c:pt>
                <c:pt idx="102">
                  <c:v>42370.496527777781</c:v>
                </c:pt>
                <c:pt idx="103">
                  <c:v>42371.496527777781</c:v>
                </c:pt>
                <c:pt idx="104">
                  <c:v>42372.496527777781</c:v>
                </c:pt>
                <c:pt idx="105">
                  <c:v>42373.496527777781</c:v>
                </c:pt>
                <c:pt idx="106">
                  <c:v>42374.496527777781</c:v>
                </c:pt>
                <c:pt idx="107">
                  <c:v>42375.496527777781</c:v>
                </c:pt>
                <c:pt idx="108">
                  <c:v>42376.496527777781</c:v>
                </c:pt>
                <c:pt idx="109">
                  <c:v>42377.496527777781</c:v>
                </c:pt>
                <c:pt idx="110">
                  <c:v>42378.496527777781</c:v>
                </c:pt>
                <c:pt idx="111">
                  <c:v>42379.496527777781</c:v>
                </c:pt>
                <c:pt idx="112">
                  <c:v>42380.496527777781</c:v>
                </c:pt>
                <c:pt idx="113">
                  <c:v>42381.496527777781</c:v>
                </c:pt>
                <c:pt idx="114">
                  <c:v>42382.496527777781</c:v>
                </c:pt>
                <c:pt idx="115">
                  <c:v>42383.496527777781</c:v>
                </c:pt>
                <c:pt idx="116">
                  <c:v>42384.496527777781</c:v>
                </c:pt>
                <c:pt idx="117">
                  <c:v>42385.496527777781</c:v>
                </c:pt>
                <c:pt idx="118">
                  <c:v>42386.496527777781</c:v>
                </c:pt>
                <c:pt idx="119">
                  <c:v>42387.496527777781</c:v>
                </c:pt>
                <c:pt idx="120">
                  <c:v>42388.496527777781</c:v>
                </c:pt>
                <c:pt idx="121">
                  <c:v>42389.496527777781</c:v>
                </c:pt>
                <c:pt idx="122">
                  <c:v>42390.496527777781</c:v>
                </c:pt>
                <c:pt idx="123">
                  <c:v>42391.496527777781</c:v>
                </c:pt>
                <c:pt idx="124">
                  <c:v>42392.496527777781</c:v>
                </c:pt>
                <c:pt idx="125">
                  <c:v>42393.496527777781</c:v>
                </c:pt>
                <c:pt idx="126">
                  <c:v>42394.496527777781</c:v>
                </c:pt>
                <c:pt idx="127">
                  <c:v>42395.496527777781</c:v>
                </c:pt>
                <c:pt idx="128">
                  <c:v>42396.496527777781</c:v>
                </c:pt>
                <c:pt idx="129">
                  <c:v>42397.496527777781</c:v>
                </c:pt>
                <c:pt idx="130">
                  <c:v>42398.496527777781</c:v>
                </c:pt>
                <c:pt idx="131">
                  <c:v>42399.496527777781</c:v>
                </c:pt>
                <c:pt idx="132">
                  <c:v>42400.496527777781</c:v>
                </c:pt>
                <c:pt idx="133">
                  <c:v>42401.496527777781</c:v>
                </c:pt>
                <c:pt idx="134">
                  <c:v>42402.496527777781</c:v>
                </c:pt>
                <c:pt idx="135">
                  <c:v>42403.496527777781</c:v>
                </c:pt>
                <c:pt idx="136">
                  <c:v>42404.496527777781</c:v>
                </c:pt>
                <c:pt idx="137">
                  <c:v>42405.496527777781</c:v>
                </c:pt>
                <c:pt idx="138">
                  <c:v>42406.496527777781</c:v>
                </c:pt>
                <c:pt idx="139">
                  <c:v>42407.496527777781</c:v>
                </c:pt>
                <c:pt idx="140">
                  <c:v>42408.496527777781</c:v>
                </c:pt>
                <c:pt idx="141">
                  <c:v>42409.496527777781</c:v>
                </c:pt>
                <c:pt idx="142">
                  <c:v>42410.496527777781</c:v>
                </c:pt>
                <c:pt idx="143">
                  <c:v>42411.496527777781</c:v>
                </c:pt>
                <c:pt idx="144">
                  <c:v>42412.496527777781</c:v>
                </c:pt>
                <c:pt idx="145">
                  <c:v>42413.496527777781</c:v>
                </c:pt>
                <c:pt idx="146">
                  <c:v>42414.496527777781</c:v>
                </c:pt>
                <c:pt idx="147">
                  <c:v>42415.496527777781</c:v>
                </c:pt>
                <c:pt idx="148">
                  <c:v>42416.496527777781</c:v>
                </c:pt>
                <c:pt idx="149">
                  <c:v>42417.496527777781</c:v>
                </c:pt>
                <c:pt idx="150">
                  <c:v>42418.496527777781</c:v>
                </c:pt>
                <c:pt idx="151">
                  <c:v>42419.496527777781</c:v>
                </c:pt>
                <c:pt idx="152">
                  <c:v>42420.496527777781</c:v>
                </c:pt>
                <c:pt idx="153">
                  <c:v>42421.496527777781</c:v>
                </c:pt>
                <c:pt idx="154">
                  <c:v>42422.496527777781</c:v>
                </c:pt>
                <c:pt idx="155">
                  <c:v>42423.496527777781</c:v>
                </c:pt>
                <c:pt idx="156">
                  <c:v>42424.496527777781</c:v>
                </c:pt>
                <c:pt idx="157">
                  <c:v>42425.496527777781</c:v>
                </c:pt>
                <c:pt idx="158">
                  <c:v>42426.496527777781</c:v>
                </c:pt>
                <c:pt idx="159">
                  <c:v>42427.496527777781</c:v>
                </c:pt>
                <c:pt idx="160">
                  <c:v>42428.496527777781</c:v>
                </c:pt>
                <c:pt idx="161">
                  <c:v>42429.496527777781</c:v>
                </c:pt>
                <c:pt idx="162">
                  <c:v>42430.496527777781</c:v>
                </c:pt>
                <c:pt idx="163">
                  <c:v>42431.496527777781</c:v>
                </c:pt>
                <c:pt idx="164">
                  <c:v>42432.496527777781</c:v>
                </c:pt>
                <c:pt idx="165">
                  <c:v>42433.496527777781</c:v>
                </c:pt>
                <c:pt idx="166">
                  <c:v>42434.496527777781</c:v>
                </c:pt>
                <c:pt idx="167">
                  <c:v>42435.496527777781</c:v>
                </c:pt>
                <c:pt idx="168">
                  <c:v>42436.496527777781</c:v>
                </c:pt>
                <c:pt idx="169">
                  <c:v>42437.496527777781</c:v>
                </c:pt>
                <c:pt idx="170">
                  <c:v>42438.496527777781</c:v>
                </c:pt>
                <c:pt idx="171">
                  <c:v>42439.496527777781</c:v>
                </c:pt>
                <c:pt idx="172">
                  <c:v>42440.496527777781</c:v>
                </c:pt>
                <c:pt idx="173">
                  <c:v>42441.496527777781</c:v>
                </c:pt>
                <c:pt idx="174">
                  <c:v>42442.496527777781</c:v>
                </c:pt>
                <c:pt idx="175">
                  <c:v>42443.496527777781</c:v>
                </c:pt>
                <c:pt idx="176">
                  <c:v>42444.496527777781</c:v>
                </c:pt>
                <c:pt idx="177">
                  <c:v>42445.496527777781</c:v>
                </c:pt>
                <c:pt idx="178">
                  <c:v>42446.496527777781</c:v>
                </c:pt>
                <c:pt idx="179">
                  <c:v>42447.496527777781</c:v>
                </c:pt>
                <c:pt idx="180">
                  <c:v>42448.496527777781</c:v>
                </c:pt>
                <c:pt idx="181">
                  <c:v>42449.496527777781</c:v>
                </c:pt>
                <c:pt idx="182">
                  <c:v>42450.496527777781</c:v>
                </c:pt>
                <c:pt idx="183">
                  <c:v>42451.496527777781</c:v>
                </c:pt>
                <c:pt idx="184">
                  <c:v>42452.496527777781</c:v>
                </c:pt>
                <c:pt idx="185">
                  <c:v>42453.496527777781</c:v>
                </c:pt>
                <c:pt idx="186">
                  <c:v>42454.496527777781</c:v>
                </c:pt>
                <c:pt idx="187">
                  <c:v>42455.496527777781</c:v>
                </c:pt>
                <c:pt idx="188">
                  <c:v>42456.496527777781</c:v>
                </c:pt>
                <c:pt idx="189">
                  <c:v>42457.496527777781</c:v>
                </c:pt>
                <c:pt idx="190">
                  <c:v>42458.496527777781</c:v>
                </c:pt>
                <c:pt idx="191">
                  <c:v>42459.496527777781</c:v>
                </c:pt>
                <c:pt idx="192">
                  <c:v>42460.496527777781</c:v>
                </c:pt>
                <c:pt idx="193">
                  <c:v>42461.496527777781</c:v>
                </c:pt>
                <c:pt idx="194">
                  <c:v>42462.496527777781</c:v>
                </c:pt>
                <c:pt idx="195">
                  <c:v>42463.496527777781</c:v>
                </c:pt>
                <c:pt idx="196">
                  <c:v>42464.496527777781</c:v>
                </c:pt>
                <c:pt idx="197">
                  <c:v>42465.496527777781</c:v>
                </c:pt>
                <c:pt idx="198">
                  <c:v>42466.496527777781</c:v>
                </c:pt>
                <c:pt idx="199">
                  <c:v>42467.496527777781</c:v>
                </c:pt>
                <c:pt idx="200">
                  <c:v>42468.496527777781</c:v>
                </c:pt>
                <c:pt idx="201">
                  <c:v>42469.496527777781</c:v>
                </c:pt>
                <c:pt idx="202">
                  <c:v>42470.496527777781</c:v>
                </c:pt>
                <c:pt idx="203">
                  <c:v>42471.496527777781</c:v>
                </c:pt>
                <c:pt idx="204">
                  <c:v>42472.496527777781</c:v>
                </c:pt>
                <c:pt idx="205">
                  <c:v>42473.496527777781</c:v>
                </c:pt>
                <c:pt idx="206">
                  <c:v>42474.496527777781</c:v>
                </c:pt>
                <c:pt idx="207">
                  <c:v>42475.496527777781</c:v>
                </c:pt>
                <c:pt idx="208">
                  <c:v>42476.496527777781</c:v>
                </c:pt>
                <c:pt idx="209">
                  <c:v>42477.496527777781</c:v>
                </c:pt>
                <c:pt idx="210">
                  <c:v>42478.496527777781</c:v>
                </c:pt>
                <c:pt idx="211">
                  <c:v>42479.496527777781</c:v>
                </c:pt>
                <c:pt idx="212">
                  <c:v>42480.496527777781</c:v>
                </c:pt>
                <c:pt idx="213">
                  <c:v>42481.496527777781</c:v>
                </c:pt>
                <c:pt idx="214">
                  <c:v>42482.496527777781</c:v>
                </c:pt>
                <c:pt idx="215">
                  <c:v>42483.496527777781</c:v>
                </c:pt>
                <c:pt idx="216">
                  <c:v>42484.496527777781</c:v>
                </c:pt>
                <c:pt idx="217">
                  <c:v>42485.496527777781</c:v>
                </c:pt>
                <c:pt idx="218">
                  <c:v>42486.496527777781</c:v>
                </c:pt>
                <c:pt idx="219">
                  <c:v>42487.496527777781</c:v>
                </c:pt>
                <c:pt idx="220">
                  <c:v>42488.496527777781</c:v>
                </c:pt>
                <c:pt idx="221">
                  <c:v>42489.496527777781</c:v>
                </c:pt>
                <c:pt idx="222">
                  <c:v>42490.496527777781</c:v>
                </c:pt>
                <c:pt idx="223">
                  <c:v>42491.496527777781</c:v>
                </c:pt>
                <c:pt idx="224">
                  <c:v>42492.496527777781</c:v>
                </c:pt>
                <c:pt idx="225">
                  <c:v>42493.496527777781</c:v>
                </c:pt>
                <c:pt idx="226">
                  <c:v>42494.496527777781</c:v>
                </c:pt>
                <c:pt idx="227">
                  <c:v>42495.496527777781</c:v>
                </c:pt>
                <c:pt idx="228">
                  <c:v>42496.496527777781</c:v>
                </c:pt>
                <c:pt idx="229">
                  <c:v>42497.496527777781</c:v>
                </c:pt>
                <c:pt idx="230">
                  <c:v>42498.496527777781</c:v>
                </c:pt>
                <c:pt idx="231">
                  <c:v>42499.496527777781</c:v>
                </c:pt>
                <c:pt idx="232">
                  <c:v>42500.496527777781</c:v>
                </c:pt>
                <c:pt idx="233">
                  <c:v>42501.496527777781</c:v>
                </c:pt>
                <c:pt idx="234">
                  <c:v>42502.496527777781</c:v>
                </c:pt>
                <c:pt idx="235">
                  <c:v>42503.496527777781</c:v>
                </c:pt>
                <c:pt idx="236">
                  <c:v>42504.496527777781</c:v>
                </c:pt>
                <c:pt idx="237">
                  <c:v>42505.496527777781</c:v>
                </c:pt>
                <c:pt idx="238">
                  <c:v>42506.496527777781</c:v>
                </c:pt>
                <c:pt idx="239">
                  <c:v>42507.496527777781</c:v>
                </c:pt>
                <c:pt idx="240">
                  <c:v>42508.496527777781</c:v>
                </c:pt>
                <c:pt idx="241">
                  <c:v>42509.496527777781</c:v>
                </c:pt>
                <c:pt idx="242">
                  <c:v>42510.496527777781</c:v>
                </c:pt>
                <c:pt idx="243">
                  <c:v>42511.496527777781</c:v>
                </c:pt>
                <c:pt idx="244">
                  <c:v>42512.496527777781</c:v>
                </c:pt>
                <c:pt idx="245">
                  <c:v>42513.496527777781</c:v>
                </c:pt>
                <c:pt idx="246">
                  <c:v>42514.496527777781</c:v>
                </c:pt>
                <c:pt idx="247">
                  <c:v>42515.496527777781</c:v>
                </c:pt>
                <c:pt idx="248">
                  <c:v>42516.496527777781</c:v>
                </c:pt>
                <c:pt idx="249">
                  <c:v>42517.496527777781</c:v>
                </c:pt>
                <c:pt idx="250">
                  <c:v>42518.496527777781</c:v>
                </c:pt>
                <c:pt idx="251">
                  <c:v>42519.496527777781</c:v>
                </c:pt>
                <c:pt idx="252">
                  <c:v>42520.496527777781</c:v>
                </c:pt>
                <c:pt idx="253">
                  <c:v>42521.496527777781</c:v>
                </c:pt>
                <c:pt idx="254">
                  <c:v>42522.496527777781</c:v>
                </c:pt>
                <c:pt idx="255">
                  <c:v>42523.496527777781</c:v>
                </c:pt>
                <c:pt idx="256">
                  <c:v>42524.496527777781</c:v>
                </c:pt>
                <c:pt idx="257">
                  <c:v>42525.496527777781</c:v>
                </c:pt>
                <c:pt idx="258">
                  <c:v>42526.496527777781</c:v>
                </c:pt>
                <c:pt idx="259">
                  <c:v>42527.496527777781</c:v>
                </c:pt>
                <c:pt idx="260">
                  <c:v>42528.496527777781</c:v>
                </c:pt>
                <c:pt idx="261">
                  <c:v>42529.496527777781</c:v>
                </c:pt>
                <c:pt idx="262">
                  <c:v>42530.496527777781</c:v>
                </c:pt>
                <c:pt idx="263">
                  <c:v>42531.496527777781</c:v>
                </c:pt>
                <c:pt idx="264">
                  <c:v>42532.496527777781</c:v>
                </c:pt>
                <c:pt idx="265">
                  <c:v>42533.496527777781</c:v>
                </c:pt>
                <c:pt idx="266">
                  <c:v>42534.496527777781</c:v>
                </c:pt>
                <c:pt idx="267">
                  <c:v>42535.496527777781</c:v>
                </c:pt>
                <c:pt idx="268">
                  <c:v>42536.496527777781</c:v>
                </c:pt>
                <c:pt idx="269">
                  <c:v>42537.496527777781</c:v>
                </c:pt>
                <c:pt idx="270">
                  <c:v>42538.496527777781</c:v>
                </c:pt>
                <c:pt idx="271">
                  <c:v>42539.496527777781</c:v>
                </c:pt>
                <c:pt idx="272">
                  <c:v>42540.496527777781</c:v>
                </c:pt>
                <c:pt idx="273">
                  <c:v>42541.496527777781</c:v>
                </c:pt>
                <c:pt idx="274">
                  <c:v>42542.496527777781</c:v>
                </c:pt>
                <c:pt idx="275">
                  <c:v>42543.496527777781</c:v>
                </c:pt>
                <c:pt idx="276">
                  <c:v>42544.496527777781</c:v>
                </c:pt>
                <c:pt idx="277">
                  <c:v>42545.496527777781</c:v>
                </c:pt>
                <c:pt idx="278">
                  <c:v>42546.496527777781</c:v>
                </c:pt>
                <c:pt idx="279">
                  <c:v>42547.496527777781</c:v>
                </c:pt>
                <c:pt idx="280">
                  <c:v>42548.496527777781</c:v>
                </c:pt>
                <c:pt idx="281">
                  <c:v>42549.496527777781</c:v>
                </c:pt>
                <c:pt idx="282">
                  <c:v>42550.496527777781</c:v>
                </c:pt>
                <c:pt idx="283">
                  <c:v>42551.496527777781</c:v>
                </c:pt>
                <c:pt idx="284">
                  <c:v>42552.496527777781</c:v>
                </c:pt>
                <c:pt idx="285">
                  <c:v>42553.496527777781</c:v>
                </c:pt>
                <c:pt idx="286">
                  <c:v>42554.496527777781</c:v>
                </c:pt>
                <c:pt idx="287">
                  <c:v>42555.496527777781</c:v>
                </c:pt>
                <c:pt idx="288">
                  <c:v>42556.496527777781</c:v>
                </c:pt>
                <c:pt idx="289">
                  <c:v>42557.496527777781</c:v>
                </c:pt>
                <c:pt idx="290">
                  <c:v>42558.496527777781</c:v>
                </c:pt>
                <c:pt idx="291">
                  <c:v>42559.496527777781</c:v>
                </c:pt>
                <c:pt idx="292">
                  <c:v>42560.496527777781</c:v>
                </c:pt>
                <c:pt idx="293">
                  <c:v>42561.496527777781</c:v>
                </c:pt>
                <c:pt idx="294">
                  <c:v>42562.496527777781</c:v>
                </c:pt>
                <c:pt idx="295">
                  <c:v>42563.496527777781</c:v>
                </c:pt>
                <c:pt idx="296">
                  <c:v>42564.496527777781</c:v>
                </c:pt>
                <c:pt idx="297">
                  <c:v>42565.496527777781</c:v>
                </c:pt>
                <c:pt idx="298">
                  <c:v>42566.496527777781</c:v>
                </c:pt>
                <c:pt idx="299">
                  <c:v>42567.496527777781</c:v>
                </c:pt>
                <c:pt idx="300">
                  <c:v>42568.496527777781</c:v>
                </c:pt>
                <c:pt idx="301">
                  <c:v>42569.496527777781</c:v>
                </c:pt>
                <c:pt idx="302">
                  <c:v>42570.496527777781</c:v>
                </c:pt>
                <c:pt idx="303">
                  <c:v>42571.496527777781</c:v>
                </c:pt>
                <c:pt idx="304">
                  <c:v>42572.496527777781</c:v>
                </c:pt>
                <c:pt idx="305">
                  <c:v>42573.496527777781</c:v>
                </c:pt>
                <c:pt idx="306">
                  <c:v>42574.496527777781</c:v>
                </c:pt>
                <c:pt idx="307">
                  <c:v>42575.496527777781</c:v>
                </c:pt>
                <c:pt idx="308">
                  <c:v>42576.496527777781</c:v>
                </c:pt>
                <c:pt idx="309">
                  <c:v>42577.496527777781</c:v>
                </c:pt>
                <c:pt idx="310">
                  <c:v>42578.496527777781</c:v>
                </c:pt>
                <c:pt idx="311">
                  <c:v>42579.496527777781</c:v>
                </c:pt>
                <c:pt idx="312">
                  <c:v>42580.496527777781</c:v>
                </c:pt>
                <c:pt idx="313">
                  <c:v>42581.496527777781</c:v>
                </c:pt>
                <c:pt idx="314">
                  <c:v>42582.496527777781</c:v>
                </c:pt>
                <c:pt idx="315">
                  <c:v>42583.496527777781</c:v>
                </c:pt>
                <c:pt idx="316">
                  <c:v>42584.496527777781</c:v>
                </c:pt>
                <c:pt idx="317">
                  <c:v>42585.496527777781</c:v>
                </c:pt>
                <c:pt idx="318">
                  <c:v>42586.496527777781</c:v>
                </c:pt>
                <c:pt idx="319">
                  <c:v>42587.496527777781</c:v>
                </c:pt>
                <c:pt idx="320">
                  <c:v>42588.496527777781</c:v>
                </c:pt>
                <c:pt idx="321">
                  <c:v>42589.496527777781</c:v>
                </c:pt>
                <c:pt idx="322">
                  <c:v>42590.496527777781</c:v>
                </c:pt>
                <c:pt idx="323">
                  <c:v>42591.496527777781</c:v>
                </c:pt>
                <c:pt idx="324">
                  <c:v>42592.496527777781</c:v>
                </c:pt>
                <c:pt idx="325">
                  <c:v>42593.496527777781</c:v>
                </c:pt>
                <c:pt idx="326">
                  <c:v>42594.496527777781</c:v>
                </c:pt>
                <c:pt idx="327">
                  <c:v>42595.496527777781</c:v>
                </c:pt>
                <c:pt idx="328">
                  <c:v>42596.496527777781</c:v>
                </c:pt>
                <c:pt idx="329">
                  <c:v>42597.496527777781</c:v>
                </c:pt>
                <c:pt idx="330">
                  <c:v>42598.496527777781</c:v>
                </c:pt>
                <c:pt idx="331">
                  <c:v>42599.496527777781</c:v>
                </c:pt>
                <c:pt idx="332">
                  <c:v>42600.496527777781</c:v>
                </c:pt>
                <c:pt idx="333">
                  <c:v>42601.496527777781</c:v>
                </c:pt>
                <c:pt idx="334">
                  <c:v>42602.496527777781</c:v>
                </c:pt>
                <c:pt idx="335">
                  <c:v>42603.496527777781</c:v>
                </c:pt>
                <c:pt idx="336">
                  <c:v>42604.496527777781</c:v>
                </c:pt>
                <c:pt idx="337">
                  <c:v>42605.496527777781</c:v>
                </c:pt>
                <c:pt idx="338">
                  <c:v>42606.496527777781</c:v>
                </c:pt>
                <c:pt idx="339">
                  <c:v>42607.496527777781</c:v>
                </c:pt>
                <c:pt idx="340">
                  <c:v>42608.496527777781</c:v>
                </c:pt>
                <c:pt idx="341">
                  <c:v>42609.496527777781</c:v>
                </c:pt>
                <c:pt idx="342">
                  <c:v>42610.496527777781</c:v>
                </c:pt>
                <c:pt idx="343">
                  <c:v>42611.496527777781</c:v>
                </c:pt>
                <c:pt idx="344">
                  <c:v>42612.496527777781</c:v>
                </c:pt>
                <c:pt idx="345">
                  <c:v>42613.496527777781</c:v>
                </c:pt>
                <c:pt idx="346">
                  <c:v>42614.496527777781</c:v>
                </c:pt>
                <c:pt idx="347">
                  <c:v>42615.496527777781</c:v>
                </c:pt>
                <c:pt idx="348">
                  <c:v>42616.496527777781</c:v>
                </c:pt>
                <c:pt idx="349">
                  <c:v>42617.496527777781</c:v>
                </c:pt>
                <c:pt idx="350">
                  <c:v>42618.496527777781</c:v>
                </c:pt>
                <c:pt idx="351">
                  <c:v>42619.496527777781</c:v>
                </c:pt>
                <c:pt idx="352">
                  <c:v>42620.496527777781</c:v>
                </c:pt>
                <c:pt idx="353">
                  <c:v>42621.496527777781</c:v>
                </c:pt>
                <c:pt idx="354">
                  <c:v>42622.496527777781</c:v>
                </c:pt>
                <c:pt idx="355">
                  <c:v>42623.496527777781</c:v>
                </c:pt>
                <c:pt idx="356">
                  <c:v>42624.496527777781</c:v>
                </c:pt>
                <c:pt idx="357">
                  <c:v>42625.496527777781</c:v>
                </c:pt>
                <c:pt idx="358">
                  <c:v>42626.496527777781</c:v>
                </c:pt>
                <c:pt idx="359">
                  <c:v>42627.496527777781</c:v>
                </c:pt>
                <c:pt idx="360">
                  <c:v>42628.496527777781</c:v>
                </c:pt>
                <c:pt idx="361">
                  <c:v>42629.496527777781</c:v>
                </c:pt>
                <c:pt idx="362">
                  <c:v>42630.496527777781</c:v>
                </c:pt>
                <c:pt idx="363">
                  <c:v>42631.496527777781</c:v>
                </c:pt>
                <c:pt idx="364">
                  <c:v>42632.496527777781</c:v>
                </c:pt>
                <c:pt idx="365">
                  <c:v>42633.496527777781</c:v>
                </c:pt>
                <c:pt idx="366">
                  <c:v>42634.496527777781</c:v>
                </c:pt>
                <c:pt idx="367">
                  <c:v>42635.496527777781</c:v>
                </c:pt>
                <c:pt idx="368">
                  <c:v>42636.496527777781</c:v>
                </c:pt>
                <c:pt idx="369">
                  <c:v>42637.496527777781</c:v>
                </c:pt>
                <c:pt idx="370">
                  <c:v>42638.496527777781</c:v>
                </c:pt>
                <c:pt idx="371">
                  <c:v>42639.496527777781</c:v>
                </c:pt>
                <c:pt idx="372">
                  <c:v>42640.496527777781</c:v>
                </c:pt>
                <c:pt idx="373">
                  <c:v>42641.496527777781</c:v>
                </c:pt>
                <c:pt idx="374">
                  <c:v>42642.496527777781</c:v>
                </c:pt>
                <c:pt idx="375">
                  <c:v>42643.496527777781</c:v>
                </c:pt>
                <c:pt idx="376">
                  <c:v>42644.496527777781</c:v>
                </c:pt>
                <c:pt idx="377">
                  <c:v>42645.496527777781</c:v>
                </c:pt>
                <c:pt idx="378">
                  <c:v>42646.496527777781</c:v>
                </c:pt>
                <c:pt idx="379">
                  <c:v>42647.496527777781</c:v>
                </c:pt>
                <c:pt idx="380">
                  <c:v>42648.496527777781</c:v>
                </c:pt>
                <c:pt idx="381">
                  <c:v>42649.496527777781</c:v>
                </c:pt>
                <c:pt idx="382">
                  <c:v>42650.496527777781</c:v>
                </c:pt>
                <c:pt idx="383">
                  <c:v>42651.496527777781</c:v>
                </c:pt>
                <c:pt idx="384">
                  <c:v>42652.496527777781</c:v>
                </c:pt>
                <c:pt idx="385">
                  <c:v>42653.496527777781</c:v>
                </c:pt>
                <c:pt idx="386">
                  <c:v>42654.496527777781</c:v>
                </c:pt>
                <c:pt idx="387">
                  <c:v>42655.496527777781</c:v>
                </c:pt>
                <c:pt idx="388">
                  <c:v>42656.496527777781</c:v>
                </c:pt>
                <c:pt idx="389">
                  <c:v>42657.496527777781</c:v>
                </c:pt>
                <c:pt idx="390">
                  <c:v>42658.496527777781</c:v>
                </c:pt>
                <c:pt idx="391">
                  <c:v>42659.496527777781</c:v>
                </c:pt>
                <c:pt idx="392">
                  <c:v>42660.496527777781</c:v>
                </c:pt>
                <c:pt idx="393">
                  <c:v>42661.496527777781</c:v>
                </c:pt>
                <c:pt idx="394">
                  <c:v>42662.496527777781</c:v>
                </c:pt>
                <c:pt idx="395">
                  <c:v>42663.496527777781</c:v>
                </c:pt>
                <c:pt idx="396">
                  <c:v>42664.496527777781</c:v>
                </c:pt>
                <c:pt idx="397">
                  <c:v>42665.496527777781</c:v>
                </c:pt>
                <c:pt idx="398">
                  <c:v>42666.496527777781</c:v>
                </c:pt>
                <c:pt idx="399">
                  <c:v>42667.496527777781</c:v>
                </c:pt>
                <c:pt idx="400">
                  <c:v>42668.496527777781</c:v>
                </c:pt>
                <c:pt idx="401">
                  <c:v>42669.496527777781</c:v>
                </c:pt>
                <c:pt idx="402">
                  <c:v>42670.496527777781</c:v>
                </c:pt>
                <c:pt idx="403">
                  <c:v>42671.496527777781</c:v>
                </c:pt>
                <c:pt idx="404">
                  <c:v>42672.496527777781</c:v>
                </c:pt>
                <c:pt idx="405">
                  <c:v>42673.496527777781</c:v>
                </c:pt>
                <c:pt idx="406">
                  <c:v>42674.496527777781</c:v>
                </c:pt>
                <c:pt idx="414">
                  <c:v>42675.496527777781</c:v>
                </c:pt>
                <c:pt idx="415">
                  <c:v>42676.496527777781</c:v>
                </c:pt>
                <c:pt idx="416">
                  <c:v>42677.496527777781</c:v>
                </c:pt>
                <c:pt idx="417">
                  <c:v>42678.496527777781</c:v>
                </c:pt>
                <c:pt idx="418">
                  <c:v>42679.496527777781</c:v>
                </c:pt>
                <c:pt idx="419">
                  <c:v>42680.496527777781</c:v>
                </c:pt>
                <c:pt idx="420">
                  <c:v>42681.496527777781</c:v>
                </c:pt>
                <c:pt idx="421">
                  <c:v>42682.496527777781</c:v>
                </c:pt>
                <c:pt idx="422">
                  <c:v>42683.496527777781</c:v>
                </c:pt>
                <c:pt idx="423">
                  <c:v>42684.496527777781</c:v>
                </c:pt>
                <c:pt idx="424">
                  <c:v>42685.496527777781</c:v>
                </c:pt>
                <c:pt idx="425">
                  <c:v>42686.496527777781</c:v>
                </c:pt>
                <c:pt idx="426">
                  <c:v>42687.496527777781</c:v>
                </c:pt>
                <c:pt idx="427">
                  <c:v>42688.496527777781</c:v>
                </c:pt>
                <c:pt idx="428">
                  <c:v>42689.496527777781</c:v>
                </c:pt>
                <c:pt idx="429">
                  <c:v>42690.496527777781</c:v>
                </c:pt>
                <c:pt idx="430">
                  <c:v>42691.496527777781</c:v>
                </c:pt>
                <c:pt idx="431">
                  <c:v>42692.496527777781</c:v>
                </c:pt>
                <c:pt idx="432">
                  <c:v>42693.496527777781</c:v>
                </c:pt>
                <c:pt idx="433">
                  <c:v>42694.496527777781</c:v>
                </c:pt>
                <c:pt idx="434">
                  <c:v>42695.496527777781</c:v>
                </c:pt>
                <c:pt idx="435">
                  <c:v>42696.496527777781</c:v>
                </c:pt>
                <c:pt idx="436">
                  <c:v>42697.496527777781</c:v>
                </c:pt>
                <c:pt idx="437">
                  <c:v>42698.496527777781</c:v>
                </c:pt>
                <c:pt idx="438">
                  <c:v>42699.496527777781</c:v>
                </c:pt>
                <c:pt idx="439">
                  <c:v>42700.496527777781</c:v>
                </c:pt>
                <c:pt idx="440">
                  <c:v>42701.496527777781</c:v>
                </c:pt>
                <c:pt idx="441">
                  <c:v>42702.496527777781</c:v>
                </c:pt>
                <c:pt idx="442">
                  <c:v>42703.496527777781</c:v>
                </c:pt>
                <c:pt idx="443">
                  <c:v>42704.496527777781</c:v>
                </c:pt>
                <c:pt idx="444">
                  <c:v>42705.496527777781</c:v>
                </c:pt>
                <c:pt idx="445">
                  <c:v>42706.496527777781</c:v>
                </c:pt>
                <c:pt idx="446">
                  <c:v>42707.496527777781</c:v>
                </c:pt>
                <c:pt idx="447">
                  <c:v>42708.496527777781</c:v>
                </c:pt>
                <c:pt idx="448">
                  <c:v>42709.496527777781</c:v>
                </c:pt>
                <c:pt idx="449">
                  <c:v>42710.496527777781</c:v>
                </c:pt>
                <c:pt idx="450">
                  <c:v>42711.496527777781</c:v>
                </c:pt>
                <c:pt idx="451">
                  <c:v>42712.496527777781</c:v>
                </c:pt>
                <c:pt idx="452">
                  <c:v>42713.496527777781</c:v>
                </c:pt>
                <c:pt idx="453">
                  <c:v>42714.496527777781</c:v>
                </c:pt>
                <c:pt idx="454">
                  <c:v>42715.496527777781</c:v>
                </c:pt>
                <c:pt idx="455">
                  <c:v>42716.496527777781</c:v>
                </c:pt>
                <c:pt idx="456">
                  <c:v>42717.496527777781</c:v>
                </c:pt>
                <c:pt idx="457">
                  <c:v>42718.496527777781</c:v>
                </c:pt>
                <c:pt idx="458">
                  <c:v>42719.496527777781</c:v>
                </c:pt>
                <c:pt idx="459">
                  <c:v>42720.496527777781</c:v>
                </c:pt>
                <c:pt idx="460">
                  <c:v>42721.496527777781</c:v>
                </c:pt>
                <c:pt idx="461">
                  <c:v>42722.496527777781</c:v>
                </c:pt>
                <c:pt idx="462">
                  <c:v>42723.496527777781</c:v>
                </c:pt>
                <c:pt idx="463">
                  <c:v>42724.496527777781</c:v>
                </c:pt>
                <c:pt idx="464">
                  <c:v>42725.496527777781</c:v>
                </c:pt>
                <c:pt idx="465">
                  <c:v>42726.496527777781</c:v>
                </c:pt>
                <c:pt idx="466">
                  <c:v>42727.496527777781</c:v>
                </c:pt>
                <c:pt idx="467">
                  <c:v>42728.496527777781</c:v>
                </c:pt>
                <c:pt idx="468">
                  <c:v>42729.496527777781</c:v>
                </c:pt>
                <c:pt idx="469">
                  <c:v>42730.496527777781</c:v>
                </c:pt>
                <c:pt idx="470">
                  <c:v>42731.496527777781</c:v>
                </c:pt>
                <c:pt idx="471">
                  <c:v>42732.496527777781</c:v>
                </c:pt>
                <c:pt idx="472">
                  <c:v>42733.496527777781</c:v>
                </c:pt>
                <c:pt idx="473">
                  <c:v>42734.496527777781</c:v>
                </c:pt>
                <c:pt idx="474">
                  <c:v>42735.496527777781</c:v>
                </c:pt>
                <c:pt idx="475">
                  <c:v>42736.496527777781</c:v>
                </c:pt>
                <c:pt idx="476">
                  <c:v>42737.496527777781</c:v>
                </c:pt>
                <c:pt idx="477">
                  <c:v>42738.496527777781</c:v>
                </c:pt>
                <c:pt idx="478">
                  <c:v>42739.496527777781</c:v>
                </c:pt>
                <c:pt idx="479">
                  <c:v>42740.496527777781</c:v>
                </c:pt>
                <c:pt idx="480">
                  <c:v>42741.496527777781</c:v>
                </c:pt>
                <c:pt idx="481">
                  <c:v>42742.496527777781</c:v>
                </c:pt>
                <c:pt idx="482">
                  <c:v>42743.496527777781</c:v>
                </c:pt>
                <c:pt idx="483">
                  <c:v>42744.496527777781</c:v>
                </c:pt>
                <c:pt idx="484">
                  <c:v>42745.496527777781</c:v>
                </c:pt>
                <c:pt idx="485">
                  <c:v>42746.496527777781</c:v>
                </c:pt>
                <c:pt idx="486">
                  <c:v>42747.496527777781</c:v>
                </c:pt>
                <c:pt idx="487">
                  <c:v>42748.496527777781</c:v>
                </c:pt>
                <c:pt idx="488">
                  <c:v>42749.496527777781</c:v>
                </c:pt>
                <c:pt idx="489">
                  <c:v>42750.496527777781</c:v>
                </c:pt>
                <c:pt idx="490">
                  <c:v>42751.496527777781</c:v>
                </c:pt>
                <c:pt idx="491">
                  <c:v>42752.496527777781</c:v>
                </c:pt>
                <c:pt idx="492">
                  <c:v>42753.496527777781</c:v>
                </c:pt>
                <c:pt idx="493">
                  <c:v>42754.496527777781</c:v>
                </c:pt>
                <c:pt idx="494">
                  <c:v>42755.496527777781</c:v>
                </c:pt>
                <c:pt idx="495">
                  <c:v>42756.496527777781</c:v>
                </c:pt>
                <c:pt idx="496">
                  <c:v>42757.496527777781</c:v>
                </c:pt>
                <c:pt idx="497">
                  <c:v>42758.496527777781</c:v>
                </c:pt>
                <c:pt idx="498">
                  <c:v>42759.496527777781</c:v>
                </c:pt>
                <c:pt idx="499">
                  <c:v>42760.496527777781</c:v>
                </c:pt>
                <c:pt idx="500">
                  <c:v>42761.496527777781</c:v>
                </c:pt>
                <c:pt idx="501">
                  <c:v>42762.496527777781</c:v>
                </c:pt>
                <c:pt idx="502">
                  <c:v>42763.496527777781</c:v>
                </c:pt>
                <c:pt idx="503">
                  <c:v>42764.496527777781</c:v>
                </c:pt>
                <c:pt idx="504">
                  <c:v>42765.496527777781</c:v>
                </c:pt>
                <c:pt idx="505">
                  <c:v>42766.496527777781</c:v>
                </c:pt>
                <c:pt idx="506">
                  <c:v>42767.496527777781</c:v>
                </c:pt>
                <c:pt idx="507">
                  <c:v>42768.496527777781</c:v>
                </c:pt>
                <c:pt idx="508">
                  <c:v>42769.496527777781</c:v>
                </c:pt>
                <c:pt idx="509">
                  <c:v>42770.496527777781</c:v>
                </c:pt>
                <c:pt idx="510">
                  <c:v>42771.496527777781</c:v>
                </c:pt>
                <c:pt idx="511">
                  <c:v>42772.496527777781</c:v>
                </c:pt>
                <c:pt idx="512">
                  <c:v>42773.496527777781</c:v>
                </c:pt>
                <c:pt idx="513">
                  <c:v>42774.496527777781</c:v>
                </c:pt>
                <c:pt idx="514">
                  <c:v>42775.496527777781</c:v>
                </c:pt>
                <c:pt idx="515">
                  <c:v>42776.496527777781</c:v>
                </c:pt>
                <c:pt idx="516">
                  <c:v>42777.496527777781</c:v>
                </c:pt>
                <c:pt idx="517">
                  <c:v>42778.496527777781</c:v>
                </c:pt>
                <c:pt idx="518">
                  <c:v>42779.496527777781</c:v>
                </c:pt>
                <c:pt idx="519">
                  <c:v>42780.496527777781</c:v>
                </c:pt>
                <c:pt idx="520">
                  <c:v>42781.496527777781</c:v>
                </c:pt>
                <c:pt idx="521">
                  <c:v>42782.496527777781</c:v>
                </c:pt>
                <c:pt idx="522">
                  <c:v>42783.496527777781</c:v>
                </c:pt>
                <c:pt idx="523">
                  <c:v>42784.496527777781</c:v>
                </c:pt>
                <c:pt idx="524">
                  <c:v>42785.496527777781</c:v>
                </c:pt>
                <c:pt idx="525">
                  <c:v>42786.496527777781</c:v>
                </c:pt>
                <c:pt idx="526">
                  <c:v>42787.496527777781</c:v>
                </c:pt>
                <c:pt idx="527">
                  <c:v>42788.496527777781</c:v>
                </c:pt>
                <c:pt idx="528">
                  <c:v>42789.496527777781</c:v>
                </c:pt>
                <c:pt idx="529">
                  <c:v>42790.496527777781</c:v>
                </c:pt>
                <c:pt idx="530">
                  <c:v>42791.496527777781</c:v>
                </c:pt>
                <c:pt idx="531">
                  <c:v>42792.496527777781</c:v>
                </c:pt>
                <c:pt idx="532">
                  <c:v>42793.496527777781</c:v>
                </c:pt>
                <c:pt idx="533">
                  <c:v>42794.496527777781</c:v>
                </c:pt>
                <c:pt idx="544">
                  <c:v>1</c:v>
                </c:pt>
                <c:pt idx="545">
                  <c:v>2</c:v>
                </c:pt>
                <c:pt idx="546">
                  <c:v>3</c:v>
                </c:pt>
                <c:pt idx="557">
                  <c:v>4</c:v>
                </c:pt>
                <c:pt idx="558">
                  <c:v>5</c:v>
                </c:pt>
                <c:pt idx="559">
                  <c:v>6</c:v>
                </c:pt>
                <c:pt idx="560">
                  <c:v>7</c:v>
                </c:pt>
                <c:pt idx="561">
                  <c:v>8</c:v>
                </c:pt>
                <c:pt idx="562">
                  <c:v>9</c:v>
                </c:pt>
                <c:pt idx="563">
                  <c:v>10</c:v>
                </c:pt>
                <c:pt idx="564">
                  <c:v>11</c:v>
                </c:pt>
                <c:pt idx="565">
                  <c:v>12</c:v>
                </c:pt>
                <c:pt idx="566">
                  <c:v>13</c:v>
                </c:pt>
                <c:pt idx="567">
                  <c:v>14</c:v>
                </c:pt>
                <c:pt idx="568">
                  <c:v>15</c:v>
                </c:pt>
                <c:pt idx="569">
                  <c:v>16</c:v>
                </c:pt>
                <c:pt idx="570">
                  <c:v>17</c:v>
                </c:pt>
                <c:pt idx="571">
                  <c:v>18</c:v>
                </c:pt>
                <c:pt idx="572">
                  <c:v>19</c:v>
                </c:pt>
                <c:pt idx="573">
                  <c:v>20</c:v>
                </c:pt>
                <c:pt idx="574">
                  <c:v>21</c:v>
                </c:pt>
                <c:pt idx="575">
                  <c:v>22</c:v>
                </c:pt>
                <c:pt idx="576">
                  <c:v>23</c:v>
                </c:pt>
                <c:pt idx="577">
                  <c:v>24</c:v>
                </c:pt>
                <c:pt idx="578">
                  <c:v>25</c:v>
                </c:pt>
                <c:pt idx="579">
                  <c:v>26</c:v>
                </c:pt>
                <c:pt idx="580">
                  <c:v>27</c:v>
                </c:pt>
                <c:pt idx="581">
                  <c:v>28</c:v>
                </c:pt>
                <c:pt idx="582">
                  <c:v>29</c:v>
                </c:pt>
                <c:pt idx="583">
                  <c:v>30</c:v>
                </c:pt>
                <c:pt idx="584">
                  <c:v>31</c:v>
                </c:pt>
                <c:pt idx="585">
                  <c:v>32</c:v>
                </c:pt>
                <c:pt idx="586">
                  <c:v>33</c:v>
                </c:pt>
                <c:pt idx="587">
                  <c:v>34</c:v>
                </c:pt>
                <c:pt idx="588">
                  <c:v>35</c:v>
                </c:pt>
                <c:pt idx="589">
                  <c:v>36</c:v>
                </c:pt>
                <c:pt idx="590">
                  <c:v>37</c:v>
                </c:pt>
                <c:pt idx="591">
                  <c:v>38</c:v>
                </c:pt>
                <c:pt idx="592">
                  <c:v>39</c:v>
                </c:pt>
                <c:pt idx="593">
                  <c:v>40</c:v>
                </c:pt>
                <c:pt idx="594">
                  <c:v>41</c:v>
                </c:pt>
                <c:pt idx="595">
                  <c:v>42</c:v>
                </c:pt>
                <c:pt idx="596">
                  <c:v>43</c:v>
                </c:pt>
                <c:pt idx="597">
                  <c:v>44</c:v>
                </c:pt>
                <c:pt idx="598">
                  <c:v>45</c:v>
                </c:pt>
                <c:pt idx="599">
                  <c:v>46</c:v>
                </c:pt>
                <c:pt idx="600">
                  <c:v>47</c:v>
                </c:pt>
                <c:pt idx="601">
                  <c:v>48</c:v>
                </c:pt>
                <c:pt idx="602">
                  <c:v>49</c:v>
                </c:pt>
                <c:pt idx="603">
                  <c:v>50</c:v>
                </c:pt>
                <c:pt idx="604">
                  <c:v>51</c:v>
                </c:pt>
                <c:pt idx="605">
                  <c:v>52</c:v>
                </c:pt>
                <c:pt idx="606">
                  <c:v>53</c:v>
                </c:pt>
                <c:pt idx="607">
                  <c:v>54</c:v>
                </c:pt>
                <c:pt idx="608">
                  <c:v>55</c:v>
                </c:pt>
                <c:pt idx="609">
                  <c:v>56</c:v>
                </c:pt>
                <c:pt idx="610">
                  <c:v>57</c:v>
                </c:pt>
                <c:pt idx="611">
                  <c:v>58</c:v>
                </c:pt>
                <c:pt idx="612">
                  <c:v>59</c:v>
                </c:pt>
                <c:pt idx="613">
                  <c:v>60</c:v>
                </c:pt>
                <c:pt idx="614">
                  <c:v>61</c:v>
                </c:pt>
                <c:pt idx="615">
                  <c:v>62</c:v>
                </c:pt>
                <c:pt idx="616">
                  <c:v>63</c:v>
                </c:pt>
                <c:pt idx="617">
                  <c:v>64</c:v>
                </c:pt>
                <c:pt idx="618">
                  <c:v>65</c:v>
                </c:pt>
                <c:pt idx="619">
                  <c:v>66</c:v>
                </c:pt>
                <c:pt idx="620">
                  <c:v>67</c:v>
                </c:pt>
                <c:pt idx="621">
                  <c:v>68</c:v>
                </c:pt>
                <c:pt idx="622">
                  <c:v>69</c:v>
                </c:pt>
                <c:pt idx="623">
                  <c:v>70</c:v>
                </c:pt>
                <c:pt idx="624">
                  <c:v>71</c:v>
                </c:pt>
                <c:pt idx="625">
                  <c:v>72</c:v>
                </c:pt>
                <c:pt idx="626">
                  <c:v>73</c:v>
                </c:pt>
                <c:pt idx="627">
                  <c:v>74</c:v>
                </c:pt>
                <c:pt idx="628">
                  <c:v>75</c:v>
                </c:pt>
                <c:pt idx="629">
                  <c:v>76</c:v>
                </c:pt>
                <c:pt idx="630">
                  <c:v>77</c:v>
                </c:pt>
                <c:pt idx="631">
                  <c:v>78</c:v>
                </c:pt>
                <c:pt idx="632">
                  <c:v>79</c:v>
                </c:pt>
                <c:pt idx="633">
                  <c:v>80</c:v>
                </c:pt>
                <c:pt idx="634">
                  <c:v>81</c:v>
                </c:pt>
                <c:pt idx="635">
                  <c:v>82</c:v>
                </c:pt>
                <c:pt idx="636">
                  <c:v>83</c:v>
                </c:pt>
                <c:pt idx="637">
                  <c:v>84</c:v>
                </c:pt>
                <c:pt idx="638">
                  <c:v>85</c:v>
                </c:pt>
                <c:pt idx="639">
                  <c:v>86</c:v>
                </c:pt>
                <c:pt idx="640">
                  <c:v>87</c:v>
                </c:pt>
                <c:pt idx="641">
                  <c:v>88</c:v>
                </c:pt>
                <c:pt idx="642">
                  <c:v>89</c:v>
                </c:pt>
                <c:pt idx="643">
                  <c:v>90</c:v>
                </c:pt>
                <c:pt idx="644">
                  <c:v>91</c:v>
                </c:pt>
                <c:pt idx="645">
                  <c:v>92</c:v>
                </c:pt>
                <c:pt idx="646">
                  <c:v>93</c:v>
                </c:pt>
                <c:pt idx="647">
                  <c:v>94</c:v>
                </c:pt>
                <c:pt idx="648">
                  <c:v>95</c:v>
                </c:pt>
                <c:pt idx="649">
                  <c:v>96</c:v>
                </c:pt>
                <c:pt idx="650">
                  <c:v>97</c:v>
                </c:pt>
                <c:pt idx="651">
                  <c:v>98</c:v>
                </c:pt>
                <c:pt idx="652">
                  <c:v>99</c:v>
                </c:pt>
                <c:pt idx="653">
                  <c:v>100</c:v>
                </c:pt>
                <c:pt idx="654">
                  <c:v>101</c:v>
                </c:pt>
                <c:pt idx="655">
                  <c:v>102</c:v>
                </c:pt>
                <c:pt idx="656">
                  <c:v>103</c:v>
                </c:pt>
                <c:pt idx="657">
                  <c:v>104</c:v>
                </c:pt>
                <c:pt idx="658">
                  <c:v>105</c:v>
                </c:pt>
                <c:pt idx="659">
                  <c:v>106</c:v>
                </c:pt>
                <c:pt idx="660">
                  <c:v>107</c:v>
                </c:pt>
                <c:pt idx="661">
                  <c:v>108</c:v>
                </c:pt>
                <c:pt idx="662">
                  <c:v>109</c:v>
                </c:pt>
                <c:pt idx="663">
                  <c:v>110</c:v>
                </c:pt>
                <c:pt idx="664">
                  <c:v>111</c:v>
                </c:pt>
                <c:pt idx="665">
                  <c:v>112</c:v>
                </c:pt>
              </c:numCache>
            </c:numRef>
          </c:xVal>
          <c:yVal>
            <c:numRef>
              <c:f>'Special sampling'!$AB$7:$AB$672</c:f>
              <c:numCache>
                <c:formatCode>0.00</c:formatCode>
                <c:ptCount val="666"/>
                <c:pt idx="0">
                  <c:v>0.44987499999999997</c:v>
                </c:pt>
                <c:pt idx="1">
                  <c:v>0.44987499999999997</c:v>
                </c:pt>
                <c:pt idx="2">
                  <c:v>0.44987499999999997</c:v>
                </c:pt>
                <c:pt idx="3">
                  <c:v>0.44987499999999997</c:v>
                </c:pt>
                <c:pt idx="4">
                  <c:v>0.44987499999999997</c:v>
                </c:pt>
                <c:pt idx="5">
                  <c:v>0.44987499999999997</c:v>
                </c:pt>
                <c:pt idx="6">
                  <c:v>0.44987499999999997</c:v>
                </c:pt>
                <c:pt idx="7">
                  <c:v>0.44987499999999997</c:v>
                </c:pt>
                <c:pt idx="8">
                  <c:v>0.44987499999999997</c:v>
                </c:pt>
                <c:pt idx="9">
                  <c:v>0.44987499999999997</c:v>
                </c:pt>
                <c:pt idx="10">
                  <c:v>0.57136363636363641</c:v>
                </c:pt>
                <c:pt idx="11">
                  <c:v>0.57136363636363641</c:v>
                </c:pt>
                <c:pt idx="12">
                  <c:v>0.57136363636363641</c:v>
                </c:pt>
                <c:pt idx="13">
                  <c:v>0.57136363636363641</c:v>
                </c:pt>
                <c:pt idx="14">
                  <c:v>0.57136363636363641</c:v>
                </c:pt>
                <c:pt idx="15">
                  <c:v>0.57136363636363641</c:v>
                </c:pt>
                <c:pt idx="16">
                  <c:v>0.57136363636363641</c:v>
                </c:pt>
                <c:pt idx="17">
                  <c:v>0.57136363636363641</c:v>
                </c:pt>
                <c:pt idx="18">
                  <c:v>0.57136363636363641</c:v>
                </c:pt>
                <c:pt idx="19">
                  <c:v>0.57136363636363641</c:v>
                </c:pt>
                <c:pt idx="20">
                  <c:v>0.57136363636363641</c:v>
                </c:pt>
                <c:pt idx="21">
                  <c:v>0.57136363636363641</c:v>
                </c:pt>
                <c:pt idx="22">
                  <c:v>0.57136363636363641</c:v>
                </c:pt>
                <c:pt idx="23">
                  <c:v>0.57136363636363641</c:v>
                </c:pt>
                <c:pt idx="24">
                  <c:v>0.57136363636363641</c:v>
                </c:pt>
                <c:pt idx="25">
                  <c:v>0.57136363636363641</c:v>
                </c:pt>
                <c:pt idx="26">
                  <c:v>0.57136363636363641</c:v>
                </c:pt>
                <c:pt idx="27">
                  <c:v>0.57136363636363641</c:v>
                </c:pt>
                <c:pt idx="28">
                  <c:v>0.57136363636363641</c:v>
                </c:pt>
                <c:pt idx="29">
                  <c:v>0.57136363636363641</c:v>
                </c:pt>
                <c:pt idx="30">
                  <c:v>0.57136363636363641</c:v>
                </c:pt>
                <c:pt idx="31">
                  <c:v>0.57136363636363641</c:v>
                </c:pt>
                <c:pt idx="32">
                  <c:v>0.57136363636363641</c:v>
                </c:pt>
                <c:pt idx="33">
                  <c:v>0.57136363636363641</c:v>
                </c:pt>
                <c:pt idx="34">
                  <c:v>0.57136363636363641</c:v>
                </c:pt>
                <c:pt idx="35">
                  <c:v>0.57136363636363641</c:v>
                </c:pt>
                <c:pt idx="36">
                  <c:v>0.57136363636363641</c:v>
                </c:pt>
                <c:pt idx="37">
                  <c:v>0.57136363636363641</c:v>
                </c:pt>
                <c:pt idx="38">
                  <c:v>0.57136363636363641</c:v>
                </c:pt>
                <c:pt idx="39">
                  <c:v>0.57136363636363641</c:v>
                </c:pt>
                <c:pt idx="40">
                  <c:v>0.57136363636363641</c:v>
                </c:pt>
                <c:pt idx="41">
                  <c:v>0.76026315789473686</c:v>
                </c:pt>
                <c:pt idx="42">
                  <c:v>0.76026315789473686</c:v>
                </c:pt>
                <c:pt idx="43">
                  <c:v>0.76026315789473686</c:v>
                </c:pt>
                <c:pt idx="44">
                  <c:v>0.76026315789473686</c:v>
                </c:pt>
                <c:pt idx="45">
                  <c:v>0.76026315789473686</c:v>
                </c:pt>
                <c:pt idx="46">
                  <c:v>0.76026315789473686</c:v>
                </c:pt>
                <c:pt idx="47">
                  <c:v>0.76026315789473686</c:v>
                </c:pt>
                <c:pt idx="48">
                  <c:v>0.76026315789473686</c:v>
                </c:pt>
                <c:pt idx="49">
                  <c:v>0.76026315789473686</c:v>
                </c:pt>
                <c:pt idx="50">
                  <c:v>0.76026315789473686</c:v>
                </c:pt>
                <c:pt idx="51">
                  <c:v>0.76026315789473686</c:v>
                </c:pt>
                <c:pt idx="52">
                  <c:v>0.76026315789473686</c:v>
                </c:pt>
                <c:pt idx="53">
                  <c:v>0.76026315789473686</c:v>
                </c:pt>
                <c:pt idx="54">
                  <c:v>0.76026315789473686</c:v>
                </c:pt>
                <c:pt idx="55">
                  <c:v>0.76026315789473686</c:v>
                </c:pt>
                <c:pt idx="56">
                  <c:v>0.76026315789473686</c:v>
                </c:pt>
                <c:pt idx="57">
                  <c:v>0.76026315789473686</c:v>
                </c:pt>
                <c:pt idx="58">
                  <c:v>0.76026315789473686</c:v>
                </c:pt>
                <c:pt idx="59">
                  <c:v>0.76026315789473686</c:v>
                </c:pt>
                <c:pt idx="60">
                  <c:v>0.76026315789473686</c:v>
                </c:pt>
                <c:pt idx="61">
                  <c:v>0.76026315789473686</c:v>
                </c:pt>
                <c:pt idx="62">
                  <c:v>0.76026315789473686</c:v>
                </c:pt>
                <c:pt idx="63">
                  <c:v>0.76026315789473686</c:v>
                </c:pt>
                <c:pt idx="64">
                  <c:v>0.76026315789473686</c:v>
                </c:pt>
                <c:pt idx="65">
                  <c:v>0.76026315789473686</c:v>
                </c:pt>
                <c:pt idx="66">
                  <c:v>0.76026315789473686</c:v>
                </c:pt>
                <c:pt idx="67">
                  <c:v>0.76026315789473686</c:v>
                </c:pt>
                <c:pt idx="68">
                  <c:v>0.76026315789473686</c:v>
                </c:pt>
                <c:pt idx="69">
                  <c:v>0.76026315789473686</c:v>
                </c:pt>
                <c:pt idx="70">
                  <c:v>0.76026315789473686</c:v>
                </c:pt>
                <c:pt idx="71">
                  <c:v>0.2766315789473684</c:v>
                </c:pt>
                <c:pt idx="72">
                  <c:v>0.2766315789473684</c:v>
                </c:pt>
                <c:pt idx="73">
                  <c:v>0.2766315789473684</c:v>
                </c:pt>
                <c:pt idx="74">
                  <c:v>0.2766315789473684</c:v>
                </c:pt>
                <c:pt idx="75">
                  <c:v>0.2766315789473684</c:v>
                </c:pt>
                <c:pt idx="76">
                  <c:v>0.2766315789473684</c:v>
                </c:pt>
                <c:pt idx="77">
                  <c:v>0.2766315789473684</c:v>
                </c:pt>
                <c:pt idx="78">
                  <c:v>0.2766315789473684</c:v>
                </c:pt>
                <c:pt idx="79">
                  <c:v>0.2766315789473684</c:v>
                </c:pt>
                <c:pt idx="80">
                  <c:v>0.2766315789473684</c:v>
                </c:pt>
                <c:pt idx="81">
                  <c:v>0.2766315789473684</c:v>
                </c:pt>
                <c:pt idx="82">
                  <c:v>0.2766315789473684</c:v>
                </c:pt>
                <c:pt idx="83">
                  <c:v>0.2766315789473684</c:v>
                </c:pt>
                <c:pt idx="84">
                  <c:v>0.2766315789473684</c:v>
                </c:pt>
                <c:pt idx="85">
                  <c:v>0.2766315789473684</c:v>
                </c:pt>
                <c:pt idx="86">
                  <c:v>0.2766315789473684</c:v>
                </c:pt>
                <c:pt idx="87">
                  <c:v>0.2766315789473684</c:v>
                </c:pt>
                <c:pt idx="88">
                  <c:v>0.2766315789473684</c:v>
                </c:pt>
                <c:pt idx="89">
                  <c:v>0.2766315789473684</c:v>
                </c:pt>
                <c:pt idx="90">
                  <c:v>0.2766315789473684</c:v>
                </c:pt>
                <c:pt idx="91">
                  <c:v>0.2766315789473684</c:v>
                </c:pt>
                <c:pt idx="92">
                  <c:v>0.2766315789473684</c:v>
                </c:pt>
                <c:pt idx="93">
                  <c:v>0.2766315789473684</c:v>
                </c:pt>
                <c:pt idx="94">
                  <c:v>0.2766315789473684</c:v>
                </c:pt>
                <c:pt idx="95">
                  <c:v>0.2766315789473684</c:v>
                </c:pt>
                <c:pt idx="96">
                  <c:v>0.2766315789473684</c:v>
                </c:pt>
                <c:pt idx="97">
                  <c:v>0.2766315789473684</c:v>
                </c:pt>
                <c:pt idx="98">
                  <c:v>0.2766315789473684</c:v>
                </c:pt>
                <c:pt idx="99">
                  <c:v>0.2766315789473684</c:v>
                </c:pt>
                <c:pt idx="100">
                  <c:v>0.2766315789473684</c:v>
                </c:pt>
                <c:pt idx="101">
                  <c:v>0.2766315789473684</c:v>
                </c:pt>
                <c:pt idx="102">
                  <c:v>0.30860000000000004</c:v>
                </c:pt>
                <c:pt idx="103">
                  <c:v>0.30860000000000004</c:v>
                </c:pt>
                <c:pt idx="104">
                  <c:v>0.30860000000000004</c:v>
                </c:pt>
                <c:pt idx="105">
                  <c:v>0.30860000000000004</c:v>
                </c:pt>
                <c:pt idx="106">
                  <c:v>0.30860000000000004</c:v>
                </c:pt>
                <c:pt idx="107">
                  <c:v>0.30860000000000004</c:v>
                </c:pt>
                <c:pt idx="108">
                  <c:v>0.30860000000000004</c:v>
                </c:pt>
                <c:pt idx="109">
                  <c:v>0.30860000000000004</c:v>
                </c:pt>
                <c:pt idx="110">
                  <c:v>0.30860000000000004</c:v>
                </c:pt>
                <c:pt idx="111">
                  <c:v>0.30860000000000004</c:v>
                </c:pt>
                <c:pt idx="112">
                  <c:v>0.30860000000000004</c:v>
                </c:pt>
                <c:pt idx="113">
                  <c:v>0.30860000000000004</c:v>
                </c:pt>
                <c:pt idx="114">
                  <c:v>0.30860000000000004</c:v>
                </c:pt>
                <c:pt idx="115">
                  <c:v>0.30860000000000004</c:v>
                </c:pt>
                <c:pt idx="116">
                  <c:v>0.30860000000000004</c:v>
                </c:pt>
                <c:pt idx="117">
                  <c:v>0.30860000000000004</c:v>
                </c:pt>
                <c:pt idx="118">
                  <c:v>0.30860000000000004</c:v>
                </c:pt>
                <c:pt idx="119">
                  <c:v>0.30860000000000004</c:v>
                </c:pt>
                <c:pt idx="120">
                  <c:v>0.30860000000000004</c:v>
                </c:pt>
                <c:pt idx="121">
                  <c:v>0.30860000000000004</c:v>
                </c:pt>
                <c:pt idx="122">
                  <c:v>0.30860000000000004</c:v>
                </c:pt>
                <c:pt idx="123">
                  <c:v>0.30860000000000004</c:v>
                </c:pt>
                <c:pt idx="124">
                  <c:v>0.30860000000000004</c:v>
                </c:pt>
                <c:pt idx="125">
                  <c:v>0.30860000000000004</c:v>
                </c:pt>
                <c:pt idx="126">
                  <c:v>0.30860000000000004</c:v>
                </c:pt>
                <c:pt idx="127">
                  <c:v>0.30860000000000004</c:v>
                </c:pt>
                <c:pt idx="128">
                  <c:v>0.30860000000000004</c:v>
                </c:pt>
                <c:pt idx="129">
                  <c:v>0.30860000000000004</c:v>
                </c:pt>
                <c:pt idx="130">
                  <c:v>0.30860000000000004</c:v>
                </c:pt>
                <c:pt idx="131">
                  <c:v>0.30860000000000004</c:v>
                </c:pt>
                <c:pt idx="132">
                  <c:v>0.30860000000000004</c:v>
                </c:pt>
                <c:pt idx="133">
                  <c:v>7.6700000000000004E-2</c:v>
                </c:pt>
                <c:pt idx="134">
                  <c:v>7.6700000000000004E-2</c:v>
                </c:pt>
                <c:pt idx="135">
                  <c:v>7.6700000000000004E-2</c:v>
                </c:pt>
                <c:pt idx="136">
                  <c:v>7.6700000000000004E-2</c:v>
                </c:pt>
                <c:pt idx="137">
                  <c:v>7.6700000000000004E-2</c:v>
                </c:pt>
                <c:pt idx="138">
                  <c:v>7.6700000000000004E-2</c:v>
                </c:pt>
                <c:pt idx="139">
                  <c:v>7.6700000000000004E-2</c:v>
                </c:pt>
                <c:pt idx="140">
                  <c:v>7.6700000000000004E-2</c:v>
                </c:pt>
                <c:pt idx="141">
                  <c:v>7.6700000000000004E-2</c:v>
                </c:pt>
                <c:pt idx="142">
                  <c:v>7.6700000000000004E-2</c:v>
                </c:pt>
                <c:pt idx="143">
                  <c:v>7.6700000000000004E-2</c:v>
                </c:pt>
                <c:pt idx="144">
                  <c:v>7.6700000000000004E-2</c:v>
                </c:pt>
                <c:pt idx="145">
                  <c:v>7.6700000000000004E-2</c:v>
                </c:pt>
                <c:pt idx="146">
                  <c:v>7.6700000000000004E-2</c:v>
                </c:pt>
                <c:pt idx="147">
                  <c:v>7.6700000000000004E-2</c:v>
                </c:pt>
                <c:pt idx="148">
                  <c:v>7.6700000000000004E-2</c:v>
                </c:pt>
                <c:pt idx="149">
                  <c:v>7.6700000000000004E-2</c:v>
                </c:pt>
                <c:pt idx="150">
                  <c:v>7.6700000000000004E-2</c:v>
                </c:pt>
                <c:pt idx="151">
                  <c:v>7.6700000000000004E-2</c:v>
                </c:pt>
                <c:pt idx="152">
                  <c:v>7.6700000000000004E-2</c:v>
                </c:pt>
                <c:pt idx="153">
                  <c:v>7.6700000000000004E-2</c:v>
                </c:pt>
                <c:pt idx="154">
                  <c:v>7.6700000000000004E-2</c:v>
                </c:pt>
                <c:pt idx="155">
                  <c:v>7.6700000000000004E-2</c:v>
                </c:pt>
                <c:pt idx="156">
                  <c:v>7.6700000000000004E-2</c:v>
                </c:pt>
                <c:pt idx="157">
                  <c:v>7.6700000000000004E-2</c:v>
                </c:pt>
                <c:pt idx="158">
                  <c:v>7.6700000000000004E-2</c:v>
                </c:pt>
                <c:pt idx="159">
                  <c:v>7.6700000000000004E-2</c:v>
                </c:pt>
                <c:pt idx="160">
                  <c:v>7.6700000000000004E-2</c:v>
                </c:pt>
                <c:pt idx="161">
                  <c:v>7.6700000000000004E-2</c:v>
                </c:pt>
                <c:pt idx="162">
                  <c:v>6.113043478260867E-2</c:v>
                </c:pt>
                <c:pt idx="163">
                  <c:v>6.113043478260867E-2</c:v>
                </c:pt>
                <c:pt idx="164">
                  <c:v>6.113043478260867E-2</c:v>
                </c:pt>
                <c:pt idx="165">
                  <c:v>6.113043478260867E-2</c:v>
                </c:pt>
                <c:pt idx="166">
                  <c:v>6.113043478260867E-2</c:v>
                </c:pt>
                <c:pt idx="167">
                  <c:v>6.113043478260867E-2</c:v>
                </c:pt>
                <c:pt idx="168">
                  <c:v>6.113043478260867E-2</c:v>
                </c:pt>
                <c:pt idx="169">
                  <c:v>6.113043478260867E-2</c:v>
                </c:pt>
                <c:pt idx="170">
                  <c:v>6.113043478260867E-2</c:v>
                </c:pt>
                <c:pt idx="171">
                  <c:v>6.113043478260867E-2</c:v>
                </c:pt>
                <c:pt idx="172">
                  <c:v>6.113043478260867E-2</c:v>
                </c:pt>
                <c:pt idx="173">
                  <c:v>6.113043478260867E-2</c:v>
                </c:pt>
                <c:pt idx="174">
                  <c:v>6.113043478260867E-2</c:v>
                </c:pt>
                <c:pt idx="175">
                  <c:v>6.113043478260867E-2</c:v>
                </c:pt>
                <c:pt idx="176">
                  <c:v>6.113043478260867E-2</c:v>
                </c:pt>
                <c:pt idx="177">
                  <c:v>6.113043478260867E-2</c:v>
                </c:pt>
                <c:pt idx="178">
                  <c:v>6.113043478260867E-2</c:v>
                </c:pt>
                <c:pt idx="179">
                  <c:v>6.113043478260867E-2</c:v>
                </c:pt>
                <c:pt idx="180">
                  <c:v>6.113043478260867E-2</c:v>
                </c:pt>
                <c:pt idx="181">
                  <c:v>6.113043478260867E-2</c:v>
                </c:pt>
                <c:pt idx="182">
                  <c:v>6.113043478260867E-2</c:v>
                </c:pt>
                <c:pt idx="183">
                  <c:v>6.113043478260867E-2</c:v>
                </c:pt>
                <c:pt idx="184">
                  <c:v>6.113043478260867E-2</c:v>
                </c:pt>
                <c:pt idx="185">
                  <c:v>6.113043478260867E-2</c:v>
                </c:pt>
                <c:pt idx="186">
                  <c:v>6.113043478260867E-2</c:v>
                </c:pt>
                <c:pt idx="187">
                  <c:v>6.113043478260867E-2</c:v>
                </c:pt>
                <c:pt idx="188">
                  <c:v>6.113043478260867E-2</c:v>
                </c:pt>
                <c:pt idx="189">
                  <c:v>6.113043478260867E-2</c:v>
                </c:pt>
                <c:pt idx="190">
                  <c:v>6.113043478260867E-2</c:v>
                </c:pt>
                <c:pt idx="191">
                  <c:v>6.113043478260867E-2</c:v>
                </c:pt>
                <c:pt idx="192">
                  <c:v>6.113043478260867E-2</c:v>
                </c:pt>
                <c:pt idx="193">
                  <c:v>0.10404545454545455</c:v>
                </c:pt>
                <c:pt idx="194">
                  <c:v>0.10404545454545455</c:v>
                </c:pt>
                <c:pt idx="195">
                  <c:v>0.10404545454545455</c:v>
                </c:pt>
                <c:pt idx="196">
                  <c:v>0.10404545454545455</c:v>
                </c:pt>
                <c:pt idx="197">
                  <c:v>0.10404545454545455</c:v>
                </c:pt>
                <c:pt idx="198">
                  <c:v>0.10404545454545455</c:v>
                </c:pt>
                <c:pt idx="199">
                  <c:v>0.10404545454545455</c:v>
                </c:pt>
                <c:pt idx="200">
                  <c:v>0.10404545454545455</c:v>
                </c:pt>
                <c:pt idx="201">
                  <c:v>0.10404545454545455</c:v>
                </c:pt>
                <c:pt idx="202">
                  <c:v>0.10404545454545455</c:v>
                </c:pt>
                <c:pt idx="203">
                  <c:v>0.10404545454545455</c:v>
                </c:pt>
                <c:pt idx="204">
                  <c:v>0.10404545454545455</c:v>
                </c:pt>
                <c:pt idx="205">
                  <c:v>0.10404545454545455</c:v>
                </c:pt>
                <c:pt idx="206">
                  <c:v>0.10404545454545455</c:v>
                </c:pt>
                <c:pt idx="207">
                  <c:v>0.10404545454545455</c:v>
                </c:pt>
                <c:pt idx="208">
                  <c:v>0.10404545454545455</c:v>
                </c:pt>
                <c:pt idx="209">
                  <c:v>0.10404545454545455</c:v>
                </c:pt>
                <c:pt idx="210">
                  <c:v>0.10404545454545455</c:v>
                </c:pt>
                <c:pt idx="211">
                  <c:v>0.10404545454545455</c:v>
                </c:pt>
                <c:pt idx="212">
                  <c:v>0.10404545454545455</c:v>
                </c:pt>
                <c:pt idx="213">
                  <c:v>0.10404545454545455</c:v>
                </c:pt>
                <c:pt idx="214">
                  <c:v>0.10404545454545455</c:v>
                </c:pt>
                <c:pt idx="215">
                  <c:v>0.10404545454545455</c:v>
                </c:pt>
                <c:pt idx="216">
                  <c:v>0.10404545454545455</c:v>
                </c:pt>
                <c:pt idx="217">
                  <c:v>0.10404545454545455</c:v>
                </c:pt>
                <c:pt idx="218">
                  <c:v>0.10404545454545455</c:v>
                </c:pt>
                <c:pt idx="219">
                  <c:v>0.10404545454545455</c:v>
                </c:pt>
                <c:pt idx="220">
                  <c:v>0.10404545454545455</c:v>
                </c:pt>
                <c:pt idx="221">
                  <c:v>0.10404545454545455</c:v>
                </c:pt>
                <c:pt idx="222">
                  <c:v>0.10404545454545455</c:v>
                </c:pt>
                <c:pt idx="223">
                  <c:v>0.33550000000000002</c:v>
                </c:pt>
                <c:pt idx="224">
                  <c:v>0.33550000000000002</c:v>
                </c:pt>
                <c:pt idx="225">
                  <c:v>0.33550000000000002</c:v>
                </c:pt>
                <c:pt idx="226">
                  <c:v>0.33550000000000002</c:v>
                </c:pt>
                <c:pt idx="227">
                  <c:v>0.33550000000000002</c:v>
                </c:pt>
                <c:pt idx="228">
                  <c:v>0.33550000000000002</c:v>
                </c:pt>
                <c:pt idx="229">
                  <c:v>0.33550000000000002</c:v>
                </c:pt>
                <c:pt idx="230">
                  <c:v>0.33550000000000002</c:v>
                </c:pt>
                <c:pt idx="231">
                  <c:v>0.33550000000000002</c:v>
                </c:pt>
                <c:pt idx="232">
                  <c:v>0.33550000000000002</c:v>
                </c:pt>
                <c:pt idx="233">
                  <c:v>0.33550000000000002</c:v>
                </c:pt>
                <c:pt idx="234">
                  <c:v>0.33550000000000002</c:v>
                </c:pt>
                <c:pt idx="235">
                  <c:v>0.33550000000000002</c:v>
                </c:pt>
                <c:pt idx="236">
                  <c:v>0.33550000000000002</c:v>
                </c:pt>
                <c:pt idx="237">
                  <c:v>0.33550000000000002</c:v>
                </c:pt>
                <c:pt idx="238">
                  <c:v>0.33550000000000002</c:v>
                </c:pt>
                <c:pt idx="239">
                  <c:v>0.33550000000000002</c:v>
                </c:pt>
                <c:pt idx="240">
                  <c:v>0.33550000000000002</c:v>
                </c:pt>
                <c:pt idx="241">
                  <c:v>0.33550000000000002</c:v>
                </c:pt>
                <c:pt idx="242">
                  <c:v>0.33550000000000002</c:v>
                </c:pt>
                <c:pt idx="243">
                  <c:v>0.33550000000000002</c:v>
                </c:pt>
                <c:pt idx="244">
                  <c:v>0.33550000000000002</c:v>
                </c:pt>
                <c:pt idx="245">
                  <c:v>0.33550000000000002</c:v>
                </c:pt>
                <c:pt idx="246">
                  <c:v>0.33550000000000002</c:v>
                </c:pt>
                <c:pt idx="247">
                  <c:v>0.33550000000000002</c:v>
                </c:pt>
                <c:pt idx="248">
                  <c:v>0.33550000000000002</c:v>
                </c:pt>
                <c:pt idx="249">
                  <c:v>0.33550000000000002</c:v>
                </c:pt>
                <c:pt idx="250">
                  <c:v>0.33550000000000002</c:v>
                </c:pt>
                <c:pt idx="251">
                  <c:v>0.33550000000000002</c:v>
                </c:pt>
                <c:pt idx="252">
                  <c:v>0.33550000000000002</c:v>
                </c:pt>
                <c:pt idx="253">
                  <c:v>0.33550000000000002</c:v>
                </c:pt>
                <c:pt idx="254">
                  <c:v>0.47172727272727272</c:v>
                </c:pt>
                <c:pt idx="255">
                  <c:v>0.47172727272727272</c:v>
                </c:pt>
                <c:pt idx="256">
                  <c:v>0.47172727272727272</c:v>
                </c:pt>
                <c:pt idx="257">
                  <c:v>0.47172727272727272</c:v>
                </c:pt>
                <c:pt idx="258">
                  <c:v>0.47172727272727272</c:v>
                </c:pt>
                <c:pt idx="259">
                  <c:v>0.47172727272727272</c:v>
                </c:pt>
                <c:pt idx="260">
                  <c:v>0.47172727272727272</c:v>
                </c:pt>
                <c:pt idx="261">
                  <c:v>0.47172727272727272</c:v>
                </c:pt>
                <c:pt idx="262">
                  <c:v>0.47172727272727272</c:v>
                </c:pt>
                <c:pt idx="263">
                  <c:v>0.47172727272727272</c:v>
                </c:pt>
                <c:pt idx="264">
                  <c:v>0.47172727272727272</c:v>
                </c:pt>
                <c:pt idx="265">
                  <c:v>0.47172727272727272</c:v>
                </c:pt>
                <c:pt idx="266">
                  <c:v>0.47172727272727272</c:v>
                </c:pt>
                <c:pt idx="267">
                  <c:v>0.47172727272727272</c:v>
                </c:pt>
                <c:pt idx="268">
                  <c:v>0.47172727272727272</c:v>
                </c:pt>
                <c:pt idx="269">
                  <c:v>0.47172727272727272</c:v>
                </c:pt>
                <c:pt idx="270">
                  <c:v>0.47172727272727272</c:v>
                </c:pt>
                <c:pt idx="271">
                  <c:v>0.47172727272727272</c:v>
                </c:pt>
                <c:pt idx="272">
                  <c:v>0.47172727272727272</c:v>
                </c:pt>
                <c:pt idx="273">
                  <c:v>0.47172727272727272</c:v>
                </c:pt>
                <c:pt idx="274">
                  <c:v>0.47172727272727272</c:v>
                </c:pt>
                <c:pt idx="275">
                  <c:v>0.47172727272727272</c:v>
                </c:pt>
                <c:pt idx="276">
                  <c:v>0.47172727272727272</c:v>
                </c:pt>
                <c:pt idx="277">
                  <c:v>0.47172727272727272</c:v>
                </c:pt>
                <c:pt idx="278">
                  <c:v>0.47172727272727272</c:v>
                </c:pt>
                <c:pt idx="279">
                  <c:v>0.47172727272727272</c:v>
                </c:pt>
                <c:pt idx="280">
                  <c:v>0.47172727272727272</c:v>
                </c:pt>
                <c:pt idx="281">
                  <c:v>0.47172727272727272</c:v>
                </c:pt>
                <c:pt idx="282">
                  <c:v>0.47172727272727272</c:v>
                </c:pt>
                <c:pt idx="283">
                  <c:v>0.47172727272727272</c:v>
                </c:pt>
                <c:pt idx="284">
                  <c:v>0.24195000000000003</c:v>
                </c:pt>
                <c:pt idx="285">
                  <c:v>0.24195000000000003</c:v>
                </c:pt>
                <c:pt idx="286">
                  <c:v>0.24195000000000003</c:v>
                </c:pt>
                <c:pt idx="287">
                  <c:v>0.24195000000000003</c:v>
                </c:pt>
                <c:pt idx="288">
                  <c:v>0.24195000000000003</c:v>
                </c:pt>
                <c:pt idx="289">
                  <c:v>0.24195000000000003</c:v>
                </c:pt>
                <c:pt idx="290">
                  <c:v>0.24195000000000003</c:v>
                </c:pt>
                <c:pt idx="291">
                  <c:v>0.24195000000000003</c:v>
                </c:pt>
                <c:pt idx="292">
                  <c:v>0.24195000000000003</c:v>
                </c:pt>
                <c:pt idx="293">
                  <c:v>0.24195000000000003</c:v>
                </c:pt>
                <c:pt idx="294">
                  <c:v>0.24195000000000003</c:v>
                </c:pt>
                <c:pt idx="295">
                  <c:v>0.24195000000000003</c:v>
                </c:pt>
                <c:pt idx="296">
                  <c:v>0.24195000000000003</c:v>
                </c:pt>
                <c:pt idx="297">
                  <c:v>0.24195000000000003</c:v>
                </c:pt>
                <c:pt idx="298">
                  <c:v>0.24195000000000003</c:v>
                </c:pt>
                <c:pt idx="299">
                  <c:v>0.24195000000000003</c:v>
                </c:pt>
                <c:pt idx="300">
                  <c:v>0.24195000000000003</c:v>
                </c:pt>
                <c:pt idx="301">
                  <c:v>0.24195000000000003</c:v>
                </c:pt>
                <c:pt idx="302">
                  <c:v>0.24195000000000003</c:v>
                </c:pt>
                <c:pt idx="303">
                  <c:v>0.24195000000000003</c:v>
                </c:pt>
                <c:pt idx="304">
                  <c:v>0.24195000000000003</c:v>
                </c:pt>
                <c:pt idx="305">
                  <c:v>0.24195000000000003</c:v>
                </c:pt>
                <c:pt idx="306">
                  <c:v>0.24195000000000003</c:v>
                </c:pt>
                <c:pt idx="307">
                  <c:v>0.24195000000000003</c:v>
                </c:pt>
                <c:pt idx="308">
                  <c:v>0.24195000000000003</c:v>
                </c:pt>
                <c:pt idx="309">
                  <c:v>0.24195000000000003</c:v>
                </c:pt>
                <c:pt idx="310">
                  <c:v>0.24195000000000003</c:v>
                </c:pt>
                <c:pt idx="311">
                  <c:v>0.24195000000000003</c:v>
                </c:pt>
                <c:pt idx="312">
                  <c:v>0.24195000000000003</c:v>
                </c:pt>
                <c:pt idx="313">
                  <c:v>0.24195000000000003</c:v>
                </c:pt>
                <c:pt idx="314">
                  <c:v>0.24195000000000003</c:v>
                </c:pt>
                <c:pt idx="315">
                  <c:v>0.19456521739130436</c:v>
                </c:pt>
                <c:pt idx="316">
                  <c:v>0.19456521739130436</c:v>
                </c:pt>
                <c:pt idx="317">
                  <c:v>0.19456521739130436</c:v>
                </c:pt>
                <c:pt idx="318">
                  <c:v>0.19456521739130436</c:v>
                </c:pt>
                <c:pt idx="319">
                  <c:v>0.19456521739130436</c:v>
                </c:pt>
                <c:pt idx="320">
                  <c:v>0.19456521739130436</c:v>
                </c:pt>
                <c:pt idx="321">
                  <c:v>0.19456521739130436</c:v>
                </c:pt>
                <c:pt idx="322">
                  <c:v>0.19456521739130436</c:v>
                </c:pt>
                <c:pt idx="323">
                  <c:v>0.19456521739130436</c:v>
                </c:pt>
                <c:pt idx="324">
                  <c:v>0.19456521739130436</c:v>
                </c:pt>
                <c:pt idx="325">
                  <c:v>0.19456521739130436</c:v>
                </c:pt>
                <c:pt idx="326">
                  <c:v>0.19456521739130436</c:v>
                </c:pt>
                <c:pt idx="327">
                  <c:v>0.19456521739130436</c:v>
                </c:pt>
                <c:pt idx="328">
                  <c:v>0.19456521739130436</c:v>
                </c:pt>
                <c:pt idx="329">
                  <c:v>0.19456521739130436</c:v>
                </c:pt>
                <c:pt idx="330">
                  <c:v>0.19456521739130436</c:v>
                </c:pt>
                <c:pt idx="331">
                  <c:v>0.19456521739130436</c:v>
                </c:pt>
                <c:pt idx="332">
                  <c:v>0.19456521739130436</c:v>
                </c:pt>
                <c:pt idx="333">
                  <c:v>0.19456521739130436</c:v>
                </c:pt>
                <c:pt idx="334">
                  <c:v>0.19456521739130436</c:v>
                </c:pt>
                <c:pt idx="335">
                  <c:v>0.19456521739130436</c:v>
                </c:pt>
                <c:pt idx="336">
                  <c:v>0.19456521739130436</c:v>
                </c:pt>
                <c:pt idx="337">
                  <c:v>0.19456521739130436</c:v>
                </c:pt>
                <c:pt idx="338">
                  <c:v>0.19456521739130436</c:v>
                </c:pt>
                <c:pt idx="339">
                  <c:v>0.19456521739130436</c:v>
                </c:pt>
                <c:pt idx="340">
                  <c:v>0.19456521739130436</c:v>
                </c:pt>
                <c:pt idx="341">
                  <c:v>0.19456521739130436</c:v>
                </c:pt>
                <c:pt idx="342">
                  <c:v>0.19456521739130436</c:v>
                </c:pt>
                <c:pt idx="343">
                  <c:v>0.19456521739130436</c:v>
                </c:pt>
                <c:pt idx="344">
                  <c:v>0.19456521739130436</c:v>
                </c:pt>
                <c:pt idx="345">
                  <c:v>0.19456521739130436</c:v>
                </c:pt>
                <c:pt idx="346">
                  <c:v>0.577952380952381</c:v>
                </c:pt>
                <c:pt idx="347">
                  <c:v>0.577952380952381</c:v>
                </c:pt>
                <c:pt idx="348">
                  <c:v>0.577952380952381</c:v>
                </c:pt>
                <c:pt idx="349">
                  <c:v>0.577952380952381</c:v>
                </c:pt>
                <c:pt idx="350">
                  <c:v>0.577952380952381</c:v>
                </c:pt>
                <c:pt idx="351">
                  <c:v>0.577952380952381</c:v>
                </c:pt>
                <c:pt idx="352">
                  <c:v>0.577952380952381</c:v>
                </c:pt>
                <c:pt idx="353">
                  <c:v>0.577952380952381</c:v>
                </c:pt>
                <c:pt idx="354">
                  <c:v>0.577952380952381</c:v>
                </c:pt>
                <c:pt idx="355">
                  <c:v>0.577952380952381</c:v>
                </c:pt>
                <c:pt idx="356">
                  <c:v>0.577952380952381</c:v>
                </c:pt>
                <c:pt idx="357">
                  <c:v>0.577952380952381</c:v>
                </c:pt>
                <c:pt idx="358">
                  <c:v>0.577952380952381</c:v>
                </c:pt>
                <c:pt idx="359">
                  <c:v>0.577952380952381</c:v>
                </c:pt>
                <c:pt idx="360">
                  <c:v>0.577952380952381</c:v>
                </c:pt>
                <c:pt idx="361">
                  <c:v>0.577952380952381</c:v>
                </c:pt>
                <c:pt idx="362">
                  <c:v>0.577952380952381</c:v>
                </c:pt>
                <c:pt idx="363">
                  <c:v>0.577952380952381</c:v>
                </c:pt>
                <c:pt idx="364">
                  <c:v>0.577952380952381</c:v>
                </c:pt>
                <c:pt idx="365">
                  <c:v>0.577952380952381</c:v>
                </c:pt>
                <c:pt idx="366">
                  <c:v>0.577952380952381</c:v>
                </c:pt>
                <c:pt idx="367">
                  <c:v>0.577952380952381</c:v>
                </c:pt>
                <c:pt idx="368">
                  <c:v>0.577952380952381</c:v>
                </c:pt>
                <c:pt idx="369">
                  <c:v>0.577952380952381</c:v>
                </c:pt>
                <c:pt idx="370">
                  <c:v>0.577952380952381</c:v>
                </c:pt>
                <c:pt idx="371">
                  <c:v>0.577952380952381</c:v>
                </c:pt>
                <c:pt idx="372">
                  <c:v>0.577952380952381</c:v>
                </c:pt>
                <c:pt idx="373">
                  <c:v>0.577952380952381</c:v>
                </c:pt>
                <c:pt idx="374">
                  <c:v>0.577952380952381</c:v>
                </c:pt>
                <c:pt idx="375">
                  <c:v>0.577952380952381</c:v>
                </c:pt>
                <c:pt idx="376">
                  <c:v>0.70974999999999988</c:v>
                </c:pt>
                <c:pt idx="377">
                  <c:v>0.70974999999999988</c:v>
                </c:pt>
                <c:pt idx="378">
                  <c:v>0.70974999999999988</c:v>
                </c:pt>
                <c:pt idx="379">
                  <c:v>0.70974999999999988</c:v>
                </c:pt>
                <c:pt idx="380">
                  <c:v>0.70974999999999988</c:v>
                </c:pt>
                <c:pt idx="381">
                  <c:v>0.70974999999999988</c:v>
                </c:pt>
                <c:pt idx="382">
                  <c:v>0.70974999999999988</c:v>
                </c:pt>
                <c:pt idx="383">
                  <c:v>0.70974999999999988</c:v>
                </c:pt>
                <c:pt idx="384">
                  <c:v>0.70974999999999988</c:v>
                </c:pt>
                <c:pt idx="385">
                  <c:v>0.70974999999999988</c:v>
                </c:pt>
                <c:pt idx="386">
                  <c:v>0.70974999999999988</c:v>
                </c:pt>
                <c:pt idx="387">
                  <c:v>0.70974999999999988</c:v>
                </c:pt>
                <c:pt idx="388">
                  <c:v>0.70974999999999988</c:v>
                </c:pt>
                <c:pt idx="389">
                  <c:v>0.70974999999999988</c:v>
                </c:pt>
                <c:pt idx="390">
                  <c:v>0.70974999999999988</c:v>
                </c:pt>
                <c:pt idx="391">
                  <c:v>0.70974999999999988</c:v>
                </c:pt>
                <c:pt idx="392">
                  <c:v>0.70974999999999988</c:v>
                </c:pt>
                <c:pt idx="393">
                  <c:v>0.70974999999999988</c:v>
                </c:pt>
                <c:pt idx="394">
                  <c:v>0.70974999999999988</c:v>
                </c:pt>
                <c:pt idx="395">
                  <c:v>0.70974999999999988</c:v>
                </c:pt>
                <c:pt idx="396">
                  <c:v>0.70974999999999988</c:v>
                </c:pt>
                <c:pt idx="397">
                  <c:v>0.70974999999999988</c:v>
                </c:pt>
                <c:pt idx="398">
                  <c:v>0.70974999999999988</c:v>
                </c:pt>
                <c:pt idx="399">
                  <c:v>0.70974999999999988</c:v>
                </c:pt>
                <c:pt idx="400">
                  <c:v>0.70974999999999988</c:v>
                </c:pt>
                <c:pt idx="401">
                  <c:v>0.70974999999999988</c:v>
                </c:pt>
                <c:pt idx="402">
                  <c:v>0.70974999999999988</c:v>
                </c:pt>
                <c:pt idx="403">
                  <c:v>0.70974999999999988</c:v>
                </c:pt>
                <c:pt idx="404">
                  <c:v>0.70974999999999988</c:v>
                </c:pt>
                <c:pt idx="405">
                  <c:v>0.70974999999999988</c:v>
                </c:pt>
                <c:pt idx="406">
                  <c:v>0.70974999999999988</c:v>
                </c:pt>
                <c:pt idx="414">
                  <c:v>0.39186956521739136</c:v>
                </c:pt>
                <c:pt idx="415">
                  <c:v>0.39186956521739136</c:v>
                </c:pt>
                <c:pt idx="416">
                  <c:v>0.39186956521739136</c:v>
                </c:pt>
                <c:pt idx="417">
                  <c:v>0.39186956521739136</c:v>
                </c:pt>
                <c:pt idx="418">
                  <c:v>0.39186956521739136</c:v>
                </c:pt>
                <c:pt idx="419">
                  <c:v>0.39186956521739136</c:v>
                </c:pt>
                <c:pt idx="420">
                  <c:v>0.39186956521739136</c:v>
                </c:pt>
                <c:pt idx="421">
                  <c:v>0.39186956521739136</c:v>
                </c:pt>
                <c:pt idx="422">
                  <c:v>0.39186956521739136</c:v>
                </c:pt>
                <c:pt idx="423">
                  <c:v>0.39186956521739136</c:v>
                </c:pt>
                <c:pt idx="424">
                  <c:v>0.39186956521739136</c:v>
                </c:pt>
                <c:pt idx="425">
                  <c:v>0.39186956521739136</c:v>
                </c:pt>
                <c:pt idx="426">
                  <c:v>0.39186956521739136</c:v>
                </c:pt>
                <c:pt idx="427">
                  <c:v>0.39186956521739136</c:v>
                </c:pt>
                <c:pt idx="428">
                  <c:v>0.39186956521739136</c:v>
                </c:pt>
                <c:pt idx="429">
                  <c:v>0.39186956521739136</c:v>
                </c:pt>
                <c:pt idx="430">
                  <c:v>0.39186956521739136</c:v>
                </c:pt>
                <c:pt idx="431">
                  <c:v>0.39186956521739136</c:v>
                </c:pt>
                <c:pt idx="432">
                  <c:v>0.39186956521739136</c:v>
                </c:pt>
                <c:pt idx="433">
                  <c:v>0.39186956521739136</c:v>
                </c:pt>
                <c:pt idx="434">
                  <c:v>0.39186956521739136</c:v>
                </c:pt>
                <c:pt idx="435">
                  <c:v>0.39186956521739136</c:v>
                </c:pt>
                <c:pt idx="436">
                  <c:v>0.39186956521739136</c:v>
                </c:pt>
                <c:pt idx="437">
                  <c:v>0.39186956521739136</c:v>
                </c:pt>
                <c:pt idx="438">
                  <c:v>0.39186956521739136</c:v>
                </c:pt>
                <c:pt idx="439">
                  <c:v>0.39186956521739136</c:v>
                </c:pt>
                <c:pt idx="440">
                  <c:v>0.39186956521739136</c:v>
                </c:pt>
                <c:pt idx="441">
                  <c:v>0.39186956521739136</c:v>
                </c:pt>
                <c:pt idx="442">
                  <c:v>0.39186956521739136</c:v>
                </c:pt>
                <c:pt idx="443">
                  <c:v>0.39186956521739136</c:v>
                </c:pt>
                <c:pt idx="444">
                  <c:v>0.17744999999999997</c:v>
                </c:pt>
                <c:pt idx="445">
                  <c:v>0.17744999999999997</c:v>
                </c:pt>
                <c:pt idx="446">
                  <c:v>0.17744999999999997</c:v>
                </c:pt>
                <c:pt idx="447">
                  <c:v>0.17744999999999997</c:v>
                </c:pt>
                <c:pt idx="448">
                  <c:v>0.17744999999999997</c:v>
                </c:pt>
                <c:pt idx="449">
                  <c:v>0.17744999999999997</c:v>
                </c:pt>
                <c:pt idx="450">
                  <c:v>0.17744999999999997</c:v>
                </c:pt>
                <c:pt idx="451">
                  <c:v>0.17744999999999997</c:v>
                </c:pt>
                <c:pt idx="452">
                  <c:v>0.17744999999999997</c:v>
                </c:pt>
                <c:pt idx="453">
                  <c:v>0.17744999999999997</c:v>
                </c:pt>
                <c:pt idx="454">
                  <c:v>0.17744999999999997</c:v>
                </c:pt>
                <c:pt idx="455">
                  <c:v>0.17744999999999997</c:v>
                </c:pt>
                <c:pt idx="456">
                  <c:v>0.17744999999999997</c:v>
                </c:pt>
                <c:pt idx="457">
                  <c:v>0.17744999999999997</c:v>
                </c:pt>
                <c:pt idx="458">
                  <c:v>0.17744999999999997</c:v>
                </c:pt>
                <c:pt idx="459">
                  <c:v>0.17744999999999997</c:v>
                </c:pt>
                <c:pt idx="460">
                  <c:v>0.17744999999999997</c:v>
                </c:pt>
                <c:pt idx="461">
                  <c:v>0.17744999999999997</c:v>
                </c:pt>
                <c:pt idx="462">
                  <c:v>0.17744999999999997</c:v>
                </c:pt>
                <c:pt idx="463">
                  <c:v>0.17744999999999997</c:v>
                </c:pt>
                <c:pt idx="464">
                  <c:v>0.17744999999999997</c:v>
                </c:pt>
                <c:pt idx="465">
                  <c:v>0.17744999999999997</c:v>
                </c:pt>
                <c:pt idx="466">
                  <c:v>0.17744999999999997</c:v>
                </c:pt>
                <c:pt idx="467">
                  <c:v>0.17744999999999997</c:v>
                </c:pt>
                <c:pt idx="468">
                  <c:v>0.17744999999999997</c:v>
                </c:pt>
                <c:pt idx="469">
                  <c:v>0.17744999999999997</c:v>
                </c:pt>
                <c:pt idx="470">
                  <c:v>0.17744999999999997</c:v>
                </c:pt>
                <c:pt idx="471">
                  <c:v>0.17744999999999997</c:v>
                </c:pt>
                <c:pt idx="472">
                  <c:v>0.17744999999999997</c:v>
                </c:pt>
                <c:pt idx="473">
                  <c:v>0.17744999999999997</c:v>
                </c:pt>
                <c:pt idx="476">
                  <c:v>7.5227272727272726E-2</c:v>
                </c:pt>
                <c:pt idx="477">
                  <c:v>7.5227272727272726E-2</c:v>
                </c:pt>
                <c:pt idx="478">
                  <c:v>7.5227272727272726E-2</c:v>
                </c:pt>
                <c:pt idx="479">
                  <c:v>7.5227272727272726E-2</c:v>
                </c:pt>
                <c:pt idx="480">
                  <c:v>7.5227272727272726E-2</c:v>
                </c:pt>
                <c:pt idx="481">
                  <c:v>7.5227272727272726E-2</c:v>
                </c:pt>
                <c:pt idx="482">
                  <c:v>7.5227272727272726E-2</c:v>
                </c:pt>
                <c:pt idx="483">
                  <c:v>7.5227272727272726E-2</c:v>
                </c:pt>
                <c:pt idx="484">
                  <c:v>7.5227272727272726E-2</c:v>
                </c:pt>
                <c:pt idx="485">
                  <c:v>7.5227272727272726E-2</c:v>
                </c:pt>
                <c:pt idx="486">
                  <c:v>7.5227272727272726E-2</c:v>
                </c:pt>
                <c:pt idx="487">
                  <c:v>7.5227272727272726E-2</c:v>
                </c:pt>
                <c:pt idx="488">
                  <c:v>7.5227272727272726E-2</c:v>
                </c:pt>
                <c:pt idx="489">
                  <c:v>7.5227272727272726E-2</c:v>
                </c:pt>
                <c:pt idx="490">
                  <c:v>7.5227272727272726E-2</c:v>
                </c:pt>
                <c:pt idx="491">
                  <c:v>7.5227272727272726E-2</c:v>
                </c:pt>
                <c:pt idx="492">
                  <c:v>7.5227272727272726E-2</c:v>
                </c:pt>
                <c:pt idx="493">
                  <c:v>7.5227272727272726E-2</c:v>
                </c:pt>
                <c:pt idx="494">
                  <c:v>7.5227272727272726E-2</c:v>
                </c:pt>
                <c:pt idx="495">
                  <c:v>7.5227272727272726E-2</c:v>
                </c:pt>
                <c:pt idx="496">
                  <c:v>7.5227272727272726E-2</c:v>
                </c:pt>
                <c:pt idx="497">
                  <c:v>7.5227272727272726E-2</c:v>
                </c:pt>
                <c:pt idx="498">
                  <c:v>7.5227272727272726E-2</c:v>
                </c:pt>
                <c:pt idx="499">
                  <c:v>7.5227272727272726E-2</c:v>
                </c:pt>
                <c:pt idx="500">
                  <c:v>7.5227272727272726E-2</c:v>
                </c:pt>
                <c:pt idx="501">
                  <c:v>7.5227272727272726E-2</c:v>
                </c:pt>
                <c:pt idx="502">
                  <c:v>7.5227272727272726E-2</c:v>
                </c:pt>
                <c:pt idx="503">
                  <c:v>7.5227272727272726E-2</c:v>
                </c:pt>
                <c:pt idx="504">
                  <c:v>7.5227272727272726E-2</c:v>
                </c:pt>
                <c:pt idx="505">
                  <c:v>7.5227272727272726E-2</c:v>
                </c:pt>
                <c:pt idx="506">
                  <c:v>6.2953185328185321E-2</c:v>
                </c:pt>
                <c:pt idx="507">
                  <c:v>6.2953185328185321E-2</c:v>
                </c:pt>
                <c:pt idx="508">
                  <c:v>6.2953185328185321E-2</c:v>
                </c:pt>
                <c:pt idx="509">
                  <c:v>6.2953185328185321E-2</c:v>
                </c:pt>
                <c:pt idx="510">
                  <c:v>6.2953185328185321E-2</c:v>
                </c:pt>
                <c:pt idx="511">
                  <c:v>6.2953185328185321E-2</c:v>
                </c:pt>
                <c:pt idx="512">
                  <c:v>6.2953185328185321E-2</c:v>
                </c:pt>
                <c:pt idx="513">
                  <c:v>6.2953185328185321E-2</c:v>
                </c:pt>
                <c:pt idx="514">
                  <c:v>6.2953185328185321E-2</c:v>
                </c:pt>
                <c:pt idx="515">
                  <c:v>6.2953185328185321E-2</c:v>
                </c:pt>
                <c:pt idx="516">
                  <c:v>6.2953185328185321E-2</c:v>
                </c:pt>
                <c:pt idx="517">
                  <c:v>6.2953185328185321E-2</c:v>
                </c:pt>
                <c:pt idx="518">
                  <c:v>6.2953185328185321E-2</c:v>
                </c:pt>
                <c:pt idx="519">
                  <c:v>6.2953185328185321E-2</c:v>
                </c:pt>
                <c:pt idx="520">
                  <c:v>6.2953185328185321E-2</c:v>
                </c:pt>
                <c:pt idx="521">
                  <c:v>6.2953185328185321E-2</c:v>
                </c:pt>
                <c:pt idx="522">
                  <c:v>6.2953185328185321E-2</c:v>
                </c:pt>
                <c:pt idx="523">
                  <c:v>6.2953185328185321E-2</c:v>
                </c:pt>
                <c:pt idx="524">
                  <c:v>6.2953185328185321E-2</c:v>
                </c:pt>
                <c:pt idx="525">
                  <c:v>6.2953185328185321E-2</c:v>
                </c:pt>
                <c:pt idx="526">
                  <c:v>6.2953185328185321E-2</c:v>
                </c:pt>
                <c:pt idx="527">
                  <c:v>6.2953185328185321E-2</c:v>
                </c:pt>
                <c:pt idx="528">
                  <c:v>6.2953185328185321E-2</c:v>
                </c:pt>
                <c:pt idx="529">
                  <c:v>6.2953185328185321E-2</c:v>
                </c:pt>
                <c:pt idx="530">
                  <c:v>6.2953185328185321E-2</c:v>
                </c:pt>
                <c:pt idx="531">
                  <c:v>6.2953185328185321E-2</c:v>
                </c:pt>
                <c:pt idx="532">
                  <c:v>6.2953185328185321E-2</c:v>
                </c:pt>
                <c:pt idx="533">
                  <c:v>6.2953185328185321E-2</c:v>
                </c:pt>
                <c:pt idx="544">
                  <c:v>0</c:v>
                </c:pt>
                <c:pt idx="545">
                  <c:v>0</c:v>
                </c:pt>
                <c:pt idx="54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4.4300000000000013E-2</c:v>
                </c:pt>
                <c:pt idx="576">
                  <c:v>4.4300000000000013E-2</c:v>
                </c:pt>
                <c:pt idx="577">
                  <c:v>4.4300000000000013E-2</c:v>
                </c:pt>
                <c:pt idx="578">
                  <c:v>4.4300000000000013E-2</c:v>
                </c:pt>
                <c:pt idx="579">
                  <c:v>4.4300000000000013E-2</c:v>
                </c:pt>
                <c:pt idx="580">
                  <c:v>4.4300000000000013E-2</c:v>
                </c:pt>
                <c:pt idx="581">
                  <c:v>4.4300000000000013E-2</c:v>
                </c:pt>
                <c:pt idx="582">
                  <c:v>4.4300000000000013E-2</c:v>
                </c:pt>
                <c:pt idx="583">
                  <c:v>4.4300000000000013E-2</c:v>
                </c:pt>
                <c:pt idx="584">
                  <c:v>4.4300000000000013E-2</c:v>
                </c:pt>
                <c:pt idx="585">
                  <c:v>4.4300000000000013E-2</c:v>
                </c:pt>
                <c:pt idx="586">
                  <c:v>4.4300000000000013E-2</c:v>
                </c:pt>
                <c:pt idx="587">
                  <c:v>4.4300000000000013E-2</c:v>
                </c:pt>
                <c:pt idx="588">
                  <c:v>4.4300000000000013E-2</c:v>
                </c:pt>
                <c:pt idx="589">
                  <c:v>4.4300000000000013E-2</c:v>
                </c:pt>
                <c:pt idx="590">
                  <c:v>4.4300000000000013E-2</c:v>
                </c:pt>
                <c:pt idx="591">
                  <c:v>4.4300000000000013E-2</c:v>
                </c:pt>
                <c:pt idx="592">
                  <c:v>4.4300000000000013E-2</c:v>
                </c:pt>
                <c:pt idx="593">
                  <c:v>4.4300000000000013E-2</c:v>
                </c:pt>
                <c:pt idx="594">
                  <c:v>4.4300000000000013E-2</c:v>
                </c:pt>
                <c:pt idx="595">
                  <c:v>4.4300000000000013E-2</c:v>
                </c:pt>
                <c:pt idx="596">
                  <c:v>4.4300000000000013E-2</c:v>
                </c:pt>
                <c:pt idx="597">
                  <c:v>4.4300000000000013E-2</c:v>
                </c:pt>
                <c:pt idx="598">
                  <c:v>4.4300000000000013E-2</c:v>
                </c:pt>
                <c:pt idx="599">
                  <c:v>4.4300000000000013E-2</c:v>
                </c:pt>
                <c:pt idx="600">
                  <c:v>4.4300000000000013E-2</c:v>
                </c:pt>
                <c:pt idx="601">
                  <c:v>4.4300000000000013E-2</c:v>
                </c:pt>
                <c:pt idx="602">
                  <c:v>4.4300000000000013E-2</c:v>
                </c:pt>
                <c:pt idx="603">
                  <c:v>4.4300000000000013E-2</c:v>
                </c:pt>
                <c:pt idx="604">
                  <c:v>4.4300000000000013E-2</c:v>
                </c:pt>
                <c:pt idx="605">
                  <c:v>4.4826086956521752E-2</c:v>
                </c:pt>
                <c:pt idx="606">
                  <c:v>4.4826086956521752E-2</c:v>
                </c:pt>
                <c:pt idx="607">
                  <c:v>4.4826086956521752E-2</c:v>
                </c:pt>
                <c:pt idx="608">
                  <c:v>4.4826086956521752E-2</c:v>
                </c:pt>
                <c:pt idx="609">
                  <c:v>4.4826086956521752E-2</c:v>
                </c:pt>
                <c:pt idx="610">
                  <c:v>4.4826086956521752E-2</c:v>
                </c:pt>
                <c:pt idx="611">
                  <c:v>4.4826086956521752E-2</c:v>
                </c:pt>
                <c:pt idx="612">
                  <c:v>4.4826086956521752E-2</c:v>
                </c:pt>
                <c:pt idx="613">
                  <c:v>4.4826086956521752E-2</c:v>
                </c:pt>
                <c:pt idx="614">
                  <c:v>4.4826086956521752E-2</c:v>
                </c:pt>
                <c:pt idx="615">
                  <c:v>4.4826086956521752E-2</c:v>
                </c:pt>
                <c:pt idx="616">
                  <c:v>4.4826086956521752E-2</c:v>
                </c:pt>
                <c:pt idx="617">
                  <c:v>4.4826086956521752E-2</c:v>
                </c:pt>
                <c:pt idx="618">
                  <c:v>4.4826086956521752E-2</c:v>
                </c:pt>
                <c:pt idx="619">
                  <c:v>4.4826086956521752E-2</c:v>
                </c:pt>
                <c:pt idx="620">
                  <c:v>4.4826086956521752E-2</c:v>
                </c:pt>
                <c:pt idx="621">
                  <c:v>4.4826086956521752E-2</c:v>
                </c:pt>
                <c:pt idx="622">
                  <c:v>4.4826086956521752E-2</c:v>
                </c:pt>
                <c:pt idx="623">
                  <c:v>4.4826086956521752E-2</c:v>
                </c:pt>
                <c:pt idx="624">
                  <c:v>4.4826086956521752E-2</c:v>
                </c:pt>
                <c:pt idx="625">
                  <c:v>4.4826086956521752E-2</c:v>
                </c:pt>
                <c:pt idx="626">
                  <c:v>4.4826086956521752E-2</c:v>
                </c:pt>
                <c:pt idx="627">
                  <c:v>4.4826086956521752E-2</c:v>
                </c:pt>
                <c:pt idx="628">
                  <c:v>4.4826086956521752E-2</c:v>
                </c:pt>
                <c:pt idx="629">
                  <c:v>4.4826086956521752E-2</c:v>
                </c:pt>
                <c:pt idx="630">
                  <c:v>4.4826086956521752E-2</c:v>
                </c:pt>
                <c:pt idx="631">
                  <c:v>4.4826086956521752E-2</c:v>
                </c:pt>
                <c:pt idx="632">
                  <c:v>4.4826086956521752E-2</c:v>
                </c:pt>
                <c:pt idx="633">
                  <c:v>4.4826086956521752E-2</c:v>
                </c:pt>
                <c:pt idx="634">
                  <c:v>4.4826086956521752E-2</c:v>
                </c:pt>
                <c:pt idx="635">
                  <c:v>4.4826086956521752E-2</c:v>
                </c:pt>
                <c:pt idx="636">
                  <c:v>0.12766666666666668</c:v>
                </c:pt>
                <c:pt idx="637">
                  <c:v>0.12766666666666668</c:v>
                </c:pt>
                <c:pt idx="638">
                  <c:v>0.12766666666666668</c:v>
                </c:pt>
                <c:pt idx="639">
                  <c:v>0.12766666666666668</c:v>
                </c:pt>
                <c:pt idx="640">
                  <c:v>0.12766666666666668</c:v>
                </c:pt>
                <c:pt idx="641">
                  <c:v>0.12766666666666668</c:v>
                </c:pt>
                <c:pt idx="642">
                  <c:v>0.12766666666666668</c:v>
                </c:pt>
                <c:pt idx="643">
                  <c:v>0.12766666666666668</c:v>
                </c:pt>
                <c:pt idx="644">
                  <c:v>0.12766666666666668</c:v>
                </c:pt>
                <c:pt idx="645">
                  <c:v>0.12766666666666668</c:v>
                </c:pt>
                <c:pt idx="646">
                  <c:v>0.12766666666666668</c:v>
                </c:pt>
                <c:pt idx="647">
                  <c:v>0.12766666666666668</c:v>
                </c:pt>
                <c:pt idx="648">
                  <c:v>0.12766666666666668</c:v>
                </c:pt>
                <c:pt idx="649">
                  <c:v>0.12766666666666668</c:v>
                </c:pt>
                <c:pt idx="650">
                  <c:v>0.12766666666666668</c:v>
                </c:pt>
                <c:pt idx="651">
                  <c:v>0.12766666666666668</c:v>
                </c:pt>
                <c:pt idx="652">
                  <c:v>0.12766666666666668</c:v>
                </c:pt>
                <c:pt idx="653">
                  <c:v>0.12766666666666668</c:v>
                </c:pt>
                <c:pt idx="654">
                  <c:v>0.12766666666666668</c:v>
                </c:pt>
                <c:pt idx="655">
                  <c:v>0.12766666666666668</c:v>
                </c:pt>
                <c:pt idx="656">
                  <c:v>0.12766666666666668</c:v>
                </c:pt>
                <c:pt idx="657">
                  <c:v>0.12766666666666668</c:v>
                </c:pt>
                <c:pt idx="658">
                  <c:v>0.12766666666666668</c:v>
                </c:pt>
                <c:pt idx="659">
                  <c:v>0.12766666666666668</c:v>
                </c:pt>
                <c:pt idx="660">
                  <c:v>0.12766666666666668</c:v>
                </c:pt>
                <c:pt idx="661">
                  <c:v>0.12766666666666668</c:v>
                </c:pt>
                <c:pt idx="662">
                  <c:v>0.12766666666666668</c:v>
                </c:pt>
                <c:pt idx="663">
                  <c:v>0.12766666666666668</c:v>
                </c:pt>
                <c:pt idx="664">
                  <c:v>0.12766666666666668</c:v>
                </c:pt>
                <c:pt idx="665">
                  <c:v>0.12766666666666668</c:v>
                </c:pt>
              </c:numCache>
            </c:numRef>
          </c:yVal>
          <c:smooth val="1"/>
          <c:extLst>
            <c:ext xmlns:c16="http://schemas.microsoft.com/office/drawing/2014/chart" uri="{C3380CC4-5D6E-409C-BE32-E72D297353CC}">
              <c16:uniqueId val="{00000003-6DF6-4E02-8107-C53819E668F8}"/>
            </c:ext>
          </c:extLst>
        </c:ser>
        <c:dLbls>
          <c:showLegendKey val="0"/>
          <c:showVal val="0"/>
          <c:showCatName val="0"/>
          <c:showSerName val="0"/>
          <c:showPercent val="0"/>
          <c:showBubbleSize val="0"/>
        </c:dLbls>
        <c:axId val="1648368544"/>
        <c:axId val="1648370176"/>
      </c:scatterChart>
      <c:valAx>
        <c:axId val="1648368544"/>
        <c:scaling>
          <c:orientation val="minMax"/>
          <c:max val="42794"/>
          <c:min val="42675"/>
        </c:scaling>
        <c:delete val="0"/>
        <c:axPos val="b"/>
        <c:numFmt formatCode="m/d/yy;@" sourceLinked="0"/>
        <c:majorTickMark val="out"/>
        <c:minorTickMark val="out"/>
        <c:tickLblPos val="nextTo"/>
        <c:spPr>
          <a:ln/>
        </c:spPr>
        <c:txPr>
          <a:bodyPr rot="-5400000" vert="horz"/>
          <a:lstStyle/>
          <a:p>
            <a:pPr>
              <a:defRPr sz="1200" b="0" i="0" u="none" strike="noStrike" baseline="0">
                <a:solidFill>
                  <a:srgbClr val="000000"/>
                </a:solidFill>
                <a:latin typeface="Calibri"/>
                <a:ea typeface="Calibri"/>
                <a:cs typeface="Calibri"/>
              </a:defRPr>
            </a:pPr>
            <a:endParaRPr lang="en-US"/>
          </a:p>
        </c:txPr>
        <c:crossAx val="1648370176"/>
        <c:crosses val="autoZero"/>
        <c:crossBetween val="midCat"/>
        <c:majorUnit val="7"/>
        <c:minorUnit val="1"/>
      </c:valAx>
      <c:valAx>
        <c:axId val="1648370176"/>
        <c:scaling>
          <c:orientation val="minMax"/>
          <c:max val="1.8"/>
          <c:min val="0"/>
        </c:scaling>
        <c:delete val="0"/>
        <c:axPos val="l"/>
        <c:majorGridlines/>
        <c:title>
          <c:tx>
            <c:rich>
              <a:bodyPr/>
              <a:lstStyle/>
              <a:p>
                <a:pPr>
                  <a:defRPr sz="1400" b="1" i="0" u="none" strike="noStrike" baseline="0">
                    <a:solidFill>
                      <a:srgbClr val="000000"/>
                    </a:solidFill>
                    <a:latin typeface="Calibri"/>
                    <a:ea typeface="Calibri"/>
                    <a:cs typeface="Calibri"/>
                  </a:defRPr>
                </a:pPr>
                <a:r>
                  <a:rPr lang="en-US" sz="1400" dirty="0"/>
                  <a:t>Concentration, mg/L</a:t>
                </a:r>
              </a:p>
            </c:rich>
          </c:tx>
          <c:layout>
            <c:manualLayout>
              <c:xMode val="edge"/>
              <c:yMode val="edge"/>
              <c:x val="3.4495688038995121E-3"/>
              <c:y val="0.33579933370658471"/>
            </c:manualLayout>
          </c:layout>
          <c:overlay val="0"/>
        </c:title>
        <c:numFmt formatCode="0.0" sourceLinked="0"/>
        <c:majorTickMark val="out"/>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1648368544"/>
        <c:crosses val="autoZero"/>
        <c:crossBetween val="midCat"/>
        <c:majorUnit val="0.2"/>
      </c:valAx>
    </c:plotArea>
    <c:legend>
      <c:legendPos val="r"/>
      <c:layout>
        <c:manualLayout>
          <c:xMode val="edge"/>
          <c:yMode val="edge"/>
          <c:x val="0"/>
          <c:y val="1.5748349156809255E-2"/>
          <c:w val="1"/>
          <c:h val="6.7234802911360733E-2"/>
        </c:manualLayout>
      </c:layout>
      <c:overlay val="0"/>
      <c:spPr>
        <a:solidFill>
          <a:sysClr val="window" lastClr="FFFFFF"/>
        </a:solidFill>
      </c:spPr>
      <c:txPr>
        <a:bodyPr/>
        <a:lstStyle/>
        <a:p>
          <a:pPr>
            <a:defRPr sz="1100" b="0"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12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8717141126589942E-2"/>
          <c:y val="0.11700445916272567"/>
          <c:w val="0.89394410314095352"/>
          <c:h val="0.72749570096841343"/>
        </c:manualLayout>
      </c:layout>
      <c:scatterChart>
        <c:scatterStyle val="smoothMarker"/>
        <c:varyColors val="0"/>
        <c:ser>
          <c:idx val="0"/>
          <c:order val="0"/>
          <c:tx>
            <c:v>Tanks 1_4 Eff_Ammonia</c:v>
          </c:tx>
          <c:spPr>
            <a:ln w="25400">
              <a:solidFill>
                <a:srgbClr val="666699"/>
              </a:solidFill>
              <a:prstDash val="sysDash"/>
            </a:ln>
          </c:spPr>
          <c:marker>
            <c:symbol val="diamond"/>
            <c:size val="5"/>
          </c:marker>
          <c:xVal>
            <c:numRef>
              <c:f>'Special sampling'!$G$7:$G$672</c:f>
              <c:numCache>
                <c:formatCode>[$-F800]dddd\,\ mmmm\ dd\,\ yyyy</c:formatCode>
                <c:ptCount val="666"/>
                <c:pt idx="0">
                  <c:v>42268.445138888892</c:v>
                </c:pt>
                <c:pt idx="1">
                  <c:v>42269.445138888892</c:v>
                </c:pt>
                <c:pt idx="2">
                  <c:v>42270.445138888892</c:v>
                </c:pt>
                <c:pt idx="3">
                  <c:v>42271.445138888892</c:v>
                </c:pt>
                <c:pt idx="4">
                  <c:v>42272.445138888892</c:v>
                </c:pt>
                <c:pt idx="5">
                  <c:v>42273.445138888892</c:v>
                </c:pt>
                <c:pt idx="6">
                  <c:v>42274.445138888892</c:v>
                </c:pt>
                <c:pt idx="7">
                  <c:v>42275.445138888892</c:v>
                </c:pt>
                <c:pt idx="8">
                  <c:v>42276.445138888892</c:v>
                </c:pt>
                <c:pt idx="9">
                  <c:v>42277.445138888892</c:v>
                </c:pt>
                <c:pt idx="10">
                  <c:v>42278.445138888892</c:v>
                </c:pt>
                <c:pt idx="11">
                  <c:v>42279.47152777778</c:v>
                </c:pt>
                <c:pt idx="12">
                  <c:v>42280.47152777778</c:v>
                </c:pt>
                <c:pt idx="13">
                  <c:v>42281.47152777778</c:v>
                </c:pt>
                <c:pt idx="14">
                  <c:v>42282.477083333331</c:v>
                </c:pt>
                <c:pt idx="15">
                  <c:v>42283.479166666664</c:v>
                </c:pt>
                <c:pt idx="16">
                  <c:v>42284.481944444444</c:v>
                </c:pt>
                <c:pt idx="17">
                  <c:v>42285.484027777777</c:v>
                </c:pt>
                <c:pt idx="18">
                  <c:v>42286.486111111109</c:v>
                </c:pt>
                <c:pt idx="19">
                  <c:v>42287.486111111109</c:v>
                </c:pt>
                <c:pt idx="20">
                  <c:v>42288.486111111109</c:v>
                </c:pt>
                <c:pt idx="21">
                  <c:v>42289.493055555555</c:v>
                </c:pt>
                <c:pt idx="22">
                  <c:v>42290.493750000001</c:v>
                </c:pt>
                <c:pt idx="23">
                  <c:v>42291.496527777781</c:v>
                </c:pt>
                <c:pt idx="24">
                  <c:v>42292.496527777781</c:v>
                </c:pt>
                <c:pt idx="25">
                  <c:v>42293.496527777781</c:v>
                </c:pt>
                <c:pt idx="26">
                  <c:v>42294.496527777781</c:v>
                </c:pt>
                <c:pt idx="27">
                  <c:v>42295.496527777781</c:v>
                </c:pt>
                <c:pt idx="28">
                  <c:v>42296.496527777781</c:v>
                </c:pt>
                <c:pt idx="29">
                  <c:v>42297.496527777781</c:v>
                </c:pt>
                <c:pt idx="30">
                  <c:v>42298.496527777781</c:v>
                </c:pt>
                <c:pt idx="31">
                  <c:v>42299.496527777781</c:v>
                </c:pt>
                <c:pt idx="32">
                  <c:v>42300.496527777781</c:v>
                </c:pt>
                <c:pt idx="33">
                  <c:v>42301.496527777781</c:v>
                </c:pt>
                <c:pt idx="34">
                  <c:v>42302.496527777781</c:v>
                </c:pt>
                <c:pt idx="35">
                  <c:v>42303.496527777781</c:v>
                </c:pt>
                <c:pt idx="36">
                  <c:v>42304.496527777781</c:v>
                </c:pt>
                <c:pt idx="37">
                  <c:v>42305.496527777781</c:v>
                </c:pt>
                <c:pt idx="38">
                  <c:v>42306.496527777781</c:v>
                </c:pt>
                <c:pt idx="39">
                  <c:v>42307.496527777781</c:v>
                </c:pt>
                <c:pt idx="40">
                  <c:v>42308.496527777781</c:v>
                </c:pt>
                <c:pt idx="41">
                  <c:v>42309.496527777781</c:v>
                </c:pt>
                <c:pt idx="42">
                  <c:v>42310.496527777781</c:v>
                </c:pt>
                <c:pt idx="43">
                  <c:v>42311.496527777781</c:v>
                </c:pt>
                <c:pt idx="44">
                  <c:v>42312.496527777781</c:v>
                </c:pt>
                <c:pt idx="45">
                  <c:v>42313.496527777781</c:v>
                </c:pt>
                <c:pt idx="46">
                  <c:v>42314.496527777781</c:v>
                </c:pt>
                <c:pt idx="47">
                  <c:v>42315.496527777781</c:v>
                </c:pt>
                <c:pt idx="48">
                  <c:v>42316.496527777781</c:v>
                </c:pt>
                <c:pt idx="49">
                  <c:v>42317.496527777781</c:v>
                </c:pt>
                <c:pt idx="50">
                  <c:v>42318.496527777781</c:v>
                </c:pt>
                <c:pt idx="51">
                  <c:v>42319.496527777781</c:v>
                </c:pt>
                <c:pt idx="52">
                  <c:v>42320.496527777781</c:v>
                </c:pt>
                <c:pt idx="53">
                  <c:v>42321.496527777781</c:v>
                </c:pt>
                <c:pt idx="54">
                  <c:v>42322.496527777781</c:v>
                </c:pt>
                <c:pt idx="55">
                  <c:v>42323.496527777781</c:v>
                </c:pt>
                <c:pt idx="56">
                  <c:v>42324.496527777781</c:v>
                </c:pt>
                <c:pt idx="57">
                  <c:v>42325.496527777781</c:v>
                </c:pt>
                <c:pt idx="58">
                  <c:v>42326.496527777781</c:v>
                </c:pt>
                <c:pt idx="59">
                  <c:v>42327.496527777781</c:v>
                </c:pt>
                <c:pt idx="60">
                  <c:v>42328.496527777781</c:v>
                </c:pt>
                <c:pt idx="61">
                  <c:v>42329.496527777781</c:v>
                </c:pt>
                <c:pt idx="62">
                  <c:v>42330.496527777781</c:v>
                </c:pt>
                <c:pt idx="63">
                  <c:v>42331.496527777781</c:v>
                </c:pt>
                <c:pt idx="64">
                  <c:v>42332.496527777781</c:v>
                </c:pt>
                <c:pt idx="65">
                  <c:v>42333.496527777781</c:v>
                </c:pt>
                <c:pt idx="66">
                  <c:v>42334.496527777781</c:v>
                </c:pt>
                <c:pt idx="67">
                  <c:v>42335.496527777781</c:v>
                </c:pt>
                <c:pt idx="68">
                  <c:v>42336.496527777781</c:v>
                </c:pt>
                <c:pt idx="69">
                  <c:v>42337.496527777781</c:v>
                </c:pt>
                <c:pt idx="70">
                  <c:v>42338.496527777781</c:v>
                </c:pt>
                <c:pt idx="71">
                  <c:v>42339.496527777781</c:v>
                </c:pt>
                <c:pt idx="72">
                  <c:v>42340.496527777781</c:v>
                </c:pt>
                <c:pt idx="73">
                  <c:v>42341.496527777781</c:v>
                </c:pt>
                <c:pt idx="74">
                  <c:v>42342.496527777781</c:v>
                </c:pt>
                <c:pt idx="75">
                  <c:v>42343.496527777781</c:v>
                </c:pt>
                <c:pt idx="76">
                  <c:v>42344.496527777781</c:v>
                </c:pt>
                <c:pt idx="77">
                  <c:v>42345.496527777781</c:v>
                </c:pt>
                <c:pt idx="78">
                  <c:v>42346.496527777781</c:v>
                </c:pt>
                <c:pt idx="79">
                  <c:v>42347.496527777781</c:v>
                </c:pt>
                <c:pt idx="80">
                  <c:v>42348.496527777781</c:v>
                </c:pt>
                <c:pt idx="81">
                  <c:v>42349.496527777781</c:v>
                </c:pt>
                <c:pt idx="82">
                  <c:v>42350.496527777781</c:v>
                </c:pt>
                <c:pt idx="83">
                  <c:v>42351.496527777781</c:v>
                </c:pt>
                <c:pt idx="84">
                  <c:v>42352.496527777781</c:v>
                </c:pt>
                <c:pt idx="85">
                  <c:v>42353.496527777781</c:v>
                </c:pt>
                <c:pt idx="86">
                  <c:v>42354.496527777781</c:v>
                </c:pt>
                <c:pt idx="87">
                  <c:v>42355.496527777781</c:v>
                </c:pt>
                <c:pt idx="88">
                  <c:v>42356.496527777781</c:v>
                </c:pt>
                <c:pt idx="89">
                  <c:v>42357.496527777781</c:v>
                </c:pt>
                <c:pt idx="90">
                  <c:v>42358.496527777781</c:v>
                </c:pt>
                <c:pt idx="91">
                  <c:v>42359.496527777781</c:v>
                </c:pt>
                <c:pt idx="92">
                  <c:v>42360.496527777781</c:v>
                </c:pt>
                <c:pt idx="93">
                  <c:v>42361.496527777781</c:v>
                </c:pt>
                <c:pt idx="94">
                  <c:v>42362.496527777781</c:v>
                </c:pt>
                <c:pt idx="95">
                  <c:v>42363.496527777781</c:v>
                </c:pt>
                <c:pt idx="96">
                  <c:v>42364.496527777781</c:v>
                </c:pt>
                <c:pt idx="97">
                  <c:v>42365.496527777781</c:v>
                </c:pt>
                <c:pt idx="98">
                  <c:v>42366.496527777781</c:v>
                </c:pt>
                <c:pt idx="99">
                  <c:v>42367.496527777781</c:v>
                </c:pt>
                <c:pt idx="100">
                  <c:v>42368.496527777781</c:v>
                </c:pt>
                <c:pt idx="101">
                  <c:v>42369.496527777781</c:v>
                </c:pt>
                <c:pt idx="102">
                  <c:v>42370.496527777781</c:v>
                </c:pt>
                <c:pt idx="103">
                  <c:v>42371.496527777781</c:v>
                </c:pt>
                <c:pt idx="104">
                  <c:v>42372.496527777781</c:v>
                </c:pt>
                <c:pt idx="105">
                  <c:v>42373.496527777781</c:v>
                </c:pt>
                <c:pt idx="106">
                  <c:v>42374.496527777781</c:v>
                </c:pt>
                <c:pt idx="107">
                  <c:v>42375.496527777781</c:v>
                </c:pt>
                <c:pt idx="108">
                  <c:v>42376.496527777781</c:v>
                </c:pt>
                <c:pt idx="109">
                  <c:v>42377.496527777781</c:v>
                </c:pt>
                <c:pt idx="110">
                  <c:v>42378.496527777781</c:v>
                </c:pt>
                <c:pt idx="111">
                  <c:v>42379.496527777781</c:v>
                </c:pt>
                <c:pt idx="112">
                  <c:v>42380.496527777781</c:v>
                </c:pt>
                <c:pt idx="113">
                  <c:v>42381.496527777781</c:v>
                </c:pt>
                <c:pt idx="114">
                  <c:v>42382.496527777781</c:v>
                </c:pt>
                <c:pt idx="115">
                  <c:v>42383.496527777781</c:v>
                </c:pt>
                <c:pt idx="116">
                  <c:v>42384.496527777781</c:v>
                </c:pt>
                <c:pt idx="117">
                  <c:v>42385.496527777781</c:v>
                </c:pt>
                <c:pt idx="118">
                  <c:v>42386.496527777781</c:v>
                </c:pt>
                <c:pt idx="119">
                  <c:v>42387.496527777781</c:v>
                </c:pt>
                <c:pt idx="120">
                  <c:v>42388.496527777781</c:v>
                </c:pt>
                <c:pt idx="121">
                  <c:v>42389.496527777781</c:v>
                </c:pt>
                <c:pt idx="122">
                  <c:v>42390.496527777781</c:v>
                </c:pt>
                <c:pt idx="123">
                  <c:v>42391.496527777781</c:v>
                </c:pt>
                <c:pt idx="124">
                  <c:v>42392.496527777781</c:v>
                </c:pt>
                <c:pt idx="125">
                  <c:v>42393.496527777781</c:v>
                </c:pt>
                <c:pt idx="126">
                  <c:v>42394.496527777781</c:v>
                </c:pt>
                <c:pt idx="127">
                  <c:v>42395.496527777781</c:v>
                </c:pt>
                <c:pt idx="128">
                  <c:v>42396.496527777781</c:v>
                </c:pt>
                <c:pt idx="129">
                  <c:v>42397.496527777781</c:v>
                </c:pt>
                <c:pt idx="130">
                  <c:v>42398.496527777781</c:v>
                </c:pt>
                <c:pt idx="131">
                  <c:v>42399.496527777781</c:v>
                </c:pt>
                <c:pt idx="132">
                  <c:v>42400.496527777781</c:v>
                </c:pt>
                <c:pt idx="133">
                  <c:v>42401.496527777781</c:v>
                </c:pt>
                <c:pt idx="134">
                  <c:v>42402.496527777781</c:v>
                </c:pt>
                <c:pt idx="135">
                  <c:v>42403.496527777781</c:v>
                </c:pt>
                <c:pt idx="136">
                  <c:v>42404.496527777781</c:v>
                </c:pt>
                <c:pt idx="137">
                  <c:v>42405.496527777781</c:v>
                </c:pt>
                <c:pt idx="138">
                  <c:v>42406.496527777781</c:v>
                </c:pt>
                <c:pt idx="139">
                  <c:v>42407.496527777781</c:v>
                </c:pt>
                <c:pt idx="140">
                  <c:v>42408.496527777781</c:v>
                </c:pt>
                <c:pt idx="141">
                  <c:v>42409.496527777781</c:v>
                </c:pt>
                <c:pt idx="142">
                  <c:v>42410.496527777781</c:v>
                </c:pt>
                <c:pt idx="143">
                  <c:v>42411.496527777781</c:v>
                </c:pt>
                <c:pt idx="144">
                  <c:v>42412.496527777781</c:v>
                </c:pt>
                <c:pt idx="145">
                  <c:v>42413.496527777781</c:v>
                </c:pt>
                <c:pt idx="146">
                  <c:v>42414.496527777781</c:v>
                </c:pt>
                <c:pt idx="147">
                  <c:v>42415.496527777781</c:v>
                </c:pt>
                <c:pt idx="148">
                  <c:v>42416.496527777781</c:v>
                </c:pt>
                <c:pt idx="149">
                  <c:v>42417.496527777781</c:v>
                </c:pt>
                <c:pt idx="150">
                  <c:v>42418.496527777781</c:v>
                </c:pt>
                <c:pt idx="151">
                  <c:v>42419.496527777781</c:v>
                </c:pt>
                <c:pt idx="152">
                  <c:v>42420.496527777781</c:v>
                </c:pt>
                <c:pt idx="153">
                  <c:v>42421.496527777781</c:v>
                </c:pt>
                <c:pt idx="154">
                  <c:v>42422.496527777781</c:v>
                </c:pt>
                <c:pt idx="155">
                  <c:v>42423.496527777781</c:v>
                </c:pt>
                <c:pt idx="156">
                  <c:v>42424.496527777781</c:v>
                </c:pt>
                <c:pt idx="157">
                  <c:v>42425.496527777781</c:v>
                </c:pt>
                <c:pt idx="158">
                  <c:v>42426.496527777781</c:v>
                </c:pt>
                <c:pt idx="159">
                  <c:v>42427.496527777781</c:v>
                </c:pt>
                <c:pt idx="160">
                  <c:v>42428.496527777781</c:v>
                </c:pt>
                <c:pt idx="161">
                  <c:v>42429.496527777781</c:v>
                </c:pt>
                <c:pt idx="162">
                  <c:v>42430.496527777781</c:v>
                </c:pt>
                <c:pt idx="163">
                  <c:v>42431.496527777781</c:v>
                </c:pt>
                <c:pt idx="164">
                  <c:v>42432.496527777781</c:v>
                </c:pt>
                <c:pt idx="165">
                  <c:v>42433.496527777781</c:v>
                </c:pt>
                <c:pt idx="166">
                  <c:v>42434.496527777781</c:v>
                </c:pt>
                <c:pt idx="167">
                  <c:v>42435.496527777781</c:v>
                </c:pt>
                <c:pt idx="168">
                  <c:v>42436.496527777781</c:v>
                </c:pt>
                <c:pt idx="169">
                  <c:v>42437.496527777781</c:v>
                </c:pt>
                <c:pt idx="170">
                  <c:v>42438.496527777781</c:v>
                </c:pt>
                <c:pt idx="171">
                  <c:v>42439.496527777781</c:v>
                </c:pt>
                <c:pt idx="172">
                  <c:v>42440.496527777781</c:v>
                </c:pt>
                <c:pt idx="173">
                  <c:v>42441.496527777781</c:v>
                </c:pt>
                <c:pt idx="174">
                  <c:v>42442.496527777781</c:v>
                </c:pt>
                <c:pt idx="175">
                  <c:v>42443.496527777781</c:v>
                </c:pt>
                <c:pt idx="176">
                  <c:v>42444.496527777781</c:v>
                </c:pt>
                <c:pt idx="177">
                  <c:v>42445.496527777781</c:v>
                </c:pt>
                <c:pt idx="178">
                  <c:v>42446.496527777781</c:v>
                </c:pt>
                <c:pt idx="179">
                  <c:v>42447.496527777781</c:v>
                </c:pt>
                <c:pt idx="180">
                  <c:v>42448.496527777781</c:v>
                </c:pt>
                <c:pt idx="181">
                  <c:v>42449.496527777781</c:v>
                </c:pt>
                <c:pt idx="182">
                  <c:v>42450.496527777781</c:v>
                </c:pt>
                <c:pt idx="183">
                  <c:v>42451.496527777781</c:v>
                </c:pt>
                <c:pt idx="184">
                  <c:v>42452.496527777781</c:v>
                </c:pt>
                <c:pt idx="185">
                  <c:v>42453.496527777781</c:v>
                </c:pt>
                <c:pt idx="186">
                  <c:v>42454.496527777781</c:v>
                </c:pt>
                <c:pt idx="187">
                  <c:v>42455.496527777781</c:v>
                </c:pt>
                <c:pt idx="188">
                  <c:v>42456.496527777781</c:v>
                </c:pt>
                <c:pt idx="189">
                  <c:v>42457.496527777781</c:v>
                </c:pt>
                <c:pt idx="190">
                  <c:v>42458.496527777781</c:v>
                </c:pt>
                <c:pt idx="191">
                  <c:v>42459.496527777781</c:v>
                </c:pt>
                <c:pt idx="192">
                  <c:v>42460.496527777781</c:v>
                </c:pt>
                <c:pt idx="193">
                  <c:v>42461.496527777781</c:v>
                </c:pt>
                <c:pt idx="194">
                  <c:v>42462.496527777781</c:v>
                </c:pt>
                <c:pt idx="195">
                  <c:v>42463.496527777781</c:v>
                </c:pt>
                <c:pt idx="196">
                  <c:v>42464.496527777781</c:v>
                </c:pt>
                <c:pt idx="197">
                  <c:v>42465.496527777781</c:v>
                </c:pt>
                <c:pt idx="198">
                  <c:v>42466.496527777781</c:v>
                </c:pt>
                <c:pt idx="199">
                  <c:v>42467.496527777781</c:v>
                </c:pt>
                <c:pt idx="200">
                  <c:v>42468.496527777781</c:v>
                </c:pt>
                <c:pt idx="201">
                  <c:v>42469.496527777781</c:v>
                </c:pt>
                <c:pt idx="202">
                  <c:v>42470.496527777781</c:v>
                </c:pt>
                <c:pt idx="203">
                  <c:v>42471.496527777781</c:v>
                </c:pt>
                <c:pt idx="204">
                  <c:v>42472.496527777781</c:v>
                </c:pt>
                <c:pt idx="205">
                  <c:v>42473.496527777781</c:v>
                </c:pt>
                <c:pt idx="206">
                  <c:v>42474.496527777781</c:v>
                </c:pt>
                <c:pt idx="207">
                  <c:v>42475.496527777781</c:v>
                </c:pt>
                <c:pt idx="208">
                  <c:v>42476.496527777781</c:v>
                </c:pt>
                <c:pt idx="209">
                  <c:v>42477.496527777781</c:v>
                </c:pt>
                <c:pt idx="210">
                  <c:v>42478.496527777781</c:v>
                </c:pt>
                <c:pt idx="211">
                  <c:v>42479.496527777781</c:v>
                </c:pt>
                <c:pt idx="212">
                  <c:v>42480.496527777781</c:v>
                </c:pt>
                <c:pt idx="213">
                  <c:v>42481.496527777781</c:v>
                </c:pt>
                <c:pt idx="214">
                  <c:v>42482.496527777781</c:v>
                </c:pt>
                <c:pt idx="215">
                  <c:v>42483.496527777781</c:v>
                </c:pt>
                <c:pt idx="216">
                  <c:v>42484.496527777781</c:v>
                </c:pt>
                <c:pt idx="217">
                  <c:v>42485.496527777781</c:v>
                </c:pt>
                <c:pt idx="218">
                  <c:v>42486.496527777781</c:v>
                </c:pt>
                <c:pt idx="219">
                  <c:v>42487.496527777781</c:v>
                </c:pt>
                <c:pt idx="220">
                  <c:v>42488.496527777781</c:v>
                </c:pt>
                <c:pt idx="221">
                  <c:v>42489.496527777781</c:v>
                </c:pt>
                <c:pt idx="222">
                  <c:v>42490.496527777781</c:v>
                </c:pt>
                <c:pt idx="223">
                  <c:v>42491.496527777781</c:v>
                </c:pt>
                <c:pt idx="224">
                  <c:v>42492.496527777781</c:v>
                </c:pt>
                <c:pt idx="225">
                  <c:v>42493.496527777781</c:v>
                </c:pt>
                <c:pt idx="226">
                  <c:v>42494.496527777781</c:v>
                </c:pt>
                <c:pt idx="227">
                  <c:v>42495.496527777781</c:v>
                </c:pt>
                <c:pt idx="228">
                  <c:v>42496.496527777781</c:v>
                </c:pt>
                <c:pt idx="229">
                  <c:v>42497.496527777781</c:v>
                </c:pt>
                <c:pt idx="230">
                  <c:v>42498.496527777781</c:v>
                </c:pt>
                <c:pt idx="231">
                  <c:v>42499.496527777781</c:v>
                </c:pt>
                <c:pt idx="232">
                  <c:v>42500.496527777781</c:v>
                </c:pt>
                <c:pt idx="233">
                  <c:v>42501.496527777781</c:v>
                </c:pt>
                <c:pt idx="234">
                  <c:v>42502.496527777781</c:v>
                </c:pt>
                <c:pt idx="235">
                  <c:v>42503.496527777781</c:v>
                </c:pt>
                <c:pt idx="236">
                  <c:v>42504.496527777781</c:v>
                </c:pt>
                <c:pt idx="237">
                  <c:v>42505.496527777781</c:v>
                </c:pt>
                <c:pt idx="238">
                  <c:v>42506.496527777781</c:v>
                </c:pt>
                <c:pt idx="239">
                  <c:v>42507.496527777781</c:v>
                </c:pt>
                <c:pt idx="240">
                  <c:v>42508.496527777781</c:v>
                </c:pt>
                <c:pt idx="241">
                  <c:v>42509.496527777781</c:v>
                </c:pt>
                <c:pt idx="242">
                  <c:v>42510.496527777781</c:v>
                </c:pt>
                <c:pt idx="243">
                  <c:v>42511.496527777781</c:v>
                </c:pt>
                <c:pt idx="244">
                  <c:v>42512.496527777781</c:v>
                </c:pt>
                <c:pt idx="245">
                  <c:v>42513.496527777781</c:v>
                </c:pt>
                <c:pt idx="246">
                  <c:v>42514.496527777781</c:v>
                </c:pt>
                <c:pt idx="247">
                  <c:v>42515.496527777781</c:v>
                </c:pt>
                <c:pt idx="248">
                  <c:v>42516.496527777781</c:v>
                </c:pt>
                <c:pt idx="249">
                  <c:v>42517.496527777781</c:v>
                </c:pt>
                <c:pt idx="250">
                  <c:v>42518.496527777781</c:v>
                </c:pt>
                <c:pt idx="251">
                  <c:v>42519.496527777781</c:v>
                </c:pt>
                <c:pt idx="252">
                  <c:v>42520.496527777781</c:v>
                </c:pt>
                <c:pt idx="253">
                  <c:v>42521.496527777781</c:v>
                </c:pt>
                <c:pt idx="254">
                  <c:v>42522.496527777781</c:v>
                </c:pt>
                <c:pt idx="255">
                  <c:v>42523.496527777781</c:v>
                </c:pt>
                <c:pt idx="256">
                  <c:v>42524.496527777781</c:v>
                </c:pt>
                <c:pt idx="257">
                  <c:v>42525.496527777781</c:v>
                </c:pt>
                <c:pt idx="258">
                  <c:v>42526.496527777781</c:v>
                </c:pt>
                <c:pt idx="259">
                  <c:v>42527.496527777781</c:v>
                </c:pt>
                <c:pt idx="260">
                  <c:v>42528.496527777781</c:v>
                </c:pt>
                <c:pt idx="261">
                  <c:v>42529.496527777781</c:v>
                </c:pt>
                <c:pt idx="262">
                  <c:v>42530.496527777781</c:v>
                </c:pt>
                <c:pt idx="263">
                  <c:v>42531.496527777781</c:v>
                </c:pt>
                <c:pt idx="264">
                  <c:v>42532.496527777781</c:v>
                </c:pt>
                <c:pt idx="265">
                  <c:v>42533.496527777781</c:v>
                </c:pt>
                <c:pt idx="266">
                  <c:v>42534.496527777781</c:v>
                </c:pt>
                <c:pt idx="267">
                  <c:v>42535.496527777781</c:v>
                </c:pt>
                <c:pt idx="268">
                  <c:v>42536.496527777781</c:v>
                </c:pt>
                <c:pt idx="269">
                  <c:v>42537.496527777781</c:v>
                </c:pt>
                <c:pt idx="270">
                  <c:v>42538.496527777781</c:v>
                </c:pt>
                <c:pt idx="271">
                  <c:v>42539.496527777781</c:v>
                </c:pt>
                <c:pt idx="272">
                  <c:v>42540.496527777781</c:v>
                </c:pt>
                <c:pt idx="273">
                  <c:v>42541.496527777781</c:v>
                </c:pt>
                <c:pt idx="274">
                  <c:v>42542.496527777781</c:v>
                </c:pt>
                <c:pt idx="275">
                  <c:v>42543.496527777781</c:v>
                </c:pt>
                <c:pt idx="276">
                  <c:v>42544.496527777781</c:v>
                </c:pt>
                <c:pt idx="277">
                  <c:v>42545.496527777781</c:v>
                </c:pt>
                <c:pt idx="278">
                  <c:v>42546.496527777781</c:v>
                </c:pt>
                <c:pt idx="279">
                  <c:v>42547.496527777781</c:v>
                </c:pt>
                <c:pt idx="280">
                  <c:v>42548.496527777781</c:v>
                </c:pt>
                <c:pt idx="281">
                  <c:v>42549.496527777781</c:v>
                </c:pt>
                <c:pt idx="282">
                  <c:v>42550.496527777781</c:v>
                </c:pt>
                <c:pt idx="283">
                  <c:v>42551.496527777781</c:v>
                </c:pt>
                <c:pt idx="284">
                  <c:v>42552.496527777781</c:v>
                </c:pt>
                <c:pt idx="285">
                  <c:v>42553.496527777781</c:v>
                </c:pt>
                <c:pt idx="286">
                  <c:v>42554.496527777781</c:v>
                </c:pt>
                <c:pt idx="287">
                  <c:v>42555.496527777781</c:v>
                </c:pt>
                <c:pt idx="288">
                  <c:v>42556.496527777781</c:v>
                </c:pt>
                <c:pt idx="289">
                  <c:v>42557.496527777781</c:v>
                </c:pt>
                <c:pt idx="290">
                  <c:v>42558.496527777781</c:v>
                </c:pt>
                <c:pt idx="291">
                  <c:v>42559.496527777781</c:v>
                </c:pt>
                <c:pt idx="292">
                  <c:v>42560.496527777781</c:v>
                </c:pt>
                <c:pt idx="293">
                  <c:v>42561.496527777781</c:v>
                </c:pt>
                <c:pt idx="294">
                  <c:v>42562.496527777781</c:v>
                </c:pt>
                <c:pt idx="295">
                  <c:v>42563.496527777781</c:v>
                </c:pt>
                <c:pt idx="296">
                  <c:v>42564.496527777781</c:v>
                </c:pt>
                <c:pt idx="297">
                  <c:v>42565.496527777781</c:v>
                </c:pt>
                <c:pt idx="298">
                  <c:v>42566.496527777781</c:v>
                </c:pt>
                <c:pt idx="299">
                  <c:v>42567.496527777781</c:v>
                </c:pt>
                <c:pt idx="300">
                  <c:v>42568.496527777781</c:v>
                </c:pt>
                <c:pt idx="301">
                  <c:v>42569.496527777781</c:v>
                </c:pt>
                <c:pt idx="302">
                  <c:v>42570.496527777781</c:v>
                </c:pt>
                <c:pt idx="303">
                  <c:v>42571.496527777781</c:v>
                </c:pt>
                <c:pt idx="304">
                  <c:v>42572.496527777781</c:v>
                </c:pt>
                <c:pt idx="305">
                  <c:v>42573.496527777781</c:v>
                </c:pt>
                <c:pt idx="306">
                  <c:v>42574.496527777781</c:v>
                </c:pt>
                <c:pt idx="307">
                  <c:v>42575.496527777781</c:v>
                </c:pt>
                <c:pt idx="308">
                  <c:v>42576.496527777781</c:v>
                </c:pt>
                <c:pt idx="309">
                  <c:v>42577.496527777781</c:v>
                </c:pt>
                <c:pt idx="310">
                  <c:v>42578.496527777781</c:v>
                </c:pt>
                <c:pt idx="311">
                  <c:v>42579.496527777781</c:v>
                </c:pt>
                <c:pt idx="312">
                  <c:v>42580.496527777781</c:v>
                </c:pt>
                <c:pt idx="313">
                  <c:v>42581.496527777781</c:v>
                </c:pt>
                <c:pt idx="314">
                  <c:v>42582.496527777781</c:v>
                </c:pt>
                <c:pt idx="315">
                  <c:v>42583.496527777781</c:v>
                </c:pt>
                <c:pt idx="316">
                  <c:v>42584.496527777781</c:v>
                </c:pt>
                <c:pt idx="317">
                  <c:v>42585.496527777781</c:v>
                </c:pt>
                <c:pt idx="318">
                  <c:v>42586.496527777781</c:v>
                </c:pt>
                <c:pt idx="319">
                  <c:v>42587.496527777781</c:v>
                </c:pt>
                <c:pt idx="320">
                  <c:v>42588.496527777781</c:v>
                </c:pt>
                <c:pt idx="321">
                  <c:v>42589.496527777781</c:v>
                </c:pt>
                <c:pt idx="322">
                  <c:v>42590.496527777781</c:v>
                </c:pt>
                <c:pt idx="323">
                  <c:v>42591.496527777781</c:v>
                </c:pt>
                <c:pt idx="324">
                  <c:v>42592.496527777781</c:v>
                </c:pt>
                <c:pt idx="325">
                  <c:v>42593.496527777781</c:v>
                </c:pt>
                <c:pt idx="326">
                  <c:v>42594.496527777781</c:v>
                </c:pt>
                <c:pt idx="327">
                  <c:v>42595.496527777781</c:v>
                </c:pt>
                <c:pt idx="328">
                  <c:v>42596.496527777781</c:v>
                </c:pt>
                <c:pt idx="329">
                  <c:v>42597.496527777781</c:v>
                </c:pt>
                <c:pt idx="330">
                  <c:v>42598.496527777781</c:v>
                </c:pt>
                <c:pt idx="331">
                  <c:v>42599.496527777781</c:v>
                </c:pt>
                <c:pt idx="332">
                  <c:v>42600.496527777781</c:v>
                </c:pt>
                <c:pt idx="333">
                  <c:v>42601.496527777781</c:v>
                </c:pt>
                <c:pt idx="334">
                  <c:v>42602.496527777781</c:v>
                </c:pt>
                <c:pt idx="335">
                  <c:v>42603.496527777781</c:v>
                </c:pt>
                <c:pt idx="336">
                  <c:v>42604.496527777781</c:v>
                </c:pt>
                <c:pt idx="337">
                  <c:v>42605.496527777781</c:v>
                </c:pt>
                <c:pt idx="338">
                  <c:v>42606.496527777781</c:v>
                </c:pt>
                <c:pt idx="339">
                  <c:v>42607.496527777781</c:v>
                </c:pt>
                <c:pt idx="340">
                  <c:v>42608.496527777781</c:v>
                </c:pt>
                <c:pt idx="341">
                  <c:v>42609.496527777781</c:v>
                </c:pt>
                <c:pt idx="342">
                  <c:v>42610.496527777781</c:v>
                </c:pt>
                <c:pt idx="343">
                  <c:v>42611.496527777781</c:v>
                </c:pt>
                <c:pt idx="344">
                  <c:v>42612.496527777781</c:v>
                </c:pt>
                <c:pt idx="345">
                  <c:v>42613.496527777781</c:v>
                </c:pt>
                <c:pt idx="346">
                  <c:v>42614.496527777781</c:v>
                </c:pt>
                <c:pt idx="347">
                  <c:v>42615.496527777781</c:v>
                </c:pt>
                <c:pt idx="348">
                  <c:v>42616.496527777781</c:v>
                </c:pt>
                <c:pt idx="349">
                  <c:v>42617.496527777781</c:v>
                </c:pt>
                <c:pt idx="350">
                  <c:v>42618.496527777781</c:v>
                </c:pt>
                <c:pt idx="351">
                  <c:v>42619.496527777781</c:v>
                </c:pt>
                <c:pt idx="352">
                  <c:v>42620.496527777781</c:v>
                </c:pt>
                <c:pt idx="353">
                  <c:v>42621.496527777781</c:v>
                </c:pt>
                <c:pt idx="354">
                  <c:v>42622.496527777781</c:v>
                </c:pt>
                <c:pt idx="355">
                  <c:v>42623.496527777781</c:v>
                </c:pt>
                <c:pt idx="356">
                  <c:v>42624.496527777781</c:v>
                </c:pt>
                <c:pt idx="357">
                  <c:v>42625.496527777781</c:v>
                </c:pt>
                <c:pt idx="358">
                  <c:v>42626.496527777781</c:v>
                </c:pt>
                <c:pt idx="359">
                  <c:v>42627.496527777781</c:v>
                </c:pt>
                <c:pt idx="360">
                  <c:v>42628.496527777781</c:v>
                </c:pt>
                <c:pt idx="361">
                  <c:v>42629.496527777781</c:v>
                </c:pt>
                <c:pt idx="362">
                  <c:v>42630.496527777781</c:v>
                </c:pt>
                <c:pt idx="363">
                  <c:v>42631.496527777781</c:v>
                </c:pt>
                <c:pt idx="364">
                  <c:v>42632.496527777781</c:v>
                </c:pt>
                <c:pt idx="365">
                  <c:v>42633.496527777781</c:v>
                </c:pt>
                <c:pt idx="366">
                  <c:v>42634.496527777781</c:v>
                </c:pt>
                <c:pt idx="367">
                  <c:v>42635.496527777781</c:v>
                </c:pt>
                <c:pt idx="368">
                  <c:v>42636.496527777781</c:v>
                </c:pt>
                <c:pt idx="369">
                  <c:v>42637.496527777781</c:v>
                </c:pt>
                <c:pt idx="370">
                  <c:v>42638.496527777781</c:v>
                </c:pt>
                <c:pt idx="371">
                  <c:v>42639.496527777781</c:v>
                </c:pt>
                <c:pt idx="372">
                  <c:v>42640.496527777781</c:v>
                </c:pt>
                <c:pt idx="373">
                  <c:v>42641.496527777781</c:v>
                </c:pt>
                <c:pt idx="374">
                  <c:v>42642.496527777781</c:v>
                </c:pt>
                <c:pt idx="375">
                  <c:v>42643.496527777781</c:v>
                </c:pt>
                <c:pt idx="376">
                  <c:v>42644.496527777781</c:v>
                </c:pt>
                <c:pt idx="377">
                  <c:v>42645.496527777781</c:v>
                </c:pt>
                <c:pt idx="378">
                  <c:v>42646.496527777781</c:v>
                </c:pt>
                <c:pt idx="379">
                  <c:v>42647.496527777781</c:v>
                </c:pt>
                <c:pt idx="380">
                  <c:v>42648.496527777781</c:v>
                </c:pt>
                <c:pt idx="381">
                  <c:v>42649.496527777781</c:v>
                </c:pt>
                <c:pt idx="382">
                  <c:v>42650.496527777781</c:v>
                </c:pt>
                <c:pt idx="383">
                  <c:v>42651.496527777781</c:v>
                </c:pt>
                <c:pt idx="384">
                  <c:v>42652.496527777781</c:v>
                </c:pt>
                <c:pt idx="385">
                  <c:v>42653.496527777781</c:v>
                </c:pt>
                <c:pt idx="386">
                  <c:v>42654.496527777781</c:v>
                </c:pt>
                <c:pt idx="387">
                  <c:v>42655.496527777781</c:v>
                </c:pt>
                <c:pt idx="388">
                  <c:v>42656.496527777781</c:v>
                </c:pt>
                <c:pt idx="389">
                  <c:v>42657.496527777781</c:v>
                </c:pt>
                <c:pt idx="390">
                  <c:v>42658.496527777781</c:v>
                </c:pt>
                <c:pt idx="391">
                  <c:v>42659.496527777781</c:v>
                </c:pt>
                <c:pt idx="392">
                  <c:v>42660.496527777781</c:v>
                </c:pt>
                <c:pt idx="393">
                  <c:v>42661.496527777781</c:v>
                </c:pt>
                <c:pt idx="394">
                  <c:v>42662.496527777781</c:v>
                </c:pt>
                <c:pt idx="395">
                  <c:v>42663.496527777781</c:v>
                </c:pt>
                <c:pt idx="396">
                  <c:v>42664.496527777781</c:v>
                </c:pt>
                <c:pt idx="397">
                  <c:v>42665.496527777781</c:v>
                </c:pt>
                <c:pt idx="398">
                  <c:v>42666.496527777781</c:v>
                </c:pt>
                <c:pt idx="399">
                  <c:v>42667.496527777781</c:v>
                </c:pt>
                <c:pt idx="400">
                  <c:v>42668.496527777781</c:v>
                </c:pt>
                <c:pt idx="401">
                  <c:v>42669.496527777781</c:v>
                </c:pt>
                <c:pt idx="402">
                  <c:v>42670.496527777781</c:v>
                </c:pt>
                <c:pt idx="403">
                  <c:v>42671.496527777781</c:v>
                </c:pt>
                <c:pt idx="404">
                  <c:v>42672.496527777781</c:v>
                </c:pt>
                <c:pt idx="405">
                  <c:v>42673.496527777781</c:v>
                </c:pt>
                <c:pt idx="406">
                  <c:v>42674.496527777781</c:v>
                </c:pt>
                <c:pt idx="414">
                  <c:v>42675.496527777781</c:v>
                </c:pt>
                <c:pt idx="415">
                  <c:v>42676.496527777781</c:v>
                </c:pt>
                <c:pt idx="416">
                  <c:v>42677.496527777781</c:v>
                </c:pt>
                <c:pt idx="417">
                  <c:v>42678.496527777781</c:v>
                </c:pt>
                <c:pt idx="418">
                  <c:v>42679.496527777781</c:v>
                </c:pt>
                <c:pt idx="419">
                  <c:v>42680.496527777781</c:v>
                </c:pt>
                <c:pt idx="420">
                  <c:v>42681.496527777781</c:v>
                </c:pt>
                <c:pt idx="421">
                  <c:v>42682.496527777781</c:v>
                </c:pt>
                <c:pt idx="422">
                  <c:v>42683.496527777781</c:v>
                </c:pt>
                <c:pt idx="423">
                  <c:v>42684.496527777781</c:v>
                </c:pt>
                <c:pt idx="424">
                  <c:v>42685.496527777781</c:v>
                </c:pt>
                <c:pt idx="425">
                  <c:v>42686.496527777781</c:v>
                </c:pt>
                <c:pt idx="426">
                  <c:v>42687.496527777781</c:v>
                </c:pt>
                <c:pt idx="427">
                  <c:v>42688.496527777781</c:v>
                </c:pt>
                <c:pt idx="428">
                  <c:v>42689.496527777781</c:v>
                </c:pt>
                <c:pt idx="429">
                  <c:v>42690.496527777781</c:v>
                </c:pt>
                <c:pt idx="430">
                  <c:v>42691.496527777781</c:v>
                </c:pt>
                <c:pt idx="431">
                  <c:v>42692.496527777781</c:v>
                </c:pt>
                <c:pt idx="432">
                  <c:v>42693.496527777781</c:v>
                </c:pt>
                <c:pt idx="433">
                  <c:v>42694.496527777781</c:v>
                </c:pt>
                <c:pt idx="434">
                  <c:v>42695.496527777781</c:v>
                </c:pt>
                <c:pt idx="435">
                  <c:v>42696.496527777781</c:v>
                </c:pt>
                <c:pt idx="436">
                  <c:v>42697.496527777781</c:v>
                </c:pt>
                <c:pt idx="437">
                  <c:v>42698.496527777781</c:v>
                </c:pt>
                <c:pt idx="438">
                  <c:v>42699.496527777781</c:v>
                </c:pt>
                <c:pt idx="439">
                  <c:v>42700.496527777781</c:v>
                </c:pt>
                <c:pt idx="440">
                  <c:v>42701.496527777781</c:v>
                </c:pt>
                <c:pt idx="441">
                  <c:v>42702.496527777781</c:v>
                </c:pt>
                <c:pt idx="442">
                  <c:v>42703.496527777781</c:v>
                </c:pt>
                <c:pt idx="443">
                  <c:v>42704.496527777781</c:v>
                </c:pt>
                <c:pt idx="444">
                  <c:v>42705.496527777781</c:v>
                </c:pt>
                <c:pt idx="445">
                  <c:v>42706.496527777781</c:v>
                </c:pt>
                <c:pt idx="446">
                  <c:v>42707.496527777781</c:v>
                </c:pt>
                <c:pt idx="447">
                  <c:v>42708.496527777781</c:v>
                </c:pt>
                <c:pt idx="448">
                  <c:v>42709.496527777781</c:v>
                </c:pt>
                <c:pt idx="449">
                  <c:v>42710.496527777781</c:v>
                </c:pt>
                <c:pt idx="450">
                  <c:v>42711.496527777781</c:v>
                </c:pt>
                <c:pt idx="451">
                  <c:v>42712.496527777781</c:v>
                </c:pt>
                <c:pt idx="452">
                  <c:v>42713.496527777781</c:v>
                </c:pt>
                <c:pt idx="453">
                  <c:v>42714.496527777781</c:v>
                </c:pt>
                <c:pt idx="454">
                  <c:v>42715.496527777781</c:v>
                </c:pt>
                <c:pt idx="455">
                  <c:v>42716.496527777781</c:v>
                </c:pt>
                <c:pt idx="456">
                  <c:v>42717.496527777781</c:v>
                </c:pt>
                <c:pt idx="457">
                  <c:v>42718.496527777781</c:v>
                </c:pt>
                <c:pt idx="458">
                  <c:v>42719.496527777781</c:v>
                </c:pt>
                <c:pt idx="459">
                  <c:v>42720.496527777781</c:v>
                </c:pt>
                <c:pt idx="460">
                  <c:v>42721.496527777781</c:v>
                </c:pt>
                <c:pt idx="461">
                  <c:v>42722.496527777781</c:v>
                </c:pt>
                <c:pt idx="462">
                  <c:v>42723.496527777781</c:v>
                </c:pt>
                <c:pt idx="463">
                  <c:v>42724.496527777781</c:v>
                </c:pt>
                <c:pt idx="464">
                  <c:v>42725.496527777781</c:v>
                </c:pt>
                <c:pt idx="465">
                  <c:v>42726.496527777781</c:v>
                </c:pt>
                <c:pt idx="466">
                  <c:v>42727.496527777781</c:v>
                </c:pt>
                <c:pt idx="467">
                  <c:v>42728.496527777781</c:v>
                </c:pt>
                <c:pt idx="468">
                  <c:v>42729.496527777781</c:v>
                </c:pt>
                <c:pt idx="469">
                  <c:v>42730.496527777781</c:v>
                </c:pt>
                <c:pt idx="470">
                  <c:v>42731.496527777781</c:v>
                </c:pt>
                <c:pt idx="471">
                  <c:v>42732.496527777781</c:v>
                </c:pt>
                <c:pt idx="472">
                  <c:v>42733.496527777781</c:v>
                </c:pt>
                <c:pt idx="473">
                  <c:v>42734.496527777781</c:v>
                </c:pt>
                <c:pt idx="474">
                  <c:v>42735.496527777781</c:v>
                </c:pt>
                <c:pt idx="475">
                  <c:v>42736.496527777781</c:v>
                </c:pt>
                <c:pt idx="476">
                  <c:v>42737.496527777781</c:v>
                </c:pt>
                <c:pt idx="477">
                  <c:v>42738.496527777781</c:v>
                </c:pt>
                <c:pt idx="478">
                  <c:v>42739.496527777781</c:v>
                </c:pt>
                <c:pt idx="479">
                  <c:v>42740.496527777781</c:v>
                </c:pt>
                <c:pt idx="480">
                  <c:v>42741.496527777781</c:v>
                </c:pt>
                <c:pt idx="481">
                  <c:v>42742.496527777781</c:v>
                </c:pt>
                <c:pt idx="482">
                  <c:v>42743.496527777781</c:v>
                </c:pt>
                <c:pt idx="483">
                  <c:v>42744.496527777781</c:v>
                </c:pt>
                <c:pt idx="484">
                  <c:v>42745.496527777781</c:v>
                </c:pt>
                <c:pt idx="485">
                  <c:v>42746.496527777781</c:v>
                </c:pt>
                <c:pt idx="486">
                  <c:v>42747.496527777781</c:v>
                </c:pt>
                <c:pt idx="487">
                  <c:v>42748.496527777781</c:v>
                </c:pt>
                <c:pt idx="488">
                  <c:v>42749.496527777781</c:v>
                </c:pt>
                <c:pt idx="489">
                  <c:v>42750.496527777781</c:v>
                </c:pt>
                <c:pt idx="490">
                  <c:v>42751.496527777781</c:v>
                </c:pt>
                <c:pt idx="491">
                  <c:v>42752.496527777781</c:v>
                </c:pt>
                <c:pt idx="492">
                  <c:v>42753.496527777781</c:v>
                </c:pt>
                <c:pt idx="493">
                  <c:v>42754.496527777781</c:v>
                </c:pt>
                <c:pt idx="494">
                  <c:v>42755.496527777781</c:v>
                </c:pt>
                <c:pt idx="495">
                  <c:v>42756.496527777781</c:v>
                </c:pt>
                <c:pt idx="496">
                  <c:v>42757.496527777781</c:v>
                </c:pt>
                <c:pt idx="497">
                  <c:v>42758.496527777781</c:v>
                </c:pt>
                <c:pt idx="498">
                  <c:v>42759.496527777781</c:v>
                </c:pt>
                <c:pt idx="499">
                  <c:v>42760.496527777781</c:v>
                </c:pt>
                <c:pt idx="500">
                  <c:v>42761.496527777781</c:v>
                </c:pt>
                <c:pt idx="501">
                  <c:v>42762.496527777781</c:v>
                </c:pt>
                <c:pt idx="502">
                  <c:v>42763.496527777781</c:v>
                </c:pt>
                <c:pt idx="503">
                  <c:v>42764.496527777781</c:v>
                </c:pt>
                <c:pt idx="504">
                  <c:v>42765.496527777781</c:v>
                </c:pt>
                <c:pt idx="505">
                  <c:v>42766.496527777781</c:v>
                </c:pt>
                <c:pt idx="506">
                  <c:v>42767.496527777781</c:v>
                </c:pt>
                <c:pt idx="507">
                  <c:v>42768.496527777781</c:v>
                </c:pt>
                <c:pt idx="508">
                  <c:v>42769.496527777781</c:v>
                </c:pt>
                <c:pt idx="509">
                  <c:v>42770.496527777781</c:v>
                </c:pt>
                <c:pt idx="510">
                  <c:v>42771.496527777781</c:v>
                </c:pt>
                <c:pt idx="511">
                  <c:v>42772.496527777781</c:v>
                </c:pt>
                <c:pt idx="512">
                  <c:v>42773.496527777781</c:v>
                </c:pt>
                <c:pt idx="513">
                  <c:v>42774.496527777781</c:v>
                </c:pt>
                <c:pt idx="514">
                  <c:v>42775.496527777781</c:v>
                </c:pt>
                <c:pt idx="515">
                  <c:v>42776.496527777781</c:v>
                </c:pt>
                <c:pt idx="516">
                  <c:v>42777.496527777781</c:v>
                </c:pt>
                <c:pt idx="517">
                  <c:v>42778.496527777781</c:v>
                </c:pt>
                <c:pt idx="518">
                  <c:v>42779.496527777781</c:v>
                </c:pt>
                <c:pt idx="519">
                  <c:v>42780.496527777781</c:v>
                </c:pt>
                <c:pt idx="520">
                  <c:v>42781.496527777781</c:v>
                </c:pt>
                <c:pt idx="521">
                  <c:v>42782.496527777781</c:v>
                </c:pt>
                <c:pt idx="522">
                  <c:v>42783.496527777781</c:v>
                </c:pt>
                <c:pt idx="523">
                  <c:v>42784.496527777781</c:v>
                </c:pt>
                <c:pt idx="524">
                  <c:v>42785.496527777781</c:v>
                </c:pt>
                <c:pt idx="525">
                  <c:v>42786.496527777781</c:v>
                </c:pt>
                <c:pt idx="526">
                  <c:v>42787.496527777781</c:v>
                </c:pt>
                <c:pt idx="527">
                  <c:v>42788.496527777781</c:v>
                </c:pt>
                <c:pt idx="528">
                  <c:v>42789.496527777781</c:v>
                </c:pt>
                <c:pt idx="529">
                  <c:v>42790.496527777781</c:v>
                </c:pt>
                <c:pt idx="530">
                  <c:v>42791.496527777781</c:v>
                </c:pt>
                <c:pt idx="531">
                  <c:v>42792.496527777781</c:v>
                </c:pt>
                <c:pt idx="532">
                  <c:v>42793.496527777781</c:v>
                </c:pt>
                <c:pt idx="533">
                  <c:v>42794.496527777781</c:v>
                </c:pt>
                <c:pt idx="544">
                  <c:v>1</c:v>
                </c:pt>
                <c:pt idx="545">
                  <c:v>2</c:v>
                </c:pt>
                <c:pt idx="546">
                  <c:v>3</c:v>
                </c:pt>
                <c:pt idx="557">
                  <c:v>4</c:v>
                </c:pt>
                <c:pt idx="558">
                  <c:v>5</c:v>
                </c:pt>
                <c:pt idx="559">
                  <c:v>6</c:v>
                </c:pt>
                <c:pt idx="560">
                  <c:v>7</c:v>
                </c:pt>
                <c:pt idx="561">
                  <c:v>8</c:v>
                </c:pt>
                <c:pt idx="562">
                  <c:v>9</c:v>
                </c:pt>
                <c:pt idx="563">
                  <c:v>10</c:v>
                </c:pt>
                <c:pt idx="564">
                  <c:v>11</c:v>
                </c:pt>
                <c:pt idx="565">
                  <c:v>12</c:v>
                </c:pt>
                <c:pt idx="566">
                  <c:v>13</c:v>
                </c:pt>
                <c:pt idx="567">
                  <c:v>14</c:v>
                </c:pt>
                <c:pt idx="568">
                  <c:v>15</c:v>
                </c:pt>
                <c:pt idx="569">
                  <c:v>16</c:v>
                </c:pt>
                <c:pt idx="570">
                  <c:v>17</c:v>
                </c:pt>
                <c:pt idx="571">
                  <c:v>18</c:v>
                </c:pt>
                <c:pt idx="572">
                  <c:v>19</c:v>
                </c:pt>
                <c:pt idx="573">
                  <c:v>20</c:v>
                </c:pt>
                <c:pt idx="574">
                  <c:v>21</c:v>
                </c:pt>
                <c:pt idx="575">
                  <c:v>22</c:v>
                </c:pt>
                <c:pt idx="576">
                  <c:v>23</c:v>
                </c:pt>
                <c:pt idx="577">
                  <c:v>24</c:v>
                </c:pt>
                <c:pt idx="578">
                  <c:v>25</c:v>
                </c:pt>
                <c:pt idx="579">
                  <c:v>26</c:v>
                </c:pt>
                <c:pt idx="580">
                  <c:v>27</c:v>
                </c:pt>
                <c:pt idx="581">
                  <c:v>28</c:v>
                </c:pt>
                <c:pt idx="582">
                  <c:v>29</c:v>
                </c:pt>
                <c:pt idx="583">
                  <c:v>30</c:v>
                </c:pt>
                <c:pt idx="584">
                  <c:v>31</c:v>
                </c:pt>
                <c:pt idx="585">
                  <c:v>32</c:v>
                </c:pt>
                <c:pt idx="586">
                  <c:v>33</c:v>
                </c:pt>
                <c:pt idx="587">
                  <c:v>34</c:v>
                </c:pt>
                <c:pt idx="588">
                  <c:v>35</c:v>
                </c:pt>
                <c:pt idx="589">
                  <c:v>36</c:v>
                </c:pt>
                <c:pt idx="590">
                  <c:v>37</c:v>
                </c:pt>
                <c:pt idx="591">
                  <c:v>38</c:v>
                </c:pt>
                <c:pt idx="592">
                  <c:v>39</c:v>
                </c:pt>
                <c:pt idx="593">
                  <c:v>40</c:v>
                </c:pt>
                <c:pt idx="594">
                  <c:v>41</c:v>
                </c:pt>
                <c:pt idx="595">
                  <c:v>42</c:v>
                </c:pt>
                <c:pt idx="596">
                  <c:v>43</c:v>
                </c:pt>
                <c:pt idx="597">
                  <c:v>44</c:v>
                </c:pt>
                <c:pt idx="598">
                  <c:v>45</c:v>
                </c:pt>
                <c:pt idx="599">
                  <c:v>46</c:v>
                </c:pt>
                <c:pt idx="600">
                  <c:v>47</c:v>
                </c:pt>
                <c:pt idx="601">
                  <c:v>48</c:v>
                </c:pt>
                <c:pt idx="602">
                  <c:v>49</c:v>
                </c:pt>
                <c:pt idx="603">
                  <c:v>50</c:v>
                </c:pt>
                <c:pt idx="604">
                  <c:v>51</c:v>
                </c:pt>
                <c:pt idx="605">
                  <c:v>52</c:v>
                </c:pt>
                <c:pt idx="606">
                  <c:v>53</c:v>
                </c:pt>
                <c:pt idx="607">
                  <c:v>54</c:v>
                </c:pt>
                <c:pt idx="608">
                  <c:v>55</c:v>
                </c:pt>
                <c:pt idx="609">
                  <c:v>56</c:v>
                </c:pt>
                <c:pt idx="610">
                  <c:v>57</c:v>
                </c:pt>
                <c:pt idx="611">
                  <c:v>58</c:v>
                </c:pt>
                <c:pt idx="612">
                  <c:v>59</c:v>
                </c:pt>
                <c:pt idx="613">
                  <c:v>60</c:v>
                </c:pt>
                <c:pt idx="614">
                  <c:v>61</c:v>
                </c:pt>
                <c:pt idx="615">
                  <c:v>62</c:v>
                </c:pt>
                <c:pt idx="616">
                  <c:v>63</c:v>
                </c:pt>
                <c:pt idx="617">
                  <c:v>64</c:v>
                </c:pt>
                <c:pt idx="618">
                  <c:v>65</c:v>
                </c:pt>
                <c:pt idx="619">
                  <c:v>66</c:v>
                </c:pt>
                <c:pt idx="620">
                  <c:v>67</c:v>
                </c:pt>
                <c:pt idx="621">
                  <c:v>68</c:v>
                </c:pt>
                <c:pt idx="622">
                  <c:v>69</c:v>
                </c:pt>
                <c:pt idx="623">
                  <c:v>70</c:v>
                </c:pt>
                <c:pt idx="624">
                  <c:v>71</c:v>
                </c:pt>
                <c:pt idx="625">
                  <c:v>72</c:v>
                </c:pt>
                <c:pt idx="626">
                  <c:v>73</c:v>
                </c:pt>
                <c:pt idx="627">
                  <c:v>74</c:v>
                </c:pt>
                <c:pt idx="628">
                  <c:v>75</c:v>
                </c:pt>
                <c:pt idx="629">
                  <c:v>76</c:v>
                </c:pt>
                <c:pt idx="630">
                  <c:v>77</c:v>
                </c:pt>
                <c:pt idx="631">
                  <c:v>78</c:v>
                </c:pt>
                <c:pt idx="632">
                  <c:v>79</c:v>
                </c:pt>
                <c:pt idx="633">
                  <c:v>80</c:v>
                </c:pt>
                <c:pt idx="634">
                  <c:v>81</c:v>
                </c:pt>
                <c:pt idx="635">
                  <c:v>82</c:v>
                </c:pt>
                <c:pt idx="636">
                  <c:v>83</c:v>
                </c:pt>
                <c:pt idx="637">
                  <c:v>84</c:v>
                </c:pt>
                <c:pt idx="638">
                  <c:v>85</c:v>
                </c:pt>
                <c:pt idx="639">
                  <c:v>86</c:v>
                </c:pt>
                <c:pt idx="640">
                  <c:v>87</c:v>
                </c:pt>
                <c:pt idx="641">
                  <c:v>88</c:v>
                </c:pt>
                <c:pt idx="642">
                  <c:v>89</c:v>
                </c:pt>
                <c:pt idx="643">
                  <c:v>90</c:v>
                </c:pt>
                <c:pt idx="644">
                  <c:v>91</c:v>
                </c:pt>
                <c:pt idx="645">
                  <c:v>92</c:v>
                </c:pt>
                <c:pt idx="646">
                  <c:v>93</c:v>
                </c:pt>
                <c:pt idx="647">
                  <c:v>94</c:v>
                </c:pt>
                <c:pt idx="648">
                  <c:v>95</c:v>
                </c:pt>
                <c:pt idx="649">
                  <c:v>96</c:v>
                </c:pt>
                <c:pt idx="650">
                  <c:v>97</c:v>
                </c:pt>
                <c:pt idx="651">
                  <c:v>98</c:v>
                </c:pt>
                <c:pt idx="652">
                  <c:v>99</c:v>
                </c:pt>
                <c:pt idx="653">
                  <c:v>100</c:v>
                </c:pt>
                <c:pt idx="654">
                  <c:v>101</c:v>
                </c:pt>
                <c:pt idx="655">
                  <c:v>102</c:v>
                </c:pt>
                <c:pt idx="656">
                  <c:v>103</c:v>
                </c:pt>
                <c:pt idx="657">
                  <c:v>104</c:v>
                </c:pt>
                <c:pt idx="658">
                  <c:v>105</c:v>
                </c:pt>
                <c:pt idx="659">
                  <c:v>106</c:v>
                </c:pt>
                <c:pt idx="660">
                  <c:v>107</c:v>
                </c:pt>
                <c:pt idx="661">
                  <c:v>108</c:v>
                </c:pt>
                <c:pt idx="662">
                  <c:v>109</c:v>
                </c:pt>
                <c:pt idx="663">
                  <c:v>110</c:v>
                </c:pt>
                <c:pt idx="664">
                  <c:v>111</c:v>
                </c:pt>
                <c:pt idx="665">
                  <c:v>112</c:v>
                </c:pt>
              </c:numCache>
            </c:numRef>
          </c:xVal>
          <c:yVal>
            <c:numRef>
              <c:f>'Special sampling'!$I$7:$I$672</c:f>
              <c:numCache>
                <c:formatCode>General</c:formatCode>
                <c:ptCount val="666"/>
                <c:pt idx="254" formatCode="0.0">
                  <c:v>0.19</c:v>
                </c:pt>
                <c:pt idx="255" formatCode="0.0">
                  <c:v>0.28999999999999998</c:v>
                </c:pt>
                <c:pt idx="256" formatCode="0.0">
                  <c:v>0.25</c:v>
                </c:pt>
                <c:pt idx="259" formatCode="0.0">
                  <c:v>0</c:v>
                </c:pt>
                <c:pt idx="260" formatCode="0.0">
                  <c:v>0.16</c:v>
                </c:pt>
                <c:pt idx="261" formatCode="0.0">
                  <c:v>0</c:v>
                </c:pt>
                <c:pt idx="262" formatCode="0.0">
                  <c:v>0.41</c:v>
                </c:pt>
                <c:pt idx="263" formatCode="0.0">
                  <c:v>0.3</c:v>
                </c:pt>
                <c:pt idx="266" formatCode="0.0">
                  <c:v>0.13</c:v>
                </c:pt>
                <c:pt idx="267" formatCode="0.0">
                  <c:v>0.21</c:v>
                </c:pt>
                <c:pt idx="268" formatCode="0.0">
                  <c:v>0.13</c:v>
                </c:pt>
                <c:pt idx="269" formatCode="0.0">
                  <c:v>0.18</c:v>
                </c:pt>
                <c:pt idx="270" formatCode="0.0">
                  <c:v>0.14000000000000001</c:v>
                </c:pt>
                <c:pt idx="273" formatCode="0.0">
                  <c:v>0.18</c:v>
                </c:pt>
                <c:pt idx="274" formatCode="0.0">
                  <c:v>0.22</c:v>
                </c:pt>
                <c:pt idx="275" formatCode="0.0">
                  <c:v>0.86</c:v>
                </c:pt>
                <c:pt idx="276" formatCode="0.0">
                  <c:v>0.84</c:v>
                </c:pt>
                <c:pt idx="277" formatCode="0.0">
                  <c:v>0.1</c:v>
                </c:pt>
                <c:pt idx="280" formatCode="0.0">
                  <c:v>0.28999999999999998</c:v>
                </c:pt>
                <c:pt idx="281" formatCode="0.0">
                  <c:v>0.13</c:v>
                </c:pt>
                <c:pt idx="282" formatCode="0.0">
                  <c:v>0.37</c:v>
                </c:pt>
                <c:pt idx="283" formatCode="0.0">
                  <c:v>0.21</c:v>
                </c:pt>
                <c:pt idx="284" formatCode="0.0">
                  <c:v>1.53</c:v>
                </c:pt>
                <c:pt idx="287" formatCode="0.0">
                  <c:v>1.38</c:v>
                </c:pt>
                <c:pt idx="288" formatCode="0.0">
                  <c:v>0.86</c:v>
                </c:pt>
                <c:pt idx="289" formatCode="0.0">
                  <c:v>0.69</c:v>
                </c:pt>
                <c:pt idx="290" formatCode="0.0">
                  <c:v>0.13</c:v>
                </c:pt>
                <c:pt idx="294" formatCode="0.0">
                  <c:v>0.19</c:v>
                </c:pt>
                <c:pt idx="295" formatCode="0.0">
                  <c:v>0.19</c:v>
                </c:pt>
                <c:pt idx="296" formatCode="0.0">
                  <c:v>0.17</c:v>
                </c:pt>
                <c:pt idx="297" formatCode="0.0">
                  <c:v>0.19</c:v>
                </c:pt>
                <c:pt idx="298" formatCode="0.0">
                  <c:v>0.27</c:v>
                </c:pt>
                <c:pt idx="301" formatCode="0.0">
                  <c:v>0.13</c:v>
                </c:pt>
                <c:pt idx="302" formatCode="0.0">
                  <c:v>0.17</c:v>
                </c:pt>
                <c:pt idx="303" formatCode="0.0">
                  <c:v>0.13</c:v>
                </c:pt>
                <c:pt idx="304" formatCode="0.0">
                  <c:v>0.17</c:v>
                </c:pt>
                <c:pt idx="305" formatCode="0.0">
                  <c:v>0.71</c:v>
                </c:pt>
                <c:pt idx="308" formatCode="0.0">
                  <c:v>0</c:v>
                </c:pt>
                <c:pt idx="309" formatCode="0.0">
                  <c:v>0.83</c:v>
                </c:pt>
                <c:pt idx="310" formatCode="0.0">
                  <c:v>0</c:v>
                </c:pt>
                <c:pt idx="311" formatCode="0.0">
                  <c:v>0.22</c:v>
                </c:pt>
                <c:pt idx="312" formatCode="0.0">
                  <c:v>0</c:v>
                </c:pt>
                <c:pt idx="315" formatCode="0.0">
                  <c:v>0.12</c:v>
                </c:pt>
                <c:pt idx="316" formatCode="0.0">
                  <c:v>0.32</c:v>
                </c:pt>
                <c:pt idx="317" formatCode="0.0">
                  <c:v>0.24</c:v>
                </c:pt>
                <c:pt idx="318" formatCode="0.0">
                  <c:v>0.16</c:v>
                </c:pt>
                <c:pt idx="319" formatCode="0.0">
                  <c:v>0.15</c:v>
                </c:pt>
                <c:pt idx="322" formatCode="0.0">
                  <c:v>0.22</c:v>
                </c:pt>
                <c:pt idx="323" formatCode="0.0">
                  <c:v>0.13</c:v>
                </c:pt>
                <c:pt idx="324" formatCode="0.0">
                  <c:v>0.19</c:v>
                </c:pt>
                <c:pt idx="325" formatCode="0.0">
                  <c:v>0</c:v>
                </c:pt>
                <c:pt idx="326" formatCode="0.0">
                  <c:v>0.23</c:v>
                </c:pt>
                <c:pt idx="329" formatCode="0.0">
                  <c:v>0.18</c:v>
                </c:pt>
                <c:pt idx="330" formatCode="0.0">
                  <c:v>0.22</c:v>
                </c:pt>
                <c:pt idx="331" formatCode="0.0">
                  <c:v>0.18</c:v>
                </c:pt>
                <c:pt idx="332" formatCode="0.0">
                  <c:v>0.35</c:v>
                </c:pt>
                <c:pt idx="333" formatCode="0.0">
                  <c:v>0.34</c:v>
                </c:pt>
                <c:pt idx="336" formatCode="0.0">
                  <c:v>0.22</c:v>
                </c:pt>
                <c:pt idx="337" formatCode="0.0">
                  <c:v>0.19</c:v>
                </c:pt>
                <c:pt idx="338" formatCode="0.0">
                  <c:v>0.15</c:v>
                </c:pt>
                <c:pt idx="339" formatCode="0.0">
                  <c:v>0.19</c:v>
                </c:pt>
                <c:pt idx="340" formatCode="0.0">
                  <c:v>0.3</c:v>
                </c:pt>
                <c:pt idx="343" formatCode="0.0">
                  <c:v>0.19</c:v>
                </c:pt>
                <c:pt idx="344" formatCode="0.0">
                  <c:v>0.13</c:v>
                </c:pt>
                <c:pt idx="345" formatCode="0.0">
                  <c:v>0.27</c:v>
                </c:pt>
                <c:pt idx="346" formatCode="0.0">
                  <c:v>0.15</c:v>
                </c:pt>
                <c:pt idx="347" formatCode="0.0">
                  <c:v>0.34</c:v>
                </c:pt>
                <c:pt idx="351" formatCode="0.0">
                  <c:v>0.16</c:v>
                </c:pt>
                <c:pt idx="352" formatCode="0.0">
                  <c:v>0.26</c:v>
                </c:pt>
                <c:pt idx="353" formatCode="0.0">
                  <c:v>0.36</c:v>
                </c:pt>
                <c:pt idx="354" formatCode="0.0">
                  <c:v>0.33</c:v>
                </c:pt>
                <c:pt idx="357" formatCode="0.0">
                  <c:v>0.34</c:v>
                </c:pt>
                <c:pt idx="358" formatCode="0.0">
                  <c:v>0.24</c:v>
                </c:pt>
                <c:pt idx="359" formatCode="0.0">
                  <c:v>0.49</c:v>
                </c:pt>
                <c:pt idx="360" formatCode="0.0">
                  <c:v>0.22</c:v>
                </c:pt>
                <c:pt idx="361" formatCode="0.0">
                  <c:v>0.25</c:v>
                </c:pt>
                <c:pt idx="364" formatCode="0.0">
                  <c:v>0.2</c:v>
                </c:pt>
                <c:pt idx="365" formatCode="0.0">
                  <c:v>0.28000000000000003</c:v>
                </c:pt>
                <c:pt idx="366" formatCode="0.0">
                  <c:v>0.32</c:v>
                </c:pt>
                <c:pt idx="367" formatCode="0.0">
                  <c:v>0.46</c:v>
                </c:pt>
                <c:pt idx="368" formatCode="0.0">
                  <c:v>0.19</c:v>
                </c:pt>
                <c:pt idx="371" formatCode="0.0">
                  <c:v>0.72</c:v>
                </c:pt>
                <c:pt idx="372" formatCode="0.0">
                  <c:v>0.56999999999999995</c:v>
                </c:pt>
                <c:pt idx="373" formatCode="0.0">
                  <c:v>0.21</c:v>
                </c:pt>
                <c:pt idx="374" formatCode="0.0">
                  <c:v>0.27</c:v>
                </c:pt>
                <c:pt idx="375" formatCode="0.0">
                  <c:v>0.24</c:v>
                </c:pt>
                <c:pt idx="378" formatCode="0.0">
                  <c:v>0.15</c:v>
                </c:pt>
                <c:pt idx="379" formatCode="0.0">
                  <c:v>0.71</c:v>
                </c:pt>
                <c:pt idx="380" formatCode="0.0">
                  <c:v>0.39</c:v>
                </c:pt>
                <c:pt idx="381" formatCode="0.0">
                  <c:v>0.24</c:v>
                </c:pt>
                <c:pt idx="382" formatCode="0.0">
                  <c:v>0.26</c:v>
                </c:pt>
                <c:pt idx="385" formatCode="0.0">
                  <c:v>0.23</c:v>
                </c:pt>
                <c:pt idx="386" formatCode="0.0">
                  <c:v>0.17</c:v>
                </c:pt>
                <c:pt idx="387" formatCode="0.0">
                  <c:v>0.23</c:v>
                </c:pt>
                <c:pt idx="388" formatCode="0.0">
                  <c:v>0.31</c:v>
                </c:pt>
                <c:pt idx="389" formatCode="0.00">
                  <c:v>0.24</c:v>
                </c:pt>
                <c:pt idx="392" formatCode="0.00">
                  <c:v>0.13</c:v>
                </c:pt>
                <c:pt idx="393" formatCode="0.0">
                  <c:v>0.16</c:v>
                </c:pt>
                <c:pt idx="394" formatCode="0.0">
                  <c:v>0.31</c:v>
                </c:pt>
                <c:pt idx="395" formatCode="0.0">
                  <c:v>0.31</c:v>
                </c:pt>
                <c:pt idx="396" formatCode="0.0">
                  <c:v>0.48</c:v>
                </c:pt>
                <c:pt idx="399" formatCode="0.00">
                  <c:v>0.26</c:v>
                </c:pt>
                <c:pt idx="400" formatCode="0.00">
                  <c:v>0.34</c:v>
                </c:pt>
                <c:pt idx="401" formatCode="0.00">
                  <c:v>0.19</c:v>
                </c:pt>
                <c:pt idx="402" formatCode="0.00">
                  <c:v>0.1</c:v>
                </c:pt>
                <c:pt idx="403" formatCode="0.00">
                  <c:v>1.19</c:v>
                </c:pt>
                <c:pt idx="406" formatCode="0.00">
                  <c:v>0.2</c:v>
                </c:pt>
                <c:pt idx="414" formatCode="0.00">
                  <c:v>0.21</c:v>
                </c:pt>
                <c:pt idx="415" formatCode="0.00">
                  <c:v>1.46</c:v>
                </c:pt>
                <c:pt idx="416" formatCode="0.00">
                  <c:v>0.32</c:v>
                </c:pt>
                <c:pt idx="417" formatCode="0.00">
                  <c:v>0</c:v>
                </c:pt>
                <c:pt idx="420" formatCode="0.00">
                  <c:v>0.23</c:v>
                </c:pt>
                <c:pt idx="421" formatCode="0.00">
                  <c:v>0.19</c:v>
                </c:pt>
                <c:pt idx="422" formatCode="0.00">
                  <c:v>0.4</c:v>
                </c:pt>
                <c:pt idx="423" formatCode="0.00">
                  <c:v>0.23</c:v>
                </c:pt>
                <c:pt idx="424" formatCode="0.00">
                  <c:v>0.16</c:v>
                </c:pt>
                <c:pt idx="425" formatCode="0.00">
                  <c:v>0.18</c:v>
                </c:pt>
                <c:pt idx="427" formatCode="0.00">
                  <c:v>0.18</c:v>
                </c:pt>
                <c:pt idx="428" formatCode="0.00">
                  <c:v>0.26</c:v>
                </c:pt>
                <c:pt idx="429" formatCode="0.00">
                  <c:v>0.31</c:v>
                </c:pt>
                <c:pt idx="430" formatCode="0.00">
                  <c:v>1.2</c:v>
                </c:pt>
                <c:pt idx="431" formatCode="0.00">
                  <c:v>1.1599999999999999</c:v>
                </c:pt>
                <c:pt idx="434" formatCode="0.00">
                  <c:v>0.49</c:v>
                </c:pt>
                <c:pt idx="435" formatCode="0.00">
                  <c:v>0.74</c:v>
                </c:pt>
                <c:pt idx="436" formatCode="0.00">
                  <c:v>0.66</c:v>
                </c:pt>
                <c:pt idx="437" formatCode="0.00">
                  <c:v>0.42</c:v>
                </c:pt>
                <c:pt idx="438" formatCode="0.00">
                  <c:v>0.36</c:v>
                </c:pt>
                <c:pt idx="441">
                  <c:v>0.6</c:v>
                </c:pt>
                <c:pt idx="442" formatCode="0.00">
                  <c:v>0.75</c:v>
                </c:pt>
                <c:pt idx="443" formatCode="0.00">
                  <c:v>0.2</c:v>
                </c:pt>
                <c:pt idx="444" formatCode="0.00">
                  <c:v>0.31</c:v>
                </c:pt>
                <c:pt idx="445" formatCode="0.00">
                  <c:v>0.38</c:v>
                </c:pt>
                <c:pt idx="448" formatCode="0.00">
                  <c:v>0.39</c:v>
                </c:pt>
                <c:pt idx="449" formatCode="0.00">
                  <c:v>0.49</c:v>
                </c:pt>
                <c:pt idx="450" formatCode="0.00">
                  <c:v>0.62</c:v>
                </c:pt>
                <c:pt idx="451" formatCode="0.00">
                  <c:v>0.47</c:v>
                </c:pt>
                <c:pt idx="452" formatCode="0.00">
                  <c:v>0.1</c:v>
                </c:pt>
                <c:pt idx="455" formatCode="0.00">
                  <c:v>0.2</c:v>
                </c:pt>
                <c:pt idx="456" formatCode="0.00">
                  <c:v>0.45</c:v>
                </c:pt>
                <c:pt idx="457" formatCode="0.00">
                  <c:v>0.4</c:v>
                </c:pt>
                <c:pt idx="458" formatCode="0.00">
                  <c:v>0.22</c:v>
                </c:pt>
                <c:pt idx="459" formatCode="0.00">
                  <c:v>0.19</c:v>
                </c:pt>
                <c:pt idx="462" formatCode="0.00">
                  <c:v>0</c:v>
                </c:pt>
                <c:pt idx="463" formatCode="0.00">
                  <c:v>0.39</c:v>
                </c:pt>
                <c:pt idx="464" formatCode="0.00">
                  <c:v>0.33</c:v>
                </c:pt>
                <c:pt idx="465" formatCode="0.00">
                  <c:v>1.01</c:v>
                </c:pt>
                <c:pt idx="466" formatCode="0.00">
                  <c:v>0.71</c:v>
                </c:pt>
                <c:pt idx="469" formatCode="0.00">
                  <c:v>0.14000000000000001</c:v>
                </c:pt>
                <c:pt idx="470" formatCode="0.00">
                  <c:v>0.14000000000000001</c:v>
                </c:pt>
                <c:pt idx="472" formatCode="0.00">
                  <c:v>1.28</c:v>
                </c:pt>
                <c:pt idx="473" formatCode="0.00">
                  <c:v>0.15</c:v>
                </c:pt>
                <c:pt idx="476" formatCode="0.00">
                  <c:v>0.13</c:v>
                </c:pt>
                <c:pt idx="477" formatCode="0.00">
                  <c:v>0</c:v>
                </c:pt>
                <c:pt idx="478" formatCode="0.00">
                  <c:v>0.4</c:v>
                </c:pt>
                <c:pt idx="479" formatCode="0.00">
                  <c:v>0</c:v>
                </c:pt>
                <c:pt idx="480" formatCode="0.00">
                  <c:v>0.32</c:v>
                </c:pt>
                <c:pt idx="483" formatCode="0.00">
                  <c:v>0</c:v>
                </c:pt>
                <c:pt idx="484" formatCode="0.00">
                  <c:v>0.18</c:v>
                </c:pt>
                <c:pt idx="485" formatCode="0.00">
                  <c:v>0.24</c:v>
                </c:pt>
                <c:pt idx="486" formatCode="0.00">
                  <c:v>0.2</c:v>
                </c:pt>
                <c:pt idx="487" formatCode="0.00">
                  <c:v>0.43</c:v>
                </c:pt>
                <c:pt idx="490" formatCode="0.00">
                  <c:v>0.12</c:v>
                </c:pt>
                <c:pt idx="491" formatCode="0.00">
                  <c:v>2.1800000000000002</c:v>
                </c:pt>
                <c:pt idx="492" formatCode="0.00">
                  <c:v>1.19</c:v>
                </c:pt>
                <c:pt idx="493" formatCode="0.00">
                  <c:v>0.43</c:v>
                </c:pt>
                <c:pt idx="497" formatCode="0.00">
                  <c:v>0.14000000000000001</c:v>
                </c:pt>
                <c:pt idx="498" formatCode="0.00">
                  <c:v>0.51</c:v>
                </c:pt>
                <c:pt idx="499" formatCode="0.00">
                  <c:v>0.21</c:v>
                </c:pt>
                <c:pt idx="500" formatCode="0.00">
                  <c:v>0.16</c:v>
                </c:pt>
                <c:pt idx="501" formatCode="0.00">
                  <c:v>0.24</c:v>
                </c:pt>
                <c:pt idx="504" formatCode="0.00">
                  <c:v>0</c:v>
                </c:pt>
                <c:pt idx="505" formatCode="0.00">
                  <c:v>0.34</c:v>
                </c:pt>
                <c:pt idx="506" formatCode="0.00">
                  <c:v>0.27</c:v>
                </c:pt>
                <c:pt idx="507" formatCode="0.00">
                  <c:v>0.41</c:v>
                </c:pt>
                <c:pt idx="508" formatCode="0.00">
                  <c:v>0.13</c:v>
                </c:pt>
                <c:pt idx="511" formatCode="0.00">
                  <c:v>0</c:v>
                </c:pt>
                <c:pt idx="512" formatCode="0.00">
                  <c:v>0</c:v>
                </c:pt>
                <c:pt idx="513" formatCode="0.00">
                  <c:v>0</c:v>
                </c:pt>
                <c:pt idx="514" formatCode="0.00">
                  <c:v>0</c:v>
                </c:pt>
                <c:pt idx="515" formatCode="0.00">
                  <c:v>0.79</c:v>
                </c:pt>
                <c:pt idx="518" formatCode="0.00">
                  <c:v>0.11</c:v>
                </c:pt>
                <c:pt idx="519" formatCode="0.00">
                  <c:v>0</c:v>
                </c:pt>
                <c:pt idx="520" formatCode="0.00">
                  <c:v>0</c:v>
                </c:pt>
                <c:pt idx="521" formatCode="0.00">
                  <c:v>0.22</c:v>
                </c:pt>
                <c:pt idx="522" formatCode="0.00">
                  <c:v>0</c:v>
                </c:pt>
                <c:pt idx="525" formatCode="0.00">
                  <c:v>0</c:v>
                </c:pt>
                <c:pt idx="526" formatCode="0.00">
                  <c:v>0.13</c:v>
                </c:pt>
                <c:pt idx="527" formatCode="0.00">
                  <c:v>0.11</c:v>
                </c:pt>
                <c:pt idx="528" formatCode="0.00">
                  <c:v>0.49</c:v>
                </c:pt>
                <c:pt idx="529" formatCode="0.00">
                  <c:v>2.16</c:v>
                </c:pt>
                <c:pt idx="532" formatCode="0.00">
                  <c:v>0</c:v>
                </c:pt>
                <c:pt idx="533" formatCode="0.00">
                  <c:v>0.14000000000000001</c:v>
                </c:pt>
                <c:pt idx="544" formatCode="0.00">
                  <c:v>0.44942857142857134</c:v>
                </c:pt>
                <c:pt idx="545" formatCode="0.00">
                  <c:v>2.1800000000000002</c:v>
                </c:pt>
                <c:pt idx="546" formatCode="0.00">
                  <c:v>0.1</c:v>
                </c:pt>
                <c:pt idx="558" formatCode="0.00">
                  <c:v>0.94</c:v>
                </c:pt>
                <c:pt idx="559" formatCode="0.00">
                  <c:v>1.04</c:v>
                </c:pt>
                <c:pt idx="560" formatCode="0.00">
                  <c:v>0.64</c:v>
                </c:pt>
                <c:pt idx="563" formatCode="0.00">
                  <c:v>0.67</c:v>
                </c:pt>
                <c:pt idx="564" formatCode="0.00">
                  <c:v>0.71</c:v>
                </c:pt>
                <c:pt idx="565" formatCode="0.00">
                  <c:v>0.59</c:v>
                </c:pt>
                <c:pt idx="566" formatCode="0.00">
                  <c:v>0.87</c:v>
                </c:pt>
                <c:pt idx="567" formatCode="0.00">
                  <c:v>0.98</c:v>
                </c:pt>
                <c:pt idx="570" formatCode="0.00">
                  <c:v>0.12</c:v>
                </c:pt>
                <c:pt idx="571" formatCode="0.00">
                  <c:v>0.1</c:v>
                </c:pt>
                <c:pt idx="572" formatCode="0.00">
                  <c:v>0.45</c:v>
                </c:pt>
                <c:pt idx="573" formatCode="0.00">
                  <c:v>1.88</c:v>
                </c:pt>
                <c:pt idx="574" formatCode="0.00">
                  <c:v>0.28999999999999998</c:v>
                </c:pt>
                <c:pt idx="580" formatCode="0.00">
                  <c:v>1.36</c:v>
                </c:pt>
                <c:pt idx="581" formatCode="0.00">
                  <c:v>2.08</c:v>
                </c:pt>
                <c:pt idx="584" formatCode="0.00">
                  <c:v>1.86</c:v>
                </c:pt>
                <c:pt idx="585" formatCode="0.00">
                  <c:v>2.06</c:v>
                </c:pt>
                <c:pt idx="586" formatCode="0.00">
                  <c:v>0.99</c:v>
                </c:pt>
                <c:pt idx="587" formatCode="0.00">
                  <c:v>4.3899999999999997</c:v>
                </c:pt>
                <c:pt idx="588" formatCode="0.00">
                  <c:v>0.57999999999999996</c:v>
                </c:pt>
                <c:pt idx="591" formatCode="0.00">
                  <c:v>1.91</c:v>
                </c:pt>
                <c:pt idx="592">
                  <c:v>3.19</c:v>
                </c:pt>
                <c:pt idx="593">
                  <c:v>3.45</c:v>
                </c:pt>
                <c:pt idx="594">
                  <c:v>1.99</c:v>
                </c:pt>
                <c:pt idx="595" formatCode="0.00">
                  <c:v>2.83</c:v>
                </c:pt>
                <c:pt idx="598" formatCode="0.00">
                  <c:v>0.6</c:v>
                </c:pt>
                <c:pt idx="599" formatCode="0.00">
                  <c:v>0.9</c:v>
                </c:pt>
                <c:pt idx="601" formatCode="0.00">
                  <c:v>1.38</c:v>
                </c:pt>
                <c:pt idx="602" formatCode="0.00">
                  <c:v>0.51</c:v>
                </c:pt>
                <c:pt idx="605" formatCode="0.00">
                  <c:v>0.1</c:v>
                </c:pt>
                <c:pt idx="606">
                  <c:v>0.1</c:v>
                </c:pt>
                <c:pt idx="607">
                  <c:v>0.1</c:v>
                </c:pt>
                <c:pt idx="608">
                  <c:v>0.43</c:v>
                </c:pt>
                <c:pt idx="609">
                  <c:v>1.3</c:v>
                </c:pt>
                <c:pt idx="612">
                  <c:v>0.1</c:v>
                </c:pt>
                <c:pt idx="613">
                  <c:v>0.1</c:v>
                </c:pt>
                <c:pt idx="614">
                  <c:v>0.3</c:v>
                </c:pt>
                <c:pt idx="615">
                  <c:v>0.5</c:v>
                </c:pt>
                <c:pt idx="616">
                  <c:v>0.57999999999999996</c:v>
                </c:pt>
                <c:pt idx="619">
                  <c:v>0.1</c:v>
                </c:pt>
                <c:pt idx="620">
                  <c:v>0.4</c:v>
                </c:pt>
                <c:pt idx="621">
                  <c:v>0.28999999999999998</c:v>
                </c:pt>
                <c:pt idx="622">
                  <c:v>0.11</c:v>
                </c:pt>
                <c:pt idx="623">
                  <c:v>0.2</c:v>
                </c:pt>
                <c:pt idx="626">
                  <c:v>0.11</c:v>
                </c:pt>
                <c:pt idx="627">
                  <c:v>0.15</c:v>
                </c:pt>
                <c:pt idx="628">
                  <c:v>0.17</c:v>
                </c:pt>
                <c:pt idx="629">
                  <c:v>0.18</c:v>
                </c:pt>
                <c:pt idx="630">
                  <c:v>0.16</c:v>
                </c:pt>
                <c:pt idx="633">
                  <c:v>0.19</c:v>
                </c:pt>
                <c:pt idx="634">
                  <c:v>0.17</c:v>
                </c:pt>
                <c:pt idx="635">
                  <c:v>0.1</c:v>
                </c:pt>
                <c:pt idx="636">
                  <c:v>0.5</c:v>
                </c:pt>
                <c:pt idx="637">
                  <c:v>0.17</c:v>
                </c:pt>
                <c:pt idx="640">
                  <c:v>0.1</c:v>
                </c:pt>
                <c:pt idx="641">
                  <c:v>0.1</c:v>
                </c:pt>
                <c:pt idx="642">
                  <c:v>0.52</c:v>
                </c:pt>
                <c:pt idx="643">
                  <c:v>0.18</c:v>
                </c:pt>
                <c:pt idx="644">
                  <c:v>0.16</c:v>
                </c:pt>
                <c:pt idx="647">
                  <c:v>0.2</c:v>
                </c:pt>
                <c:pt idx="648">
                  <c:v>0.21</c:v>
                </c:pt>
                <c:pt idx="649">
                  <c:v>0.14000000000000001</c:v>
                </c:pt>
                <c:pt idx="650">
                  <c:v>0.99</c:v>
                </c:pt>
                <c:pt idx="651">
                  <c:v>0.15</c:v>
                </c:pt>
                <c:pt idx="654">
                  <c:v>0.26</c:v>
                </c:pt>
                <c:pt idx="655">
                  <c:v>0.21</c:v>
                </c:pt>
                <c:pt idx="656">
                  <c:v>0.16</c:v>
                </c:pt>
                <c:pt idx="657">
                  <c:v>0.15</c:v>
                </c:pt>
                <c:pt idx="658">
                  <c:v>0.32</c:v>
                </c:pt>
                <c:pt idx="661">
                  <c:v>0.17</c:v>
                </c:pt>
                <c:pt idx="662">
                  <c:v>0</c:v>
                </c:pt>
                <c:pt idx="663">
                  <c:v>0.11</c:v>
                </c:pt>
                <c:pt idx="664">
                  <c:v>0.24</c:v>
                </c:pt>
                <c:pt idx="665">
                  <c:v>0.78</c:v>
                </c:pt>
              </c:numCache>
            </c:numRef>
          </c:yVal>
          <c:smooth val="1"/>
          <c:extLst>
            <c:ext xmlns:c16="http://schemas.microsoft.com/office/drawing/2014/chart" uri="{C3380CC4-5D6E-409C-BE32-E72D297353CC}">
              <c16:uniqueId val="{00000000-3584-48E4-8A91-ED9D77E381A9}"/>
            </c:ext>
          </c:extLst>
        </c:ser>
        <c:ser>
          <c:idx val="3"/>
          <c:order val="1"/>
          <c:tx>
            <c:v>Tanks 1_4 Eff_monthly ave_Ammonia</c:v>
          </c:tx>
          <c:spPr>
            <a:ln w="31750">
              <a:solidFill>
                <a:schemeClr val="accent1">
                  <a:lumMod val="75000"/>
                </a:schemeClr>
              </a:solidFill>
            </a:ln>
          </c:spPr>
          <c:marker>
            <c:symbol val="none"/>
          </c:marker>
          <c:xVal>
            <c:numRef>
              <c:f>'Special sampling'!$G$7:$G$672</c:f>
              <c:numCache>
                <c:formatCode>[$-F800]dddd\,\ mmmm\ dd\,\ yyyy</c:formatCode>
                <c:ptCount val="666"/>
                <c:pt idx="0">
                  <c:v>42268.445138888892</c:v>
                </c:pt>
                <c:pt idx="1">
                  <c:v>42269.445138888892</c:v>
                </c:pt>
                <c:pt idx="2">
                  <c:v>42270.445138888892</c:v>
                </c:pt>
                <c:pt idx="3">
                  <c:v>42271.445138888892</c:v>
                </c:pt>
                <c:pt idx="4">
                  <c:v>42272.445138888892</c:v>
                </c:pt>
                <c:pt idx="5">
                  <c:v>42273.445138888892</c:v>
                </c:pt>
                <c:pt idx="6">
                  <c:v>42274.445138888892</c:v>
                </c:pt>
                <c:pt idx="7">
                  <c:v>42275.445138888892</c:v>
                </c:pt>
                <c:pt idx="8">
                  <c:v>42276.445138888892</c:v>
                </c:pt>
                <c:pt idx="9">
                  <c:v>42277.445138888892</c:v>
                </c:pt>
                <c:pt idx="10">
                  <c:v>42278.445138888892</c:v>
                </c:pt>
                <c:pt idx="11">
                  <c:v>42279.47152777778</c:v>
                </c:pt>
                <c:pt idx="12">
                  <c:v>42280.47152777778</c:v>
                </c:pt>
                <c:pt idx="13">
                  <c:v>42281.47152777778</c:v>
                </c:pt>
                <c:pt idx="14">
                  <c:v>42282.477083333331</c:v>
                </c:pt>
                <c:pt idx="15">
                  <c:v>42283.479166666664</c:v>
                </c:pt>
                <c:pt idx="16">
                  <c:v>42284.481944444444</c:v>
                </c:pt>
                <c:pt idx="17">
                  <c:v>42285.484027777777</c:v>
                </c:pt>
                <c:pt idx="18">
                  <c:v>42286.486111111109</c:v>
                </c:pt>
                <c:pt idx="19">
                  <c:v>42287.486111111109</c:v>
                </c:pt>
                <c:pt idx="20">
                  <c:v>42288.486111111109</c:v>
                </c:pt>
                <c:pt idx="21">
                  <c:v>42289.493055555555</c:v>
                </c:pt>
                <c:pt idx="22">
                  <c:v>42290.493750000001</c:v>
                </c:pt>
                <c:pt idx="23">
                  <c:v>42291.496527777781</c:v>
                </c:pt>
                <c:pt idx="24">
                  <c:v>42292.496527777781</c:v>
                </c:pt>
                <c:pt idx="25">
                  <c:v>42293.496527777781</c:v>
                </c:pt>
                <c:pt idx="26">
                  <c:v>42294.496527777781</c:v>
                </c:pt>
                <c:pt idx="27">
                  <c:v>42295.496527777781</c:v>
                </c:pt>
                <c:pt idx="28">
                  <c:v>42296.496527777781</c:v>
                </c:pt>
                <c:pt idx="29">
                  <c:v>42297.496527777781</c:v>
                </c:pt>
                <c:pt idx="30">
                  <c:v>42298.496527777781</c:v>
                </c:pt>
                <c:pt idx="31">
                  <c:v>42299.496527777781</c:v>
                </c:pt>
                <c:pt idx="32">
                  <c:v>42300.496527777781</c:v>
                </c:pt>
                <c:pt idx="33">
                  <c:v>42301.496527777781</c:v>
                </c:pt>
                <c:pt idx="34">
                  <c:v>42302.496527777781</c:v>
                </c:pt>
                <c:pt idx="35">
                  <c:v>42303.496527777781</c:v>
                </c:pt>
                <c:pt idx="36">
                  <c:v>42304.496527777781</c:v>
                </c:pt>
                <c:pt idx="37">
                  <c:v>42305.496527777781</c:v>
                </c:pt>
                <c:pt idx="38">
                  <c:v>42306.496527777781</c:v>
                </c:pt>
                <c:pt idx="39">
                  <c:v>42307.496527777781</c:v>
                </c:pt>
                <c:pt idx="40">
                  <c:v>42308.496527777781</c:v>
                </c:pt>
                <c:pt idx="41">
                  <c:v>42309.496527777781</c:v>
                </c:pt>
                <c:pt idx="42">
                  <c:v>42310.496527777781</c:v>
                </c:pt>
                <c:pt idx="43">
                  <c:v>42311.496527777781</c:v>
                </c:pt>
                <c:pt idx="44">
                  <c:v>42312.496527777781</c:v>
                </c:pt>
                <c:pt idx="45">
                  <c:v>42313.496527777781</c:v>
                </c:pt>
                <c:pt idx="46">
                  <c:v>42314.496527777781</c:v>
                </c:pt>
                <c:pt idx="47">
                  <c:v>42315.496527777781</c:v>
                </c:pt>
                <c:pt idx="48">
                  <c:v>42316.496527777781</c:v>
                </c:pt>
                <c:pt idx="49">
                  <c:v>42317.496527777781</c:v>
                </c:pt>
                <c:pt idx="50">
                  <c:v>42318.496527777781</c:v>
                </c:pt>
                <c:pt idx="51">
                  <c:v>42319.496527777781</c:v>
                </c:pt>
                <c:pt idx="52">
                  <c:v>42320.496527777781</c:v>
                </c:pt>
                <c:pt idx="53">
                  <c:v>42321.496527777781</c:v>
                </c:pt>
                <c:pt idx="54">
                  <c:v>42322.496527777781</c:v>
                </c:pt>
                <c:pt idx="55">
                  <c:v>42323.496527777781</c:v>
                </c:pt>
                <c:pt idx="56">
                  <c:v>42324.496527777781</c:v>
                </c:pt>
                <c:pt idx="57">
                  <c:v>42325.496527777781</c:v>
                </c:pt>
                <c:pt idx="58">
                  <c:v>42326.496527777781</c:v>
                </c:pt>
                <c:pt idx="59">
                  <c:v>42327.496527777781</c:v>
                </c:pt>
                <c:pt idx="60">
                  <c:v>42328.496527777781</c:v>
                </c:pt>
                <c:pt idx="61">
                  <c:v>42329.496527777781</c:v>
                </c:pt>
                <c:pt idx="62">
                  <c:v>42330.496527777781</c:v>
                </c:pt>
                <c:pt idx="63">
                  <c:v>42331.496527777781</c:v>
                </c:pt>
                <c:pt idx="64">
                  <c:v>42332.496527777781</c:v>
                </c:pt>
                <c:pt idx="65">
                  <c:v>42333.496527777781</c:v>
                </c:pt>
                <c:pt idx="66">
                  <c:v>42334.496527777781</c:v>
                </c:pt>
                <c:pt idx="67">
                  <c:v>42335.496527777781</c:v>
                </c:pt>
                <c:pt idx="68">
                  <c:v>42336.496527777781</c:v>
                </c:pt>
                <c:pt idx="69">
                  <c:v>42337.496527777781</c:v>
                </c:pt>
                <c:pt idx="70">
                  <c:v>42338.496527777781</c:v>
                </c:pt>
                <c:pt idx="71">
                  <c:v>42339.496527777781</c:v>
                </c:pt>
                <c:pt idx="72">
                  <c:v>42340.496527777781</c:v>
                </c:pt>
                <c:pt idx="73">
                  <c:v>42341.496527777781</c:v>
                </c:pt>
                <c:pt idx="74">
                  <c:v>42342.496527777781</c:v>
                </c:pt>
                <c:pt idx="75">
                  <c:v>42343.496527777781</c:v>
                </c:pt>
                <c:pt idx="76">
                  <c:v>42344.496527777781</c:v>
                </c:pt>
                <c:pt idx="77">
                  <c:v>42345.496527777781</c:v>
                </c:pt>
                <c:pt idx="78">
                  <c:v>42346.496527777781</c:v>
                </c:pt>
                <c:pt idx="79">
                  <c:v>42347.496527777781</c:v>
                </c:pt>
                <c:pt idx="80">
                  <c:v>42348.496527777781</c:v>
                </c:pt>
                <c:pt idx="81">
                  <c:v>42349.496527777781</c:v>
                </c:pt>
                <c:pt idx="82">
                  <c:v>42350.496527777781</c:v>
                </c:pt>
                <c:pt idx="83">
                  <c:v>42351.496527777781</c:v>
                </c:pt>
                <c:pt idx="84">
                  <c:v>42352.496527777781</c:v>
                </c:pt>
                <c:pt idx="85">
                  <c:v>42353.496527777781</c:v>
                </c:pt>
                <c:pt idx="86">
                  <c:v>42354.496527777781</c:v>
                </c:pt>
                <c:pt idx="87">
                  <c:v>42355.496527777781</c:v>
                </c:pt>
                <c:pt idx="88">
                  <c:v>42356.496527777781</c:v>
                </c:pt>
                <c:pt idx="89">
                  <c:v>42357.496527777781</c:v>
                </c:pt>
                <c:pt idx="90">
                  <c:v>42358.496527777781</c:v>
                </c:pt>
                <c:pt idx="91">
                  <c:v>42359.496527777781</c:v>
                </c:pt>
                <c:pt idx="92">
                  <c:v>42360.496527777781</c:v>
                </c:pt>
                <c:pt idx="93">
                  <c:v>42361.496527777781</c:v>
                </c:pt>
                <c:pt idx="94">
                  <c:v>42362.496527777781</c:v>
                </c:pt>
                <c:pt idx="95">
                  <c:v>42363.496527777781</c:v>
                </c:pt>
                <c:pt idx="96">
                  <c:v>42364.496527777781</c:v>
                </c:pt>
                <c:pt idx="97">
                  <c:v>42365.496527777781</c:v>
                </c:pt>
                <c:pt idx="98">
                  <c:v>42366.496527777781</c:v>
                </c:pt>
                <c:pt idx="99">
                  <c:v>42367.496527777781</c:v>
                </c:pt>
                <c:pt idx="100">
                  <c:v>42368.496527777781</c:v>
                </c:pt>
                <c:pt idx="101">
                  <c:v>42369.496527777781</c:v>
                </c:pt>
                <c:pt idx="102">
                  <c:v>42370.496527777781</c:v>
                </c:pt>
                <c:pt idx="103">
                  <c:v>42371.496527777781</c:v>
                </c:pt>
                <c:pt idx="104">
                  <c:v>42372.496527777781</c:v>
                </c:pt>
                <c:pt idx="105">
                  <c:v>42373.496527777781</c:v>
                </c:pt>
                <c:pt idx="106">
                  <c:v>42374.496527777781</c:v>
                </c:pt>
                <c:pt idx="107">
                  <c:v>42375.496527777781</c:v>
                </c:pt>
                <c:pt idx="108">
                  <c:v>42376.496527777781</c:v>
                </c:pt>
                <c:pt idx="109">
                  <c:v>42377.496527777781</c:v>
                </c:pt>
                <c:pt idx="110">
                  <c:v>42378.496527777781</c:v>
                </c:pt>
                <c:pt idx="111">
                  <c:v>42379.496527777781</c:v>
                </c:pt>
                <c:pt idx="112">
                  <c:v>42380.496527777781</c:v>
                </c:pt>
                <c:pt idx="113">
                  <c:v>42381.496527777781</c:v>
                </c:pt>
                <c:pt idx="114">
                  <c:v>42382.496527777781</c:v>
                </c:pt>
                <c:pt idx="115">
                  <c:v>42383.496527777781</c:v>
                </c:pt>
                <c:pt idx="116">
                  <c:v>42384.496527777781</c:v>
                </c:pt>
                <c:pt idx="117">
                  <c:v>42385.496527777781</c:v>
                </c:pt>
                <c:pt idx="118">
                  <c:v>42386.496527777781</c:v>
                </c:pt>
                <c:pt idx="119">
                  <c:v>42387.496527777781</c:v>
                </c:pt>
                <c:pt idx="120">
                  <c:v>42388.496527777781</c:v>
                </c:pt>
                <c:pt idx="121">
                  <c:v>42389.496527777781</c:v>
                </c:pt>
                <c:pt idx="122">
                  <c:v>42390.496527777781</c:v>
                </c:pt>
                <c:pt idx="123">
                  <c:v>42391.496527777781</c:v>
                </c:pt>
                <c:pt idx="124">
                  <c:v>42392.496527777781</c:v>
                </c:pt>
                <c:pt idx="125">
                  <c:v>42393.496527777781</c:v>
                </c:pt>
                <c:pt idx="126">
                  <c:v>42394.496527777781</c:v>
                </c:pt>
                <c:pt idx="127">
                  <c:v>42395.496527777781</c:v>
                </c:pt>
                <c:pt idx="128">
                  <c:v>42396.496527777781</c:v>
                </c:pt>
                <c:pt idx="129">
                  <c:v>42397.496527777781</c:v>
                </c:pt>
                <c:pt idx="130">
                  <c:v>42398.496527777781</c:v>
                </c:pt>
                <c:pt idx="131">
                  <c:v>42399.496527777781</c:v>
                </c:pt>
                <c:pt idx="132">
                  <c:v>42400.496527777781</c:v>
                </c:pt>
                <c:pt idx="133">
                  <c:v>42401.496527777781</c:v>
                </c:pt>
                <c:pt idx="134">
                  <c:v>42402.496527777781</c:v>
                </c:pt>
                <c:pt idx="135">
                  <c:v>42403.496527777781</c:v>
                </c:pt>
                <c:pt idx="136">
                  <c:v>42404.496527777781</c:v>
                </c:pt>
                <c:pt idx="137">
                  <c:v>42405.496527777781</c:v>
                </c:pt>
                <c:pt idx="138">
                  <c:v>42406.496527777781</c:v>
                </c:pt>
                <c:pt idx="139">
                  <c:v>42407.496527777781</c:v>
                </c:pt>
                <c:pt idx="140">
                  <c:v>42408.496527777781</c:v>
                </c:pt>
                <c:pt idx="141">
                  <c:v>42409.496527777781</c:v>
                </c:pt>
                <c:pt idx="142">
                  <c:v>42410.496527777781</c:v>
                </c:pt>
                <c:pt idx="143">
                  <c:v>42411.496527777781</c:v>
                </c:pt>
                <c:pt idx="144">
                  <c:v>42412.496527777781</c:v>
                </c:pt>
                <c:pt idx="145">
                  <c:v>42413.496527777781</c:v>
                </c:pt>
                <c:pt idx="146">
                  <c:v>42414.496527777781</c:v>
                </c:pt>
                <c:pt idx="147">
                  <c:v>42415.496527777781</c:v>
                </c:pt>
                <c:pt idx="148">
                  <c:v>42416.496527777781</c:v>
                </c:pt>
                <c:pt idx="149">
                  <c:v>42417.496527777781</c:v>
                </c:pt>
                <c:pt idx="150">
                  <c:v>42418.496527777781</c:v>
                </c:pt>
                <c:pt idx="151">
                  <c:v>42419.496527777781</c:v>
                </c:pt>
                <c:pt idx="152">
                  <c:v>42420.496527777781</c:v>
                </c:pt>
                <c:pt idx="153">
                  <c:v>42421.496527777781</c:v>
                </c:pt>
                <c:pt idx="154">
                  <c:v>42422.496527777781</c:v>
                </c:pt>
                <c:pt idx="155">
                  <c:v>42423.496527777781</c:v>
                </c:pt>
                <c:pt idx="156">
                  <c:v>42424.496527777781</c:v>
                </c:pt>
                <c:pt idx="157">
                  <c:v>42425.496527777781</c:v>
                </c:pt>
                <c:pt idx="158">
                  <c:v>42426.496527777781</c:v>
                </c:pt>
                <c:pt idx="159">
                  <c:v>42427.496527777781</c:v>
                </c:pt>
                <c:pt idx="160">
                  <c:v>42428.496527777781</c:v>
                </c:pt>
                <c:pt idx="161">
                  <c:v>42429.496527777781</c:v>
                </c:pt>
                <c:pt idx="162">
                  <c:v>42430.496527777781</c:v>
                </c:pt>
                <c:pt idx="163">
                  <c:v>42431.496527777781</c:v>
                </c:pt>
                <c:pt idx="164">
                  <c:v>42432.496527777781</c:v>
                </c:pt>
                <c:pt idx="165">
                  <c:v>42433.496527777781</c:v>
                </c:pt>
                <c:pt idx="166">
                  <c:v>42434.496527777781</c:v>
                </c:pt>
                <c:pt idx="167">
                  <c:v>42435.496527777781</c:v>
                </c:pt>
                <c:pt idx="168">
                  <c:v>42436.496527777781</c:v>
                </c:pt>
                <c:pt idx="169">
                  <c:v>42437.496527777781</c:v>
                </c:pt>
                <c:pt idx="170">
                  <c:v>42438.496527777781</c:v>
                </c:pt>
                <c:pt idx="171">
                  <c:v>42439.496527777781</c:v>
                </c:pt>
                <c:pt idx="172">
                  <c:v>42440.496527777781</c:v>
                </c:pt>
                <c:pt idx="173">
                  <c:v>42441.496527777781</c:v>
                </c:pt>
                <c:pt idx="174">
                  <c:v>42442.496527777781</c:v>
                </c:pt>
                <c:pt idx="175">
                  <c:v>42443.496527777781</c:v>
                </c:pt>
                <c:pt idx="176">
                  <c:v>42444.496527777781</c:v>
                </c:pt>
                <c:pt idx="177">
                  <c:v>42445.496527777781</c:v>
                </c:pt>
                <c:pt idx="178">
                  <c:v>42446.496527777781</c:v>
                </c:pt>
                <c:pt idx="179">
                  <c:v>42447.496527777781</c:v>
                </c:pt>
                <c:pt idx="180">
                  <c:v>42448.496527777781</c:v>
                </c:pt>
                <c:pt idx="181">
                  <c:v>42449.496527777781</c:v>
                </c:pt>
                <c:pt idx="182">
                  <c:v>42450.496527777781</c:v>
                </c:pt>
                <c:pt idx="183">
                  <c:v>42451.496527777781</c:v>
                </c:pt>
                <c:pt idx="184">
                  <c:v>42452.496527777781</c:v>
                </c:pt>
                <c:pt idx="185">
                  <c:v>42453.496527777781</c:v>
                </c:pt>
                <c:pt idx="186">
                  <c:v>42454.496527777781</c:v>
                </c:pt>
                <c:pt idx="187">
                  <c:v>42455.496527777781</c:v>
                </c:pt>
                <c:pt idx="188">
                  <c:v>42456.496527777781</c:v>
                </c:pt>
                <c:pt idx="189">
                  <c:v>42457.496527777781</c:v>
                </c:pt>
                <c:pt idx="190">
                  <c:v>42458.496527777781</c:v>
                </c:pt>
                <c:pt idx="191">
                  <c:v>42459.496527777781</c:v>
                </c:pt>
                <c:pt idx="192">
                  <c:v>42460.496527777781</c:v>
                </c:pt>
                <c:pt idx="193">
                  <c:v>42461.496527777781</c:v>
                </c:pt>
                <c:pt idx="194">
                  <c:v>42462.496527777781</c:v>
                </c:pt>
                <c:pt idx="195">
                  <c:v>42463.496527777781</c:v>
                </c:pt>
                <c:pt idx="196">
                  <c:v>42464.496527777781</c:v>
                </c:pt>
                <c:pt idx="197">
                  <c:v>42465.496527777781</c:v>
                </c:pt>
                <c:pt idx="198">
                  <c:v>42466.496527777781</c:v>
                </c:pt>
                <c:pt idx="199">
                  <c:v>42467.496527777781</c:v>
                </c:pt>
                <c:pt idx="200">
                  <c:v>42468.496527777781</c:v>
                </c:pt>
                <c:pt idx="201">
                  <c:v>42469.496527777781</c:v>
                </c:pt>
                <c:pt idx="202">
                  <c:v>42470.496527777781</c:v>
                </c:pt>
                <c:pt idx="203">
                  <c:v>42471.496527777781</c:v>
                </c:pt>
                <c:pt idx="204">
                  <c:v>42472.496527777781</c:v>
                </c:pt>
                <c:pt idx="205">
                  <c:v>42473.496527777781</c:v>
                </c:pt>
                <c:pt idx="206">
                  <c:v>42474.496527777781</c:v>
                </c:pt>
                <c:pt idx="207">
                  <c:v>42475.496527777781</c:v>
                </c:pt>
                <c:pt idx="208">
                  <c:v>42476.496527777781</c:v>
                </c:pt>
                <c:pt idx="209">
                  <c:v>42477.496527777781</c:v>
                </c:pt>
                <c:pt idx="210">
                  <c:v>42478.496527777781</c:v>
                </c:pt>
                <c:pt idx="211">
                  <c:v>42479.496527777781</c:v>
                </c:pt>
                <c:pt idx="212">
                  <c:v>42480.496527777781</c:v>
                </c:pt>
                <c:pt idx="213">
                  <c:v>42481.496527777781</c:v>
                </c:pt>
                <c:pt idx="214">
                  <c:v>42482.496527777781</c:v>
                </c:pt>
                <c:pt idx="215">
                  <c:v>42483.496527777781</c:v>
                </c:pt>
                <c:pt idx="216">
                  <c:v>42484.496527777781</c:v>
                </c:pt>
                <c:pt idx="217">
                  <c:v>42485.496527777781</c:v>
                </c:pt>
                <c:pt idx="218">
                  <c:v>42486.496527777781</c:v>
                </c:pt>
                <c:pt idx="219">
                  <c:v>42487.496527777781</c:v>
                </c:pt>
                <c:pt idx="220">
                  <c:v>42488.496527777781</c:v>
                </c:pt>
                <c:pt idx="221">
                  <c:v>42489.496527777781</c:v>
                </c:pt>
                <c:pt idx="222">
                  <c:v>42490.496527777781</c:v>
                </c:pt>
                <c:pt idx="223">
                  <c:v>42491.496527777781</c:v>
                </c:pt>
                <c:pt idx="224">
                  <c:v>42492.496527777781</c:v>
                </c:pt>
                <c:pt idx="225">
                  <c:v>42493.496527777781</c:v>
                </c:pt>
                <c:pt idx="226">
                  <c:v>42494.496527777781</c:v>
                </c:pt>
                <c:pt idx="227">
                  <c:v>42495.496527777781</c:v>
                </c:pt>
                <c:pt idx="228">
                  <c:v>42496.496527777781</c:v>
                </c:pt>
                <c:pt idx="229">
                  <c:v>42497.496527777781</c:v>
                </c:pt>
                <c:pt idx="230">
                  <c:v>42498.496527777781</c:v>
                </c:pt>
                <c:pt idx="231">
                  <c:v>42499.496527777781</c:v>
                </c:pt>
                <c:pt idx="232">
                  <c:v>42500.496527777781</c:v>
                </c:pt>
                <c:pt idx="233">
                  <c:v>42501.496527777781</c:v>
                </c:pt>
                <c:pt idx="234">
                  <c:v>42502.496527777781</c:v>
                </c:pt>
                <c:pt idx="235">
                  <c:v>42503.496527777781</c:v>
                </c:pt>
                <c:pt idx="236">
                  <c:v>42504.496527777781</c:v>
                </c:pt>
                <c:pt idx="237">
                  <c:v>42505.496527777781</c:v>
                </c:pt>
                <c:pt idx="238">
                  <c:v>42506.496527777781</c:v>
                </c:pt>
                <c:pt idx="239">
                  <c:v>42507.496527777781</c:v>
                </c:pt>
                <c:pt idx="240">
                  <c:v>42508.496527777781</c:v>
                </c:pt>
                <c:pt idx="241">
                  <c:v>42509.496527777781</c:v>
                </c:pt>
                <c:pt idx="242">
                  <c:v>42510.496527777781</c:v>
                </c:pt>
                <c:pt idx="243">
                  <c:v>42511.496527777781</c:v>
                </c:pt>
                <c:pt idx="244">
                  <c:v>42512.496527777781</c:v>
                </c:pt>
                <c:pt idx="245">
                  <c:v>42513.496527777781</c:v>
                </c:pt>
                <c:pt idx="246">
                  <c:v>42514.496527777781</c:v>
                </c:pt>
                <c:pt idx="247">
                  <c:v>42515.496527777781</c:v>
                </c:pt>
                <c:pt idx="248">
                  <c:v>42516.496527777781</c:v>
                </c:pt>
                <c:pt idx="249">
                  <c:v>42517.496527777781</c:v>
                </c:pt>
                <c:pt idx="250">
                  <c:v>42518.496527777781</c:v>
                </c:pt>
                <c:pt idx="251">
                  <c:v>42519.496527777781</c:v>
                </c:pt>
                <c:pt idx="252">
                  <c:v>42520.496527777781</c:v>
                </c:pt>
                <c:pt idx="253">
                  <c:v>42521.496527777781</c:v>
                </c:pt>
                <c:pt idx="254">
                  <c:v>42522.496527777781</c:v>
                </c:pt>
                <c:pt idx="255">
                  <c:v>42523.496527777781</c:v>
                </c:pt>
                <c:pt idx="256">
                  <c:v>42524.496527777781</c:v>
                </c:pt>
                <c:pt idx="257">
                  <c:v>42525.496527777781</c:v>
                </c:pt>
                <c:pt idx="258">
                  <c:v>42526.496527777781</c:v>
                </c:pt>
                <c:pt idx="259">
                  <c:v>42527.496527777781</c:v>
                </c:pt>
                <c:pt idx="260">
                  <c:v>42528.496527777781</c:v>
                </c:pt>
                <c:pt idx="261">
                  <c:v>42529.496527777781</c:v>
                </c:pt>
                <c:pt idx="262">
                  <c:v>42530.496527777781</c:v>
                </c:pt>
                <c:pt idx="263">
                  <c:v>42531.496527777781</c:v>
                </c:pt>
                <c:pt idx="264">
                  <c:v>42532.496527777781</c:v>
                </c:pt>
                <c:pt idx="265">
                  <c:v>42533.496527777781</c:v>
                </c:pt>
                <c:pt idx="266">
                  <c:v>42534.496527777781</c:v>
                </c:pt>
                <c:pt idx="267">
                  <c:v>42535.496527777781</c:v>
                </c:pt>
                <c:pt idx="268">
                  <c:v>42536.496527777781</c:v>
                </c:pt>
                <c:pt idx="269">
                  <c:v>42537.496527777781</c:v>
                </c:pt>
                <c:pt idx="270">
                  <c:v>42538.496527777781</c:v>
                </c:pt>
                <c:pt idx="271">
                  <c:v>42539.496527777781</c:v>
                </c:pt>
                <c:pt idx="272">
                  <c:v>42540.496527777781</c:v>
                </c:pt>
                <c:pt idx="273">
                  <c:v>42541.496527777781</c:v>
                </c:pt>
                <c:pt idx="274">
                  <c:v>42542.496527777781</c:v>
                </c:pt>
                <c:pt idx="275">
                  <c:v>42543.496527777781</c:v>
                </c:pt>
                <c:pt idx="276">
                  <c:v>42544.496527777781</c:v>
                </c:pt>
                <c:pt idx="277">
                  <c:v>42545.496527777781</c:v>
                </c:pt>
                <c:pt idx="278">
                  <c:v>42546.496527777781</c:v>
                </c:pt>
                <c:pt idx="279">
                  <c:v>42547.496527777781</c:v>
                </c:pt>
                <c:pt idx="280">
                  <c:v>42548.496527777781</c:v>
                </c:pt>
                <c:pt idx="281">
                  <c:v>42549.496527777781</c:v>
                </c:pt>
                <c:pt idx="282">
                  <c:v>42550.496527777781</c:v>
                </c:pt>
                <c:pt idx="283">
                  <c:v>42551.496527777781</c:v>
                </c:pt>
                <c:pt idx="284">
                  <c:v>42552.496527777781</c:v>
                </c:pt>
                <c:pt idx="285">
                  <c:v>42553.496527777781</c:v>
                </c:pt>
                <c:pt idx="286">
                  <c:v>42554.496527777781</c:v>
                </c:pt>
                <c:pt idx="287">
                  <c:v>42555.496527777781</c:v>
                </c:pt>
                <c:pt idx="288">
                  <c:v>42556.496527777781</c:v>
                </c:pt>
                <c:pt idx="289">
                  <c:v>42557.496527777781</c:v>
                </c:pt>
                <c:pt idx="290">
                  <c:v>42558.496527777781</c:v>
                </c:pt>
                <c:pt idx="291">
                  <c:v>42559.496527777781</c:v>
                </c:pt>
                <c:pt idx="292">
                  <c:v>42560.496527777781</c:v>
                </c:pt>
                <c:pt idx="293">
                  <c:v>42561.496527777781</c:v>
                </c:pt>
                <c:pt idx="294">
                  <c:v>42562.496527777781</c:v>
                </c:pt>
                <c:pt idx="295">
                  <c:v>42563.496527777781</c:v>
                </c:pt>
                <c:pt idx="296">
                  <c:v>42564.496527777781</c:v>
                </c:pt>
                <c:pt idx="297">
                  <c:v>42565.496527777781</c:v>
                </c:pt>
                <c:pt idx="298">
                  <c:v>42566.496527777781</c:v>
                </c:pt>
                <c:pt idx="299">
                  <c:v>42567.496527777781</c:v>
                </c:pt>
                <c:pt idx="300">
                  <c:v>42568.496527777781</c:v>
                </c:pt>
                <c:pt idx="301">
                  <c:v>42569.496527777781</c:v>
                </c:pt>
                <c:pt idx="302">
                  <c:v>42570.496527777781</c:v>
                </c:pt>
                <c:pt idx="303">
                  <c:v>42571.496527777781</c:v>
                </c:pt>
                <c:pt idx="304">
                  <c:v>42572.496527777781</c:v>
                </c:pt>
                <c:pt idx="305">
                  <c:v>42573.496527777781</c:v>
                </c:pt>
                <c:pt idx="306">
                  <c:v>42574.496527777781</c:v>
                </c:pt>
                <c:pt idx="307">
                  <c:v>42575.496527777781</c:v>
                </c:pt>
                <c:pt idx="308">
                  <c:v>42576.496527777781</c:v>
                </c:pt>
                <c:pt idx="309">
                  <c:v>42577.496527777781</c:v>
                </c:pt>
                <c:pt idx="310">
                  <c:v>42578.496527777781</c:v>
                </c:pt>
                <c:pt idx="311">
                  <c:v>42579.496527777781</c:v>
                </c:pt>
                <c:pt idx="312">
                  <c:v>42580.496527777781</c:v>
                </c:pt>
                <c:pt idx="313">
                  <c:v>42581.496527777781</c:v>
                </c:pt>
                <c:pt idx="314">
                  <c:v>42582.496527777781</c:v>
                </c:pt>
                <c:pt idx="315">
                  <c:v>42583.496527777781</c:v>
                </c:pt>
                <c:pt idx="316">
                  <c:v>42584.496527777781</c:v>
                </c:pt>
                <c:pt idx="317">
                  <c:v>42585.496527777781</c:v>
                </c:pt>
                <c:pt idx="318">
                  <c:v>42586.496527777781</c:v>
                </c:pt>
                <c:pt idx="319">
                  <c:v>42587.496527777781</c:v>
                </c:pt>
                <c:pt idx="320">
                  <c:v>42588.496527777781</c:v>
                </c:pt>
                <c:pt idx="321">
                  <c:v>42589.496527777781</c:v>
                </c:pt>
                <c:pt idx="322">
                  <c:v>42590.496527777781</c:v>
                </c:pt>
                <c:pt idx="323">
                  <c:v>42591.496527777781</c:v>
                </c:pt>
                <c:pt idx="324">
                  <c:v>42592.496527777781</c:v>
                </c:pt>
                <c:pt idx="325">
                  <c:v>42593.496527777781</c:v>
                </c:pt>
                <c:pt idx="326">
                  <c:v>42594.496527777781</c:v>
                </c:pt>
                <c:pt idx="327">
                  <c:v>42595.496527777781</c:v>
                </c:pt>
                <c:pt idx="328">
                  <c:v>42596.496527777781</c:v>
                </c:pt>
                <c:pt idx="329">
                  <c:v>42597.496527777781</c:v>
                </c:pt>
                <c:pt idx="330">
                  <c:v>42598.496527777781</c:v>
                </c:pt>
                <c:pt idx="331">
                  <c:v>42599.496527777781</c:v>
                </c:pt>
                <c:pt idx="332">
                  <c:v>42600.496527777781</c:v>
                </c:pt>
                <c:pt idx="333">
                  <c:v>42601.496527777781</c:v>
                </c:pt>
                <c:pt idx="334">
                  <c:v>42602.496527777781</c:v>
                </c:pt>
                <c:pt idx="335">
                  <c:v>42603.496527777781</c:v>
                </c:pt>
                <c:pt idx="336">
                  <c:v>42604.496527777781</c:v>
                </c:pt>
                <c:pt idx="337">
                  <c:v>42605.496527777781</c:v>
                </c:pt>
                <c:pt idx="338">
                  <c:v>42606.496527777781</c:v>
                </c:pt>
                <c:pt idx="339">
                  <c:v>42607.496527777781</c:v>
                </c:pt>
                <c:pt idx="340">
                  <c:v>42608.496527777781</c:v>
                </c:pt>
                <c:pt idx="341">
                  <c:v>42609.496527777781</c:v>
                </c:pt>
                <c:pt idx="342">
                  <c:v>42610.496527777781</c:v>
                </c:pt>
                <c:pt idx="343">
                  <c:v>42611.496527777781</c:v>
                </c:pt>
                <c:pt idx="344">
                  <c:v>42612.496527777781</c:v>
                </c:pt>
                <c:pt idx="345">
                  <c:v>42613.496527777781</c:v>
                </c:pt>
                <c:pt idx="346">
                  <c:v>42614.496527777781</c:v>
                </c:pt>
                <c:pt idx="347">
                  <c:v>42615.496527777781</c:v>
                </c:pt>
                <c:pt idx="348">
                  <c:v>42616.496527777781</c:v>
                </c:pt>
                <c:pt idx="349">
                  <c:v>42617.496527777781</c:v>
                </c:pt>
                <c:pt idx="350">
                  <c:v>42618.496527777781</c:v>
                </c:pt>
                <c:pt idx="351">
                  <c:v>42619.496527777781</c:v>
                </c:pt>
                <c:pt idx="352">
                  <c:v>42620.496527777781</c:v>
                </c:pt>
                <c:pt idx="353">
                  <c:v>42621.496527777781</c:v>
                </c:pt>
                <c:pt idx="354">
                  <c:v>42622.496527777781</c:v>
                </c:pt>
                <c:pt idx="355">
                  <c:v>42623.496527777781</c:v>
                </c:pt>
                <c:pt idx="356">
                  <c:v>42624.496527777781</c:v>
                </c:pt>
                <c:pt idx="357">
                  <c:v>42625.496527777781</c:v>
                </c:pt>
                <c:pt idx="358">
                  <c:v>42626.496527777781</c:v>
                </c:pt>
                <c:pt idx="359">
                  <c:v>42627.496527777781</c:v>
                </c:pt>
                <c:pt idx="360">
                  <c:v>42628.496527777781</c:v>
                </c:pt>
                <c:pt idx="361">
                  <c:v>42629.496527777781</c:v>
                </c:pt>
                <c:pt idx="362">
                  <c:v>42630.496527777781</c:v>
                </c:pt>
                <c:pt idx="363">
                  <c:v>42631.496527777781</c:v>
                </c:pt>
                <c:pt idx="364">
                  <c:v>42632.496527777781</c:v>
                </c:pt>
                <c:pt idx="365">
                  <c:v>42633.496527777781</c:v>
                </c:pt>
                <c:pt idx="366">
                  <c:v>42634.496527777781</c:v>
                </c:pt>
                <c:pt idx="367">
                  <c:v>42635.496527777781</c:v>
                </c:pt>
                <c:pt idx="368">
                  <c:v>42636.496527777781</c:v>
                </c:pt>
                <c:pt idx="369">
                  <c:v>42637.496527777781</c:v>
                </c:pt>
                <c:pt idx="370">
                  <c:v>42638.496527777781</c:v>
                </c:pt>
                <c:pt idx="371">
                  <c:v>42639.496527777781</c:v>
                </c:pt>
                <c:pt idx="372">
                  <c:v>42640.496527777781</c:v>
                </c:pt>
                <c:pt idx="373">
                  <c:v>42641.496527777781</c:v>
                </c:pt>
                <c:pt idx="374">
                  <c:v>42642.496527777781</c:v>
                </c:pt>
                <c:pt idx="375">
                  <c:v>42643.496527777781</c:v>
                </c:pt>
                <c:pt idx="376">
                  <c:v>42644.496527777781</c:v>
                </c:pt>
                <c:pt idx="377">
                  <c:v>42645.496527777781</c:v>
                </c:pt>
                <c:pt idx="378">
                  <c:v>42646.496527777781</c:v>
                </c:pt>
                <c:pt idx="379">
                  <c:v>42647.496527777781</c:v>
                </c:pt>
                <c:pt idx="380">
                  <c:v>42648.496527777781</c:v>
                </c:pt>
                <c:pt idx="381">
                  <c:v>42649.496527777781</c:v>
                </c:pt>
                <c:pt idx="382">
                  <c:v>42650.496527777781</c:v>
                </c:pt>
                <c:pt idx="383">
                  <c:v>42651.496527777781</c:v>
                </c:pt>
                <c:pt idx="384">
                  <c:v>42652.496527777781</c:v>
                </c:pt>
                <c:pt idx="385">
                  <c:v>42653.496527777781</c:v>
                </c:pt>
                <c:pt idx="386">
                  <c:v>42654.496527777781</c:v>
                </c:pt>
                <c:pt idx="387">
                  <c:v>42655.496527777781</c:v>
                </c:pt>
                <c:pt idx="388">
                  <c:v>42656.496527777781</c:v>
                </c:pt>
                <c:pt idx="389">
                  <c:v>42657.496527777781</c:v>
                </c:pt>
                <c:pt idx="390">
                  <c:v>42658.496527777781</c:v>
                </c:pt>
                <c:pt idx="391">
                  <c:v>42659.496527777781</c:v>
                </c:pt>
                <c:pt idx="392">
                  <c:v>42660.496527777781</c:v>
                </c:pt>
                <c:pt idx="393">
                  <c:v>42661.496527777781</c:v>
                </c:pt>
                <c:pt idx="394">
                  <c:v>42662.496527777781</c:v>
                </c:pt>
                <c:pt idx="395">
                  <c:v>42663.496527777781</c:v>
                </c:pt>
                <c:pt idx="396">
                  <c:v>42664.496527777781</c:v>
                </c:pt>
                <c:pt idx="397">
                  <c:v>42665.496527777781</c:v>
                </c:pt>
                <c:pt idx="398">
                  <c:v>42666.496527777781</c:v>
                </c:pt>
                <c:pt idx="399">
                  <c:v>42667.496527777781</c:v>
                </c:pt>
                <c:pt idx="400">
                  <c:v>42668.496527777781</c:v>
                </c:pt>
                <c:pt idx="401">
                  <c:v>42669.496527777781</c:v>
                </c:pt>
                <c:pt idx="402">
                  <c:v>42670.496527777781</c:v>
                </c:pt>
                <c:pt idx="403">
                  <c:v>42671.496527777781</c:v>
                </c:pt>
                <c:pt idx="404">
                  <c:v>42672.496527777781</c:v>
                </c:pt>
                <c:pt idx="405">
                  <c:v>42673.496527777781</c:v>
                </c:pt>
                <c:pt idx="406">
                  <c:v>42674.496527777781</c:v>
                </c:pt>
                <c:pt idx="414">
                  <c:v>42675.496527777781</c:v>
                </c:pt>
                <c:pt idx="415">
                  <c:v>42676.496527777781</c:v>
                </c:pt>
                <c:pt idx="416">
                  <c:v>42677.496527777781</c:v>
                </c:pt>
                <c:pt idx="417">
                  <c:v>42678.496527777781</c:v>
                </c:pt>
                <c:pt idx="418">
                  <c:v>42679.496527777781</c:v>
                </c:pt>
                <c:pt idx="419">
                  <c:v>42680.496527777781</c:v>
                </c:pt>
                <c:pt idx="420">
                  <c:v>42681.496527777781</c:v>
                </c:pt>
                <c:pt idx="421">
                  <c:v>42682.496527777781</c:v>
                </c:pt>
                <c:pt idx="422">
                  <c:v>42683.496527777781</c:v>
                </c:pt>
                <c:pt idx="423">
                  <c:v>42684.496527777781</c:v>
                </c:pt>
                <c:pt idx="424">
                  <c:v>42685.496527777781</c:v>
                </c:pt>
                <c:pt idx="425">
                  <c:v>42686.496527777781</c:v>
                </c:pt>
                <c:pt idx="426">
                  <c:v>42687.496527777781</c:v>
                </c:pt>
                <c:pt idx="427">
                  <c:v>42688.496527777781</c:v>
                </c:pt>
                <c:pt idx="428">
                  <c:v>42689.496527777781</c:v>
                </c:pt>
                <c:pt idx="429">
                  <c:v>42690.496527777781</c:v>
                </c:pt>
                <c:pt idx="430">
                  <c:v>42691.496527777781</c:v>
                </c:pt>
                <c:pt idx="431">
                  <c:v>42692.496527777781</c:v>
                </c:pt>
                <c:pt idx="432">
                  <c:v>42693.496527777781</c:v>
                </c:pt>
                <c:pt idx="433">
                  <c:v>42694.496527777781</c:v>
                </c:pt>
                <c:pt idx="434">
                  <c:v>42695.496527777781</c:v>
                </c:pt>
                <c:pt idx="435">
                  <c:v>42696.496527777781</c:v>
                </c:pt>
                <c:pt idx="436">
                  <c:v>42697.496527777781</c:v>
                </c:pt>
                <c:pt idx="437">
                  <c:v>42698.496527777781</c:v>
                </c:pt>
                <c:pt idx="438">
                  <c:v>42699.496527777781</c:v>
                </c:pt>
                <c:pt idx="439">
                  <c:v>42700.496527777781</c:v>
                </c:pt>
                <c:pt idx="440">
                  <c:v>42701.496527777781</c:v>
                </c:pt>
                <c:pt idx="441">
                  <c:v>42702.496527777781</c:v>
                </c:pt>
                <c:pt idx="442">
                  <c:v>42703.496527777781</c:v>
                </c:pt>
                <c:pt idx="443">
                  <c:v>42704.496527777781</c:v>
                </c:pt>
                <c:pt idx="444">
                  <c:v>42705.496527777781</c:v>
                </c:pt>
                <c:pt idx="445">
                  <c:v>42706.496527777781</c:v>
                </c:pt>
                <c:pt idx="446">
                  <c:v>42707.496527777781</c:v>
                </c:pt>
                <c:pt idx="447">
                  <c:v>42708.496527777781</c:v>
                </c:pt>
                <c:pt idx="448">
                  <c:v>42709.496527777781</c:v>
                </c:pt>
                <c:pt idx="449">
                  <c:v>42710.496527777781</c:v>
                </c:pt>
                <c:pt idx="450">
                  <c:v>42711.496527777781</c:v>
                </c:pt>
                <c:pt idx="451">
                  <c:v>42712.496527777781</c:v>
                </c:pt>
                <c:pt idx="452">
                  <c:v>42713.496527777781</c:v>
                </c:pt>
                <c:pt idx="453">
                  <c:v>42714.496527777781</c:v>
                </c:pt>
                <c:pt idx="454">
                  <c:v>42715.496527777781</c:v>
                </c:pt>
                <c:pt idx="455">
                  <c:v>42716.496527777781</c:v>
                </c:pt>
                <c:pt idx="456">
                  <c:v>42717.496527777781</c:v>
                </c:pt>
                <c:pt idx="457">
                  <c:v>42718.496527777781</c:v>
                </c:pt>
                <c:pt idx="458">
                  <c:v>42719.496527777781</c:v>
                </c:pt>
                <c:pt idx="459">
                  <c:v>42720.496527777781</c:v>
                </c:pt>
                <c:pt idx="460">
                  <c:v>42721.496527777781</c:v>
                </c:pt>
                <c:pt idx="461">
                  <c:v>42722.496527777781</c:v>
                </c:pt>
                <c:pt idx="462">
                  <c:v>42723.496527777781</c:v>
                </c:pt>
                <c:pt idx="463">
                  <c:v>42724.496527777781</c:v>
                </c:pt>
                <c:pt idx="464">
                  <c:v>42725.496527777781</c:v>
                </c:pt>
                <c:pt idx="465">
                  <c:v>42726.496527777781</c:v>
                </c:pt>
                <c:pt idx="466">
                  <c:v>42727.496527777781</c:v>
                </c:pt>
                <c:pt idx="467">
                  <c:v>42728.496527777781</c:v>
                </c:pt>
                <c:pt idx="468">
                  <c:v>42729.496527777781</c:v>
                </c:pt>
                <c:pt idx="469">
                  <c:v>42730.496527777781</c:v>
                </c:pt>
                <c:pt idx="470">
                  <c:v>42731.496527777781</c:v>
                </c:pt>
                <c:pt idx="471">
                  <c:v>42732.496527777781</c:v>
                </c:pt>
                <c:pt idx="472">
                  <c:v>42733.496527777781</c:v>
                </c:pt>
                <c:pt idx="473">
                  <c:v>42734.496527777781</c:v>
                </c:pt>
                <c:pt idx="474">
                  <c:v>42735.496527777781</c:v>
                </c:pt>
                <c:pt idx="475">
                  <c:v>42736.496527777781</c:v>
                </c:pt>
                <c:pt idx="476">
                  <c:v>42737.496527777781</c:v>
                </c:pt>
                <c:pt idx="477">
                  <c:v>42738.496527777781</c:v>
                </c:pt>
                <c:pt idx="478">
                  <c:v>42739.496527777781</c:v>
                </c:pt>
                <c:pt idx="479">
                  <c:v>42740.496527777781</c:v>
                </c:pt>
                <c:pt idx="480">
                  <c:v>42741.496527777781</c:v>
                </c:pt>
                <c:pt idx="481">
                  <c:v>42742.496527777781</c:v>
                </c:pt>
                <c:pt idx="482">
                  <c:v>42743.496527777781</c:v>
                </c:pt>
                <c:pt idx="483">
                  <c:v>42744.496527777781</c:v>
                </c:pt>
                <c:pt idx="484">
                  <c:v>42745.496527777781</c:v>
                </c:pt>
                <c:pt idx="485">
                  <c:v>42746.496527777781</c:v>
                </c:pt>
                <c:pt idx="486">
                  <c:v>42747.496527777781</c:v>
                </c:pt>
                <c:pt idx="487">
                  <c:v>42748.496527777781</c:v>
                </c:pt>
                <c:pt idx="488">
                  <c:v>42749.496527777781</c:v>
                </c:pt>
                <c:pt idx="489">
                  <c:v>42750.496527777781</c:v>
                </c:pt>
                <c:pt idx="490">
                  <c:v>42751.496527777781</c:v>
                </c:pt>
                <c:pt idx="491">
                  <c:v>42752.496527777781</c:v>
                </c:pt>
                <c:pt idx="492">
                  <c:v>42753.496527777781</c:v>
                </c:pt>
                <c:pt idx="493">
                  <c:v>42754.496527777781</c:v>
                </c:pt>
                <c:pt idx="494">
                  <c:v>42755.496527777781</c:v>
                </c:pt>
                <c:pt idx="495">
                  <c:v>42756.496527777781</c:v>
                </c:pt>
                <c:pt idx="496">
                  <c:v>42757.496527777781</c:v>
                </c:pt>
                <c:pt idx="497">
                  <c:v>42758.496527777781</c:v>
                </c:pt>
                <c:pt idx="498">
                  <c:v>42759.496527777781</c:v>
                </c:pt>
                <c:pt idx="499">
                  <c:v>42760.496527777781</c:v>
                </c:pt>
                <c:pt idx="500">
                  <c:v>42761.496527777781</c:v>
                </c:pt>
                <c:pt idx="501">
                  <c:v>42762.496527777781</c:v>
                </c:pt>
                <c:pt idx="502">
                  <c:v>42763.496527777781</c:v>
                </c:pt>
                <c:pt idx="503">
                  <c:v>42764.496527777781</c:v>
                </c:pt>
                <c:pt idx="504">
                  <c:v>42765.496527777781</c:v>
                </c:pt>
                <c:pt idx="505">
                  <c:v>42766.496527777781</c:v>
                </c:pt>
                <c:pt idx="506">
                  <c:v>42767.496527777781</c:v>
                </c:pt>
                <c:pt idx="507">
                  <c:v>42768.496527777781</c:v>
                </c:pt>
                <c:pt idx="508">
                  <c:v>42769.496527777781</c:v>
                </c:pt>
                <c:pt idx="509">
                  <c:v>42770.496527777781</c:v>
                </c:pt>
                <c:pt idx="510">
                  <c:v>42771.496527777781</c:v>
                </c:pt>
                <c:pt idx="511">
                  <c:v>42772.496527777781</c:v>
                </c:pt>
                <c:pt idx="512">
                  <c:v>42773.496527777781</c:v>
                </c:pt>
                <c:pt idx="513">
                  <c:v>42774.496527777781</c:v>
                </c:pt>
                <c:pt idx="514">
                  <c:v>42775.496527777781</c:v>
                </c:pt>
                <c:pt idx="515">
                  <c:v>42776.496527777781</c:v>
                </c:pt>
                <c:pt idx="516">
                  <c:v>42777.496527777781</c:v>
                </c:pt>
                <c:pt idx="517">
                  <c:v>42778.496527777781</c:v>
                </c:pt>
                <c:pt idx="518">
                  <c:v>42779.496527777781</c:v>
                </c:pt>
                <c:pt idx="519">
                  <c:v>42780.496527777781</c:v>
                </c:pt>
                <c:pt idx="520">
                  <c:v>42781.496527777781</c:v>
                </c:pt>
                <c:pt idx="521">
                  <c:v>42782.496527777781</c:v>
                </c:pt>
                <c:pt idx="522">
                  <c:v>42783.496527777781</c:v>
                </c:pt>
                <c:pt idx="523">
                  <c:v>42784.496527777781</c:v>
                </c:pt>
                <c:pt idx="524">
                  <c:v>42785.496527777781</c:v>
                </c:pt>
                <c:pt idx="525">
                  <c:v>42786.496527777781</c:v>
                </c:pt>
                <c:pt idx="526">
                  <c:v>42787.496527777781</c:v>
                </c:pt>
                <c:pt idx="527">
                  <c:v>42788.496527777781</c:v>
                </c:pt>
                <c:pt idx="528">
                  <c:v>42789.496527777781</c:v>
                </c:pt>
                <c:pt idx="529">
                  <c:v>42790.496527777781</c:v>
                </c:pt>
                <c:pt idx="530">
                  <c:v>42791.496527777781</c:v>
                </c:pt>
                <c:pt idx="531">
                  <c:v>42792.496527777781</c:v>
                </c:pt>
                <c:pt idx="532">
                  <c:v>42793.496527777781</c:v>
                </c:pt>
                <c:pt idx="533">
                  <c:v>42794.496527777781</c:v>
                </c:pt>
                <c:pt idx="544">
                  <c:v>1</c:v>
                </c:pt>
                <c:pt idx="545">
                  <c:v>2</c:v>
                </c:pt>
                <c:pt idx="546">
                  <c:v>3</c:v>
                </c:pt>
                <c:pt idx="557">
                  <c:v>4</c:v>
                </c:pt>
                <c:pt idx="558">
                  <c:v>5</c:v>
                </c:pt>
                <c:pt idx="559">
                  <c:v>6</c:v>
                </c:pt>
                <c:pt idx="560">
                  <c:v>7</c:v>
                </c:pt>
                <c:pt idx="561">
                  <c:v>8</c:v>
                </c:pt>
                <c:pt idx="562">
                  <c:v>9</c:v>
                </c:pt>
                <c:pt idx="563">
                  <c:v>10</c:v>
                </c:pt>
                <c:pt idx="564">
                  <c:v>11</c:v>
                </c:pt>
                <c:pt idx="565">
                  <c:v>12</c:v>
                </c:pt>
                <c:pt idx="566">
                  <c:v>13</c:v>
                </c:pt>
                <c:pt idx="567">
                  <c:v>14</c:v>
                </c:pt>
                <c:pt idx="568">
                  <c:v>15</c:v>
                </c:pt>
                <c:pt idx="569">
                  <c:v>16</c:v>
                </c:pt>
                <c:pt idx="570">
                  <c:v>17</c:v>
                </c:pt>
                <c:pt idx="571">
                  <c:v>18</c:v>
                </c:pt>
                <c:pt idx="572">
                  <c:v>19</c:v>
                </c:pt>
                <c:pt idx="573">
                  <c:v>20</c:v>
                </c:pt>
                <c:pt idx="574">
                  <c:v>21</c:v>
                </c:pt>
                <c:pt idx="575">
                  <c:v>22</c:v>
                </c:pt>
                <c:pt idx="576">
                  <c:v>23</c:v>
                </c:pt>
                <c:pt idx="577">
                  <c:v>24</c:v>
                </c:pt>
                <c:pt idx="578">
                  <c:v>25</c:v>
                </c:pt>
                <c:pt idx="579">
                  <c:v>26</c:v>
                </c:pt>
                <c:pt idx="580">
                  <c:v>27</c:v>
                </c:pt>
                <c:pt idx="581">
                  <c:v>28</c:v>
                </c:pt>
                <c:pt idx="582">
                  <c:v>29</c:v>
                </c:pt>
                <c:pt idx="583">
                  <c:v>30</c:v>
                </c:pt>
                <c:pt idx="584">
                  <c:v>31</c:v>
                </c:pt>
                <c:pt idx="585">
                  <c:v>32</c:v>
                </c:pt>
                <c:pt idx="586">
                  <c:v>33</c:v>
                </c:pt>
                <c:pt idx="587">
                  <c:v>34</c:v>
                </c:pt>
                <c:pt idx="588">
                  <c:v>35</c:v>
                </c:pt>
                <c:pt idx="589">
                  <c:v>36</c:v>
                </c:pt>
                <c:pt idx="590">
                  <c:v>37</c:v>
                </c:pt>
                <c:pt idx="591">
                  <c:v>38</c:v>
                </c:pt>
                <c:pt idx="592">
                  <c:v>39</c:v>
                </c:pt>
                <c:pt idx="593">
                  <c:v>40</c:v>
                </c:pt>
                <c:pt idx="594">
                  <c:v>41</c:v>
                </c:pt>
                <c:pt idx="595">
                  <c:v>42</c:v>
                </c:pt>
                <c:pt idx="596">
                  <c:v>43</c:v>
                </c:pt>
                <c:pt idx="597">
                  <c:v>44</c:v>
                </c:pt>
                <c:pt idx="598">
                  <c:v>45</c:v>
                </c:pt>
                <c:pt idx="599">
                  <c:v>46</c:v>
                </c:pt>
                <c:pt idx="600">
                  <c:v>47</c:v>
                </c:pt>
                <c:pt idx="601">
                  <c:v>48</c:v>
                </c:pt>
                <c:pt idx="602">
                  <c:v>49</c:v>
                </c:pt>
                <c:pt idx="603">
                  <c:v>50</c:v>
                </c:pt>
                <c:pt idx="604">
                  <c:v>51</c:v>
                </c:pt>
                <c:pt idx="605">
                  <c:v>52</c:v>
                </c:pt>
                <c:pt idx="606">
                  <c:v>53</c:v>
                </c:pt>
                <c:pt idx="607">
                  <c:v>54</c:v>
                </c:pt>
                <c:pt idx="608">
                  <c:v>55</c:v>
                </c:pt>
                <c:pt idx="609">
                  <c:v>56</c:v>
                </c:pt>
                <c:pt idx="610">
                  <c:v>57</c:v>
                </c:pt>
                <c:pt idx="611">
                  <c:v>58</c:v>
                </c:pt>
                <c:pt idx="612">
                  <c:v>59</c:v>
                </c:pt>
                <c:pt idx="613">
                  <c:v>60</c:v>
                </c:pt>
                <c:pt idx="614">
                  <c:v>61</c:v>
                </c:pt>
                <c:pt idx="615">
                  <c:v>62</c:v>
                </c:pt>
                <c:pt idx="616">
                  <c:v>63</c:v>
                </c:pt>
                <c:pt idx="617">
                  <c:v>64</c:v>
                </c:pt>
                <c:pt idx="618">
                  <c:v>65</c:v>
                </c:pt>
                <c:pt idx="619">
                  <c:v>66</c:v>
                </c:pt>
                <c:pt idx="620">
                  <c:v>67</c:v>
                </c:pt>
                <c:pt idx="621">
                  <c:v>68</c:v>
                </c:pt>
                <c:pt idx="622">
                  <c:v>69</c:v>
                </c:pt>
                <c:pt idx="623">
                  <c:v>70</c:v>
                </c:pt>
                <c:pt idx="624">
                  <c:v>71</c:v>
                </c:pt>
                <c:pt idx="625">
                  <c:v>72</c:v>
                </c:pt>
                <c:pt idx="626">
                  <c:v>73</c:v>
                </c:pt>
                <c:pt idx="627">
                  <c:v>74</c:v>
                </c:pt>
                <c:pt idx="628">
                  <c:v>75</c:v>
                </c:pt>
                <c:pt idx="629">
                  <c:v>76</c:v>
                </c:pt>
                <c:pt idx="630">
                  <c:v>77</c:v>
                </c:pt>
                <c:pt idx="631">
                  <c:v>78</c:v>
                </c:pt>
                <c:pt idx="632">
                  <c:v>79</c:v>
                </c:pt>
                <c:pt idx="633">
                  <c:v>80</c:v>
                </c:pt>
                <c:pt idx="634">
                  <c:v>81</c:v>
                </c:pt>
                <c:pt idx="635">
                  <c:v>82</c:v>
                </c:pt>
                <c:pt idx="636">
                  <c:v>83</c:v>
                </c:pt>
                <c:pt idx="637">
                  <c:v>84</c:v>
                </c:pt>
                <c:pt idx="638">
                  <c:v>85</c:v>
                </c:pt>
                <c:pt idx="639">
                  <c:v>86</c:v>
                </c:pt>
                <c:pt idx="640">
                  <c:v>87</c:v>
                </c:pt>
                <c:pt idx="641">
                  <c:v>88</c:v>
                </c:pt>
                <c:pt idx="642">
                  <c:v>89</c:v>
                </c:pt>
                <c:pt idx="643">
                  <c:v>90</c:v>
                </c:pt>
                <c:pt idx="644">
                  <c:v>91</c:v>
                </c:pt>
                <c:pt idx="645">
                  <c:v>92</c:v>
                </c:pt>
                <c:pt idx="646">
                  <c:v>93</c:v>
                </c:pt>
                <c:pt idx="647">
                  <c:v>94</c:v>
                </c:pt>
                <c:pt idx="648">
                  <c:v>95</c:v>
                </c:pt>
                <c:pt idx="649">
                  <c:v>96</c:v>
                </c:pt>
                <c:pt idx="650">
                  <c:v>97</c:v>
                </c:pt>
                <c:pt idx="651">
                  <c:v>98</c:v>
                </c:pt>
                <c:pt idx="652">
                  <c:v>99</c:v>
                </c:pt>
                <c:pt idx="653">
                  <c:v>100</c:v>
                </c:pt>
                <c:pt idx="654">
                  <c:v>101</c:v>
                </c:pt>
                <c:pt idx="655">
                  <c:v>102</c:v>
                </c:pt>
                <c:pt idx="656">
                  <c:v>103</c:v>
                </c:pt>
                <c:pt idx="657">
                  <c:v>104</c:v>
                </c:pt>
                <c:pt idx="658">
                  <c:v>105</c:v>
                </c:pt>
                <c:pt idx="659">
                  <c:v>106</c:v>
                </c:pt>
                <c:pt idx="660">
                  <c:v>107</c:v>
                </c:pt>
                <c:pt idx="661">
                  <c:v>108</c:v>
                </c:pt>
                <c:pt idx="662">
                  <c:v>109</c:v>
                </c:pt>
                <c:pt idx="663">
                  <c:v>110</c:v>
                </c:pt>
                <c:pt idx="664">
                  <c:v>111</c:v>
                </c:pt>
                <c:pt idx="665">
                  <c:v>112</c:v>
                </c:pt>
              </c:numCache>
            </c:numRef>
          </c:xVal>
          <c:yVal>
            <c:numRef>
              <c:f>'Special sampling'!$M$7:$M$672</c:f>
              <c:numCache>
                <c:formatCode>General</c:formatCode>
                <c:ptCount val="666"/>
                <c:pt idx="254" formatCode="0.0">
                  <c:v>0.27949999999999997</c:v>
                </c:pt>
                <c:pt idx="255" formatCode="0.0">
                  <c:v>0.27949999999999997</c:v>
                </c:pt>
                <c:pt idx="256" formatCode="0.0">
                  <c:v>0.27949999999999997</c:v>
                </c:pt>
                <c:pt idx="257" formatCode="0.0">
                  <c:v>0.27949999999999997</c:v>
                </c:pt>
                <c:pt idx="258" formatCode="0.0">
                  <c:v>0.27949999999999997</c:v>
                </c:pt>
                <c:pt idx="259" formatCode="0.0">
                  <c:v>0.27949999999999997</c:v>
                </c:pt>
                <c:pt idx="260" formatCode="0.0">
                  <c:v>0.27949999999999997</c:v>
                </c:pt>
                <c:pt idx="261" formatCode="0.0">
                  <c:v>0.27949999999999997</c:v>
                </c:pt>
                <c:pt idx="262" formatCode="0.0">
                  <c:v>0.27949999999999997</c:v>
                </c:pt>
                <c:pt idx="263" formatCode="0.0">
                  <c:v>0.27949999999999997</c:v>
                </c:pt>
                <c:pt idx="264" formatCode="0.0">
                  <c:v>0.27949999999999997</c:v>
                </c:pt>
                <c:pt idx="265" formatCode="0.0">
                  <c:v>0.27949999999999997</c:v>
                </c:pt>
                <c:pt idx="266" formatCode="0.0">
                  <c:v>0.27949999999999997</c:v>
                </c:pt>
                <c:pt idx="267" formatCode="0.0">
                  <c:v>0.27949999999999997</c:v>
                </c:pt>
                <c:pt idx="268" formatCode="0.0">
                  <c:v>0.27949999999999997</c:v>
                </c:pt>
                <c:pt idx="269" formatCode="0.0">
                  <c:v>0.27949999999999997</c:v>
                </c:pt>
                <c:pt idx="270" formatCode="0.0">
                  <c:v>0.27949999999999997</c:v>
                </c:pt>
                <c:pt idx="271" formatCode="0.0">
                  <c:v>0.27949999999999997</c:v>
                </c:pt>
                <c:pt idx="272" formatCode="0.0">
                  <c:v>0.27949999999999997</c:v>
                </c:pt>
                <c:pt idx="273" formatCode="0.0">
                  <c:v>0.27949999999999997</c:v>
                </c:pt>
                <c:pt idx="274" formatCode="0.0">
                  <c:v>0.27949999999999997</c:v>
                </c:pt>
                <c:pt idx="275" formatCode="0.0">
                  <c:v>0.27949999999999997</c:v>
                </c:pt>
                <c:pt idx="276" formatCode="0.0">
                  <c:v>0.27949999999999997</c:v>
                </c:pt>
                <c:pt idx="277" formatCode="0.0">
                  <c:v>0.27949999999999997</c:v>
                </c:pt>
                <c:pt idx="278" formatCode="0.0">
                  <c:v>0.27949999999999997</c:v>
                </c:pt>
                <c:pt idx="279" formatCode="0.0">
                  <c:v>0.27949999999999997</c:v>
                </c:pt>
                <c:pt idx="280" formatCode="0.0">
                  <c:v>0.27949999999999997</c:v>
                </c:pt>
                <c:pt idx="281" formatCode="0.0">
                  <c:v>0.27949999999999997</c:v>
                </c:pt>
                <c:pt idx="282" formatCode="0.0">
                  <c:v>0.27949999999999997</c:v>
                </c:pt>
                <c:pt idx="283" formatCode="0.0">
                  <c:v>0.27949999999999997</c:v>
                </c:pt>
                <c:pt idx="284" formatCode="0.0">
                  <c:v>0.46823529411764708</c:v>
                </c:pt>
                <c:pt idx="285" formatCode="0.0">
                  <c:v>0.46823529411764708</c:v>
                </c:pt>
                <c:pt idx="286" formatCode="0.0">
                  <c:v>0.46823529411764708</c:v>
                </c:pt>
                <c:pt idx="287" formatCode="0.0">
                  <c:v>0.46823529411764708</c:v>
                </c:pt>
                <c:pt idx="288" formatCode="0.0">
                  <c:v>0.46823529411764708</c:v>
                </c:pt>
                <c:pt idx="289" formatCode="0.0">
                  <c:v>0.46823529411764708</c:v>
                </c:pt>
                <c:pt idx="290" formatCode="0.0">
                  <c:v>0.46823529411764708</c:v>
                </c:pt>
                <c:pt idx="291" formatCode="0.0">
                  <c:v>0.46823529411764708</c:v>
                </c:pt>
                <c:pt idx="292" formatCode="0.0">
                  <c:v>0.46823529411764708</c:v>
                </c:pt>
                <c:pt idx="293" formatCode="0.0">
                  <c:v>0.46823529411764708</c:v>
                </c:pt>
                <c:pt idx="294" formatCode="0.0">
                  <c:v>0.46823529411764708</c:v>
                </c:pt>
                <c:pt idx="295" formatCode="0.0">
                  <c:v>0.46823529411764708</c:v>
                </c:pt>
                <c:pt idx="296" formatCode="0.0">
                  <c:v>0.46823529411764708</c:v>
                </c:pt>
                <c:pt idx="297" formatCode="0.0">
                  <c:v>0.46823529411764708</c:v>
                </c:pt>
                <c:pt idx="298" formatCode="0.0">
                  <c:v>0.46823529411764708</c:v>
                </c:pt>
                <c:pt idx="299" formatCode="0.0">
                  <c:v>0.46823529411764708</c:v>
                </c:pt>
                <c:pt idx="300" formatCode="0.0">
                  <c:v>0.46823529411764708</c:v>
                </c:pt>
                <c:pt idx="301" formatCode="0.0">
                  <c:v>0.46823529411764708</c:v>
                </c:pt>
                <c:pt idx="302" formatCode="0.0">
                  <c:v>0.46823529411764708</c:v>
                </c:pt>
                <c:pt idx="303" formatCode="0.0">
                  <c:v>0.46823529411764708</c:v>
                </c:pt>
                <c:pt idx="304" formatCode="0.0">
                  <c:v>0.46823529411764708</c:v>
                </c:pt>
                <c:pt idx="305" formatCode="0.0">
                  <c:v>0.46823529411764708</c:v>
                </c:pt>
                <c:pt idx="306" formatCode="0.0">
                  <c:v>0.46823529411764708</c:v>
                </c:pt>
                <c:pt idx="307" formatCode="0.0">
                  <c:v>0.46823529411764708</c:v>
                </c:pt>
                <c:pt idx="308" formatCode="0.0">
                  <c:v>0.46823529411764708</c:v>
                </c:pt>
                <c:pt idx="309" formatCode="0.0">
                  <c:v>0.46823529411764708</c:v>
                </c:pt>
                <c:pt idx="310" formatCode="0.0">
                  <c:v>0.46823529411764708</c:v>
                </c:pt>
                <c:pt idx="311" formatCode="0.0">
                  <c:v>0.46823529411764708</c:v>
                </c:pt>
                <c:pt idx="312" formatCode="0.0">
                  <c:v>0.46823529411764708</c:v>
                </c:pt>
                <c:pt idx="313" formatCode="0.0">
                  <c:v>0.46823529411764708</c:v>
                </c:pt>
                <c:pt idx="314" formatCode="0.0">
                  <c:v>0.46823529411764708</c:v>
                </c:pt>
                <c:pt idx="315" formatCode="0.0">
                  <c:v>0.21227272727272728</c:v>
                </c:pt>
                <c:pt idx="316" formatCode="0.0">
                  <c:v>0.21227272727272728</c:v>
                </c:pt>
                <c:pt idx="317" formatCode="0.0">
                  <c:v>0.21227272727272728</c:v>
                </c:pt>
                <c:pt idx="318" formatCode="0.0">
                  <c:v>0.21227272727272728</c:v>
                </c:pt>
                <c:pt idx="319" formatCode="0.0">
                  <c:v>0.21227272727272728</c:v>
                </c:pt>
                <c:pt idx="320" formatCode="0.0">
                  <c:v>0.21227272727272728</c:v>
                </c:pt>
                <c:pt idx="321" formatCode="0.0">
                  <c:v>0.21227272727272728</c:v>
                </c:pt>
                <c:pt idx="322" formatCode="0.0">
                  <c:v>0.21227272727272728</c:v>
                </c:pt>
                <c:pt idx="323" formatCode="0.0">
                  <c:v>0.21227272727272728</c:v>
                </c:pt>
                <c:pt idx="324" formatCode="0.0">
                  <c:v>0.21227272727272728</c:v>
                </c:pt>
                <c:pt idx="325" formatCode="0.0">
                  <c:v>0.21227272727272728</c:v>
                </c:pt>
                <c:pt idx="326" formatCode="0.0">
                  <c:v>0.21227272727272728</c:v>
                </c:pt>
                <c:pt idx="327" formatCode="0.0">
                  <c:v>0.21227272727272728</c:v>
                </c:pt>
                <c:pt idx="328" formatCode="0.0">
                  <c:v>0.21227272727272728</c:v>
                </c:pt>
                <c:pt idx="329" formatCode="0.0">
                  <c:v>0.21227272727272728</c:v>
                </c:pt>
                <c:pt idx="330" formatCode="0.0">
                  <c:v>0.21227272727272728</c:v>
                </c:pt>
                <c:pt idx="331" formatCode="0.0">
                  <c:v>0.21227272727272728</c:v>
                </c:pt>
                <c:pt idx="332" formatCode="0.0">
                  <c:v>0.21227272727272728</c:v>
                </c:pt>
                <c:pt idx="333" formatCode="0.0">
                  <c:v>0.21227272727272728</c:v>
                </c:pt>
                <c:pt idx="334" formatCode="0.0">
                  <c:v>0.21227272727272728</c:v>
                </c:pt>
                <c:pt idx="335" formatCode="0.0">
                  <c:v>0.21227272727272728</c:v>
                </c:pt>
                <c:pt idx="336" formatCode="0.0">
                  <c:v>0.21227272727272728</c:v>
                </c:pt>
                <c:pt idx="337" formatCode="0.0">
                  <c:v>0.21227272727272728</c:v>
                </c:pt>
                <c:pt idx="338" formatCode="0.0">
                  <c:v>0.21227272727272728</c:v>
                </c:pt>
                <c:pt idx="339" formatCode="0.0">
                  <c:v>0.21227272727272728</c:v>
                </c:pt>
                <c:pt idx="340" formatCode="0.0">
                  <c:v>0.21227272727272728</c:v>
                </c:pt>
                <c:pt idx="341" formatCode="0.0">
                  <c:v>0.21227272727272728</c:v>
                </c:pt>
                <c:pt idx="342" formatCode="0.0">
                  <c:v>0.21227272727272728</c:v>
                </c:pt>
                <c:pt idx="343" formatCode="0.0">
                  <c:v>0.21227272727272728</c:v>
                </c:pt>
                <c:pt idx="344" formatCode="0.0">
                  <c:v>0.21227272727272728</c:v>
                </c:pt>
                <c:pt idx="345" formatCode="0.0">
                  <c:v>0.21227272727272728</c:v>
                </c:pt>
                <c:pt idx="346" formatCode="0.0">
                  <c:v>0.31428571428571433</c:v>
                </c:pt>
                <c:pt idx="347" formatCode="0.0">
                  <c:v>0.31428571428571433</c:v>
                </c:pt>
                <c:pt idx="348" formatCode="0.0">
                  <c:v>0.31428571428571433</c:v>
                </c:pt>
                <c:pt idx="349" formatCode="0.0">
                  <c:v>0.31428571428571433</c:v>
                </c:pt>
                <c:pt idx="350" formatCode="0.0">
                  <c:v>0.31428571428571433</c:v>
                </c:pt>
                <c:pt idx="351" formatCode="0.0">
                  <c:v>0.31428571428571433</c:v>
                </c:pt>
                <c:pt idx="352" formatCode="0.0">
                  <c:v>0.31428571428571433</c:v>
                </c:pt>
                <c:pt idx="353" formatCode="0.0">
                  <c:v>0.31428571428571433</c:v>
                </c:pt>
                <c:pt idx="354" formatCode="0.0">
                  <c:v>0.31428571428571433</c:v>
                </c:pt>
                <c:pt idx="355" formatCode="0.0">
                  <c:v>0.31428571428571433</c:v>
                </c:pt>
                <c:pt idx="356" formatCode="0.0">
                  <c:v>0.31428571428571433</c:v>
                </c:pt>
                <c:pt idx="357" formatCode="0.0">
                  <c:v>0.31428571428571433</c:v>
                </c:pt>
                <c:pt idx="358" formatCode="0.0">
                  <c:v>0.31428571428571433</c:v>
                </c:pt>
                <c:pt idx="359" formatCode="0.0">
                  <c:v>0.31428571428571433</c:v>
                </c:pt>
                <c:pt idx="360" formatCode="0.0">
                  <c:v>0.31428571428571433</c:v>
                </c:pt>
                <c:pt idx="361" formatCode="0.0">
                  <c:v>0.31428571428571433</c:v>
                </c:pt>
                <c:pt idx="362" formatCode="0.0">
                  <c:v>0.31428571428571433</c:v>
                </c:pt>
                <c:pt idx="363" formatCode="0.0">
                  <c:v>0.31428571428571433</c:v>
                </c:pt>
                <c:pt idx="364" formatCode="0.0">
                  <c:v>0.31428571428571433</c:v>
                </c:pt>
                <c:pt idx="365" formatCode="0.0">
                  <c:v>0.31428571428571433</c:v>
                </c:pt>
                <c:pt idx="366" formatCode="0.0">
                  <c:v>0.31428571428571433</c:v>
                </c:pt>
                <c:pt idx="367" formatCode="0.0">
                  <c:v>0.31428571428571433</c:v>
                </c:pt>
                <c:pt idx="368" formatCode="0.0">
                  <c:v>0.31428571428571433</c:v>
                </c:pt>
                <c:pt idx="369" formatCode="0.0">
                  <c:v>0.31428571428571433</c:v>
                </c:pt>
                <c:pt idx="370" formatCode="0.0">
                  <c:v>0.31428571428571433</c:v>
                </c:pt>
                <c:pt idx="371" formatCode="0.0">
                  <c:v>0.31428571428571433</c:v>
                </c:pt>
                <c:pt idx="372" formatCode="0.0">
                  <c:v>0.31428571428571433</c:v>
                </c:pt>
                <c:pt idx="373" formatCode="0.0">
                  <c:v>0.31428571428571433</c:v>
                </c:pt>
                <c:pt idx="374" formatCode="0.0">
                  <c:v>0.31428571428571433</c:v>
                </c:pt>
                <c:pt idx="375" formatCode="0.0">
                  <c:v>0.31428571428571433</c:v>
                </c:pt>
                <c:pt idx="376" formatCode="0.0">
                  <c:v>0.31428571428571433</c:v>
                </c:pt>
                <c:pt idx="377" formatCode="0.0">
                  <c:v>0.31428571428571433</c:v>
                </c:pt>
                <c:pt idx="378" formatCode="0.0">
                  <c:v>0.31428571428571433</c:v>
                </c:pt>
                <c:pt idx="379" formatCode="0.0">
                  <c:v>0.31428571428571433</c:v>
                </c:pt>
                <c:pt idx="380" formatCode="0.0">
                  <c:v>0.31428571428571433</c:v>
                </c:pt>
                <c:pt idx="381" formatCode="0.0">
                  <c:v>0.31428571428571433</c:v>
                </c:pt>
                <c:pt idx="382" formatCode="0.0">
                  <c:v>0.31428571428571433</c:v>
                </c:pt>
                <c:pt idx="383" formatCode="0.0">
                  <c:v>0.31428571428571433</c:v>
                </c:pt>
                <c:pt idx="384" formatCode="0.0">
                  <c:v>0.31428571428571433</c:v>
                </c:pt>
                <c:pt idx="385" formatCode="0.0">
                  <c:v>0.31428571428571433</c:v>
                </c:pt>
                <c:pt idx="386" formatCode="0.0">
                  <c:v>0.31428571428571433</c:v>
                </c:pt>
                <c:pt idx="387" formatCode="0.0">
                  <c:v>0.31428571428571433</c:v>
                </c:pt>
                <c:pt idx="388" formatCode="0.0">
                  <c:v>0.31428571428571433</c:v>
                </c:pt>
                <c:pt idx="389" formatCode="0.0">
                  <c:v>0.31428571428571433</c:v>
                </c:pt>
                <c:pt idx="390" formatCode="0.0">
                  <c:v>0.31428571428571433</c:v>
                </c:pt>
                <c:pt idx="391" formatCode="0.0">
                  <c:v>0.31428571428571433</c:v>
                </c:pt>
                <c:pt idx="392" formatCode="0.0">
                  <c:v>0.31428571428571433</c:v>
                </c:pt>
                <c:pt idx="393" formatCode="0.0">
                  <c:v>0.31428571428571433</c:v>
                </c:pt>
                <c:pt idx="394" formatCode="0.0">
                  <c:v>0.31428571428571433</c:v>
                </c:pt>
                <c:pt idx="395" formatCode="0.0">
                  <c:v>0.31428571428571433</c:v>
                </c:pt>
                <c:pt idx="396" formatCode="0.0">
                  <c:v>0.31428571428571433</c:v>
                </c:pt>
                <c:pt idx="397" formatCode="0.0">
                  <c:v>0.31428571428571433</c:v>
                </c:pt>
                <c:pt idx="398" formatCode="0.0">
                  <c:v>0.31428571428571433</c:v>
                </c:pt>
                <c:pt idx="399" formatCode="0.0">
                  <c:v>0.31428571428571433</c:v>
                </c:pt>
                <c:pt idx="400" formatCode="0.0">
                  <c:v>0.31428571428571433</c:v>
                </c:pt>
                <c:pt idx="401" formatCode="0.0">
                  <c:v>0.31428571428571433</c:v>
                </c:pt>
                <c:pt idx="402" formatCode="0.0">
                  <c:v>0.31428571428571433</c:v>
                </c:pt>
                <c:pt idx="403" formatCode="0.0">
                  <c:v>0.31428571428571433</c:v>
                </c:pt>
                <c:pt idx="404" formatCode="0.0">
                  <c:v>0.31428571428571433</c:v>
                </c:pt>
                <c:pt idx="405" formatCode="0.0">
                  <c:v>0.31428571428571433</c:v>
                </c:pt>
                <c:pt idx="406" formatCode="0.0">
                  <c:v>0.31428571428571433</c:v>
                </c:pt>
                <c:pt idx="414" formatCode="0.0">
                  <c:v>0.47913043478260869</c:v>
                </c:pt>
                <c:pt idx="415" formatCode="0.0">
                  <c:v>0.47913043478260869</c:v>
                </c:pt>
                <c:pt idx="416" formatCode="0.0">
                  <c:v>0.47913043478260869</c:v>
                </c:pt>
                <c:pt idx="417" formatCode="0.0">
                  <c:v>0.47913043478260869</c:v>
                </c:pt>
                <c:pt idx="418" formatCode="0.0">
                  <c:v>0.47913043478260869</c:v>
                </c:pt>
                <c:pt idx="419" formatCode="0.0">
                  <c:v>0.47913043478260869</c:v>
                </c:pt>
                <c:pt idx="420" formatCode="0.0">
                  <c:v>0.47913043478260869</c:v>
                </c:pt>
                <c:pt idx="421" formatCode="0.0">
                  <c:v>0.47913043478260869</c:v>
                </c:pt>
                <c:pt idx="422" formatCode="0.0">
                  <c:v>0.47913043478260869</c:v>
                </c:pt>
                <c:pt idx="423" formatCode="0.0">
                  <c:v>0.47913043478260869</c:v>
                </c:pt>
                <c:pt idx="424" formatCode="0.0">
                  <c:v>0.47913043478260869</c:v>
                </c:pt>
                <c:pt idx="425" formatCode="0.0">
                  <c:v>0.47913043478260869</c:v>
                </c:pt>
                <c:pt idx="426" formatCode="0.0">
                  <c:v>0.47913043478260869</c:v>
                </c:pt>
                <c:pt idx="427" formatCode="0.0">
                  <c:v>0.47913043478260869</c:v>
                </c:pt>
                <c:pt idx="428" formatCode="0.0">
                  <c:v>0.47913043478260869</c:v>
                </c:pt>
                <c:pt idx="429" formatCode="0.0">
                  <c:v>0.47913043478260869</c:v>
                </c:pt>
                <c:pt idx="430" formatCode="0.0">
                  <c:v>0.47913043478260869</c:v>
                </c:pt>
                <c:pt idx="431" formatCode="0.0">
                  <c:v>0.47913043478260869</c:v>
                </c:pt>
                <c:pt idx="432" formatCode="0.0">
                  <c:v>0.47913043478260869</c:v>
                </c:pt>
                <c:pt idx="433" formatCode="0.0">
                  <c:v>0.47913043478260869</c:v>
                </c:pt>
                <c:pt idx="434" formatCode="0.0">
                  <c:v>0.47913043478260869</c:v>
                </c:pt>
                <c:pt idx="435" formatCode="0.0">
                  <c:v>0.47913043478260869</c:v>
                </c:pt>
                <c:pt idx="436" formatCode="0.0">
                  <c:v>0.47913043478260869</c:v>
                </c:pt>
                <c:pt idx="437" formatCode="0.0">
                  <c:v>0.47913043478260869</c:v>
                </c:pt>
                <c:pt idx="438" formatCode="0.0">
                  <c:v>0.47913043478260869</c:v>
                </c:pt>
                <c:pt idx="439" formatCode="0.0">
                  <c:v>0.47913043478260869</c:v>
                </c:pt>
                <c:pt idx="440" formatCode="0.0">
                  <c:v>0.47913043478260869</c:v>
                </c:pt>
                <c:pt idx="441" formatCode="0.0">
                  <c:v>0.47913043478260869</c:v>
                </c:pt>
                <c:pt idx="442" formatCode="0.0">
                  <c:v>0.47913043478260869</c:v>
                </c:pt>
                <c:pt idx="443" formatCode="0.0">
                  <c:v>0.47913043478260869</c:v>
                </c:pt>
                <c:pt idx="444" formatCode="0.0">
                  <c:v>0.41849999999999998</c:v>
                </c:pt>
                <c:pt idx="445" formatCode="0.0">
                  <c:v>0.41849999999999998</c:v>
                </c:pt>
                <c:pt idx="446" formatCode="0.0">
                  <c:v>0.41849999999999998</c:v>
                </c:pt>
                <c:pt idx="447" formatCode="0.0">
                  <c:v>0.41849999999999998</c:v>
                </c:pt>
                <c:pt idx="448" formatCode="0.00">
                  <c:v>0.41849999999999998</c:v>
                </c:pt>
                <c:pt idx="449" formatCode="0.00">
                  <c:v>0.41849999999999998</c:v>
                </c:pt>
                <c:pt idx="450" formatCode="0.00">
                  <c:v>0.41849999999999998</c:v>
                </c:pt>
                <c:pt idx="451" formatCode="0.00">
                  <c:v>0.41849999999999998</c:v>
                </c:pt>
                <c:pt idx="452" formatCode="0.00">
                  <c:v>0.41849999999999998</c:v>
                </c:pt>
                <c:pt idx="453" formatCode="0.00">
                  <c:v>0.41849999999999998</c:v>
                </c:pt>
                <c:pt idx="454" formatCode="0.00">
                  <c:v>0.41849999999999998</c:v>
                </c:pt>
                <c:pt idx="455" formatCode="0.00">
                  <c:v>0.41849999999999998</c:v>
                </c:pt>
                <c:pt idx="456" formatCode="0.00">
                  <c:v>0.41849999999999998</c:v>
                </c:pt>
                <c:pt idx="457" formatCode="0.00">
                  <c:v>0.41849999999999998</c:v>
                </c:pt>
                <c:pt idx="458" formatCode="0.00">
                  <c:v>0.41849999999999998</c:v>
                </c:pt>
                <c:pt idx="459" formatCode="0.00">
                  <c:v>0.41849999999999998</c:v>
                </c:pt>
                <c:pt idx="460" formatCode="0.00">
                  <c:v>0.41849999999999998</c:v>
                </c:pt>
                <c:pt idx="461" formatCode="0.00">
                  <c:v>0.41849999999999998</c:v>
                </c:pt>
                <c:pt idx="462" formatCode="0.00">
                  <c:v>0.41849999999999998</c:v>
                </c:pt>
                <c:pt idx="463" formatCode="0.00">
                  <c:v>0.41849999999999998</c:v>
                </c:pt>
                <c:pt idx="464" formatCode="0.00">
                  <c:v>0.41849999999999998</c:v>
                </c:pt>
                <c:pt idx="465" formatCode="0.00">
                  <c:v>0.41849999999999998</c:v>
                </c:pt>
                <c:pt idx="466" formatCode="0.00">
                  <c:v>0.41849999999999998</c:v>
                </c:pt>
                <c:pt idx="467" formatCode="0.00">
                  <c:v>0.41849999999999998</c:v>
                </c:pt>
                <c:pt idx="468" formatCode="0.00">
                  <c:v>0.41849999999999998</c:v>
                </c:pt>
                <c:pt idx="469" formatCode="0.00">
                  <c:v>0.41849999999999998</c:v>
                </c:pt>
                <c:pt idx="470" formatCode="0.00">
                  <c:v>0.41849999999999998</c:v>
                </c:pt>
                <c:pt idx="471" formatCode="0.00">
                  <c:v>0.41849999999999998</c:v>
                </c:pt>
                <c:pt idx="472" formatCode="0.00">
                  <c:v>0.41849999999999998</c:v>
                </c:pt>
                <c:pt idx="473" formatCode="0.00">
                  <c:v>0.41849999999999998</c:v>
                </c:pt>
                <c:pt idx="475" formatCode="0.00">
                  <c:v>0.43647058823529411</c:v>
                </c:pt>
                <c:pt idx="476" formatCode="0.00">
                  <c:v>0.43647058823529411</c:v>
                </c:pt>
                <c:pt idx="477" formatCode="0.00">
                  <c:v>0.43647058823529411</c:v>
                </c:pt>
                <c:pt idx="478" formatCode="0.00">
                  <c:v>0.43647058823529411</c:v>
                </c:pt>
                <c:pt idx="479" formatCode="0.00">
                  <c:v>0.43647058823529411</c:v>
                </c:pt>
                <c:pt idx="480" formatCode="0.00">
                  <c:v>0.43647058823529411</c:v>
                </c:pt>
                <c:pt idx="481" formatCode="0.00">
                  <c:v>0.43647058823529411</c:v>
                </c:pt>
                <c:pt idx="482" formatCode="0.00">
                  <c:v>0.43647058823529411</c:v>
                </c:pt>
                <c:pt idx="483" formatCode="0.00">
                  <c:v>0.43647058823529411</c:v>
                </c:pt>
                <c:pt idx="484" formatCode="0.00">
                  <c:v>0.43647058823529411</c:v>
                </c:pt>
                <c:pt idx="485" formatCode="0.00">
                  <c:v>0.43647058823529411</c:v>
                </c:pt>
                <c:pt idx="486" formatCode="0.00">
                  <c:v>0.43647058823529411</c:v>
                </c:pt>
                <c:pt idx="487" formatCode="0.00">
                  <c:v>0.43647058823529411</c:v>
                </c:pt>
                <c:pt idx="488" formatCode="0.00">
                  <c:v>0.43647058823529411</c:v>
                </c:pt>
                <c:pt idx="489" formatCode="0.00">
                  <c:v>0.43647058823529411</c:v>
                </c:pt>
                <c:pt idx="490" formatCode="0.00">
                  <c:v>0.43647058823529411</c:v>
                </c:pt>
                <c:pt idx="491" formatCode="0.00">
                  <c:v>0.43647058823529411</c:v>
                </c:pt>
                <c:pt idx="492" formatCode="0.00">
                  <c:v>0.43647058823529411</c:v>
                </c:pt>
                <c:pt idx="493" formatCode="0.00">
                  <c:v>0.43647058823529411</c:v>
                </c:pt>
                <c:pt idx="494" formatCode="0.00">
                  <c:v>0.43647058823529411</c:v>
                </c:pt>
                <c:pt idx="495" formatCode="0.00">
                  <c:v>0.43647058823529411</c:v>
                </c:pt>
                <c:pt idx="496" formatCode="0.00">
                  <c:v>0.43647058823529411</c:v>
                </c:pt>
                <c:pt idx="497" formatCode="0.00">
                  <c:v>0.43647058823529411</c:v>
                </c:pt>
                <c:pt idx="498" formatCode="0.00">
                  <c:v>0.43647058823529411</c:v>
                </c:pt>
                <c:pt idx="499" formatCode="0.00">
                  <c:v>0.43647058823529411</c:v>
                </c:pt>
                <c:pt idx="500" formatCode="0.00">
                  <c:v>0.43647058823529411</c:v>
                </c:pt>
                <c:pt idx="501" formatCode="0.00">
                  <c:v>0.43647058823529411</c:v>
                </c:pt>
                <c:pt idx="502" formatCode="0.00">
                  <c:v>0.43647058823529411</c:v>
                </c:pt>
                <c:pt idx="503" formatCode="0.00">
                  <c:v>0.43647058823529411</c:v>
                </c:pt>
                <c:pt idx="504" formatCode="0.00">
                  <c:v>0.43647058823529411</c:v>
                </c:pt>
                <c:pt idx="505" formatCode="0.00">
                  <c:v>0.43647058823529411</c:v>
                </c:pt>
                <c:pt idx="506" formatCode="0.00">
                  <c:v>0.45090909090909093</c:v>
                </c:pt>
                <c:pt idx="507" formatCode="0.00">
                  <c:v>0.45090909090909093</c:v>
                </c:pt>
                <c:pt idx="508" formatCode="0.00">
                  <c:v>0.45090909090909093</c:v>
                </c:pt>
                <c:pt idx="509" formatCode="0.00">
                  <c:v>0.45090909090909093</c:v>
                </c:pt>
                <c:pt idx="510" formatCode="0.00">
                  <c:v>0.45090909090909093</c:v>
                </c:pt>
                <c:pt idx="511" formatCode="0.00">
                  <c:v>0.45090909090909093</c:v>
                </c:pt>
                <c:pt idx="512" formatCode="0.00">
                  <c:v>0.45090909090909093</c:v>
                </c:pt>
                <c:pt idx="513" formatCode="0.00">
                  <c:v>0.45090909090909093</c:v>
                </c:pt>
                <c:pt idx="514" formatCode="0.00">
                  <c:v>0.45090909090909093</c:v>
                </c:pt>
                <c:pt idx="515" formatCode="0.00">
                  <c:v>0.45090909090909093</c:v>
                </c:pt>
                <c:pt idx="516" formatCode="0.00">
                  <c:v>0.45090909090909093</c:v>
                </c:pt>
                <c:pt idx="517" formatCode="0.00">
                  <c:v>0.45090909090909093</c:v>
                </c:pt>
                <c:pt idx="518" formatCode="0.00">
                  <c:v>0.45090909090909093</c:v>
                </c:pt>
                <c:pt idx="519" formatCode="0.00">
                  <c:v>0.45090909090909093</c:v>
                </c:pt>
                <c:pt idx="520" formatCode="0.00">
                  <c:v>0.45090909090909093</c:v>
                </c:pt>
                <c:pt idx="521" formatCode="0.00">
                  <c:v>0.45090909090909093</c:v>
                </c:pt>
                <c:pt idx="522" formatCode="0.00">
                  <c:v>0.45090909090909093</c:v>
                </c:pt>
                <c:pt idx="523" formatCode="0.00">
                  <c:v>0.45090909090909093</c:v>
                </c:pt>
                <c:pt idx="524" formatCode="0.00">
                  <c:v>0.45090909090909093</c:v>
                </c:pt>
                <c:pt idx="525" formatCode="0.00">
                  <c:v>0.45090909090909093</c:v>
                </c:pt>
                <c:pt idx="526" formatCode="0.00">
                  <c:v>0.45090909090909093</c:v>
                </c:pt>
                <c:pt idx="527" formatCode="0.00">
                  <c:v>0.45090909090909093</c:v>
                </c:pt>
                <c:pt idx="528" formatCode="0.00">
                  <c:v>0.45090909090909093</c:v>
                </c:pt>
                <c:pt idx="529" formatCode="0.00">
                  <c:v>0.45090909090909093</c:v>
                </c:pt>
                <c:pt idx="530" formatCode="0.00">
                  <c:v>0.45090909090909093</c:v>
                </c:pt>
                <c:pt idx="531" formatCode="0.00">
                  <c:v>0.45090909090909093</c:v>
                </c:pt>
                <c:pt idx="532" formatCode="0.00">
                  <c:v>0.45090909090909093</c:v>
                </c:pt>
                <c:pt idx="533" formatCode="0.00">
                  <c:v>0.45090909090909093</c:v>
                </c:pt>
                <c:pt idx="557" formatCode="0.00">
                  <c:v>0</c:v>
                </c:pt>
                <c:pt idx="558" formatCode="0.00">
                  <c:v>0</c:v>
                </c:pt>
                <c:pt idx="559" formatCode="0.00">
                  <c:v>0</c:v>
                </c:pt>
                <c:pt idx="560" formatCode="0.00">
                  <c:v>0</c:v>
                </c:pt>
                <c:pt idx="561" formatCode="0.00">
                  <c:v>0</c:v>
                </c:pt>
                <c:pt idx="562" formatCode="0.00">
                  <c:v>0</c:v>
                </c:pt>
                <c:pt idx="563" formatCode="0.00">
                  <c:v>0</c:v>
                </c:pt>
                <c:pt idx="564" formatCode="0.00">
                  <c:v>0</c:v>
                </c:pt>
                <c:pt idx="565" formatCode="0.00">
                  <c:v>0</c:v>
                </c:pt>
                <c:pt idx="566" formatCode="0.00">
                  <c:v>0</c:v>
                </c:pt>
                <c:pt idx="567" formatCode="0.00">
                  <c:v>0</c:v>
                </c:pt>
                <c:pt idx="568" formatCode="0.00">
                  <c:v>0</c:v>
                </c:pt>
                <c:pt idx="569" formatCode="0.00">
                  <c:v>0</c:v>
                </c:pt>
                <c:pt idx="570" formatCode="0.00">
                  <c:v>0</c:v>
                </c:pt>
                <c:pt idx="571" formatCode="0.00">
                  <c:v>0</c:v>
                </c:pt>
                <c:pt idx="572" formatCode="0.00">
                  <c:v>0</c:v>
                </c:pt>
                <c:pt idx="573" formatCode="0.00">
                  <c:v>0</c:v>
                </c:pt>
                <c:pt idx="574" formatCode="0.00">
                  <c:v>0</c:v>
                </c:pt>
                <c:pt idx="575" formatCode="0.00">
                  <c:v>1.88</c:v>
                </c:pt>
                <c:pt idx="576" formatCode="0.00">
                  <c:v>1.88</c:v>
                </c:pt>
                <c:pt idx="577" formatCode="0.00">
                  <c:v>1.88</c:v>
                </c:pt>
                <c:pt idx="578" formatCode="0.00">
                  <c:v>1.88</c:v>
                </c:pt>
                <c:pt idx="579" formatCode="0.00">
                  <c:v>1.88</c:v>
                </c:pt>
                <c:pt idx="580" formatCode="0.00">
                  <c:v>1.88</c:v>
                </c:pt>
                <c:pt idx="581" formatCode="0.00">
                  <c:v>1.88</c:v>
                </c:pt>
                <c:pt idx="582" formatCode="0.00">
                  <c:v>1.88</c:v>
                </c:pt>
                <c:pt idx="583" formatCode="0.00">
                  <c:v>1.88</c:v>
                </c:pt>
                <c:pt idx="584" formatCode="0.00">
                  <c:v>1.88</c:v>
                </c:pt>
                <c:pt idx="585" formatCode="0.00">
                  <c:v>1.88</c:v>
                </c:pt>
                <c:pt idx="586" formatCode="0.00">
                  <c:v>1.88</c:v>
                </c:pt>
                <c:pt idx="587" formatCode="0.00">
                  <c:v>1.88</c:v>
                </c:pt>
                <c:pt idx="588" formatCode="0.00">
                  <c:v>1.88</c:v>
                </c:pt>
                <c:pt idx="589" formatCode="0.00">
                  <c:v>1.88</c:v>
                </c:pt>
                <c:pt idx="590" formatCode="0.00">
                  <c:v>1.88</c:v>
                </c:pt>
                <c:pt idx="591" formatCode="0.00">
                  <c:v>1.88</c:v>
                </c:pt>
                <c:pt idx="592" formatCode="0.00">
                  <c:v>1.88</c:v>
                </c:pt>
                <c:pt idx="593" formatCode="0.00">
                  <c:v>1.88</c:v>
                </c:pt>
                <c:pt idx="594" formatCode="0.00">
                  <c:v>1.88</c:v>
                </c:pt>
                <c:pt idx="595" formatCode="0.00">
                  <c:v>1.88</c:v>
                </c:pt>
                <c:pt idx="596" formatCode="0.00">
                  <c:v>1.88</c:v>
                </c:pt>
                <c:pt idx="597" formatCode="0.00">
                  <c:v>1.88</c:v>
                </c:pt>
                <c:pt idx="598" formatCode="0.00">
                  <c:v>1.88</c:v>
                </c:pt>
                <c:pt idx="599" formatCode="0.00">
                  <c:v>1.88</c:v>
                </c:pt>
                <c:pt idx="600" formatCode="0.00">
                  <c:v>1.88</c:v>
                </c:pt>
                <c:pt idx="601" formatCode="0.00">
                  <c:v>1.88</c:v>
                </c:pt>
                <c:pt idx="602" formatCode="0.00">
                  <c:v>1.88</c:v>
                </c:pt>
                <c:pt idx="603" formatCode="0.00">
                  <c:v>1.88</c:v>
                </c:pt>
                <c:pt idx="604" formatCode="0.00">
                  <c:v>1.88</c:v>
                </c:pt>
                <c:pt idx="605" formatCode="0.0">
                  <c:v>0.25826086956521743</c:v>
                </c:pt>
                <c:pt idx="606" formatCode="0.0">
                  <c:v>0.25826086956521743</c:v>
                </c:pt>
                <c:pt idx="607" formatCode="0.0">
                  <c:v>0.25826086956521743</c:v>
                </c:pt>
                <c:pt idx="608" formatCode="0.0">
                  <c:v>0.25826086956521743</c:v>
                </c:pt>
                <c:pt idx="609" formatCode="0.0">
                  <c:v>0.25826086956521743</c:v>
                </c:pt>
                <c:pt idx="610" formatCode="0.0">
                  <c:v>0.25826086956521743</c:v>
                </c:pt>
                <c:pt idx="611" formatCode="0.0">
                  <c:v>0.25826086956521743</c:v>
                </c:pt>
                <c:pt idx="612" formatCode="0.0">
                  <c:v>0.25826086956521743</c:v>
                </c:pt>
                <c:pt idx="613" formatCode="0.0">
                  <c:v>0.25826086956521743</c:v>
                </c:pt>
                <c:pt idx="614" formatCode="0.0">
                  <c:v>0.25826086956521743</c:v>
                </c:pt>
                <c:pt idx="615" formatCode="0.0">
                  <c:v>0.25826086956521743</c:v>
                </c:pt>
                <c:pt idx="616" formatCode="0.0">
                  <c:v>0.25826086956521743</c:v>
                </c:pt>
                <c:pt idx="617" formatCode="0.0">
                  <c:v>0.25826086956521743</c:v>
                </c:pt>
                <c:pt idx="618" formatCode="0.0">
                  <c:v>0.25826086956521743</c:v>
                </c:pt>
                <c:pt idx="619" formatCode="0.0">
                  <c:v>0.25826086956521743</c:v>
                </c:pt>
                <c:pt idx="620" formatCode="0.0">
                  <c:v>0.25826086956521743</c:v>
                </c:pt>
                <c:pt idx="621" formatCode="0.0">
                  <c:v>0.25826086956521743</c:v>
                </c:pt>
                <c:pt idx="622" formatCode="0.0">
                  <c:v>0.25826086956521743</c:v>
                </c:pt>
                <c:pt idx="623" formatCode="0.0">
                  <c:v>0.25826086956521743</c:v>
                </c:pt>
                <c:pt idx="624" formatCode="0.0">
                  <c:v>0.25826086956521743</c:v>
                </c:pt>
                <c:pt idx="625" formatCode="0.0">
                  <c:v>0.25826086956521743</c:v>
                </c:pt>
                <c:pt idx="626" formatCode="0.0">
                  <c:v>0.25826086956521743</c:v>
                </c:pt>
                <c:pt idx="627" formatCode="0.0">
                  <c:v>0.25826086956521743</c:v>
                </c:pt>
                <c:pt idx="628" formatCode="0.0">
                  <c:v>0.25826086956521743</c:v>
                </c:pt>
                <c:pt idx="629" formatCode="0.0">
                  <c:v>0.25826086956521743</c:v>
                </c:pt>
                <c:pt idx="630" formatCode="0.0">
                  <c:v>0.25826086956521743</c:v>
                </c:pt>
                <c:pt idx="631" formatCode="0.0">
                  <c:v>0.25826086956521743</c:v>
                </c:pt>
                <c:pt idx="632" formatCode="0.0">
                  <c:v>0.25826086956521743</c:v>
                </c:pt>
                <c:pt idx="633" formatCode="0.0">
                  <c:v>0.25826086956521743</c:v>
                </c:pt>
                <c:pt idx="634" formatCode="0.0">
                  <c:v>0.25826086956521743</c:v>
                </c:pt>
                <c:pt idx="635" formatCode="0.0">
                  <c:v>0.25826086956521743</c:v>
                </c:pt>
                <c:pt idx="636" formatCode="0.0">
                  <c:v>0.27714285714285725</c:v>
                </c:pt>
                <c:pt idx="637" formatCode="0.0">
                  <c:v>0.27714285714285725</c:v>
                </c:pt>
                <c:pt idx="638" formatCode="0.0">
                  <c:v>0.27714285714285725</c:v>
                </c:pt>
                <c:pt idx="639" formatCode="0.0">
                  <c:v>0.27714285714285725</c:v>
                </c:pt>
                <c:pt idx="640" formatCode="0.0">
                  <c:v>0.27714285714285725</c:v>
                </c:pt>
                <c:pt idx="641" formatCode="0.0">
                  <c:v>0.27714285714285725</c:v>
                </c:pt>
                <c:pt idx="642" formatCode="0.0">
                  <c:v>0.27714285714285725</c:v>
                </c:pt>
                <c:pt idx="643" formatCode="0.0">
                  <c:v>0.27714285714285725</c:v>
                </c:pt>
                <c:pt idx="644" formatCode="0.0">
                  <c:v>0.27714285714285725</c:v>
                </c:pt>
                <c:pt idx="645" formatCode="0.0">
                  <c:v>0.27714285714285725</c:v>
                </c:pt>
                <c:pt idx="646" formatCode="0.0">
                  <c:v>0.27714285714285725</c:v>
                </c:pt>
                <c:pt idx="647" formatCode="0.0">
                  <c:v>0.27714285714285725</c:v>
                </c:pt>
                <c:pt idx="648" formatCode="0.0">
                  <c:v>0.27714285714285725</c:v>
                </c:pt>
                <c:pt idx="649" formatCode="0.0">
                  <c:v>0.27714285714285725</c:v>
                </c:pt>
                <c:pt idx="650" formatCode="0.0">
                  <c:v>0.27714285714285725</c:v>
                </c:pt>
                <c:pt idx="651" formatCode="0.0">
                  <c:v>0.27714285714285725</c:v>
                </c:pt>
                <c:pt idx="652" formatCode="0.0">
                  <c:v>0.27714285714285725</c:v>
                </c:pt>
                <c:pt idx="653" formatCode="0.0">
                  <c:v>0.27714285714285725</c:v>
                </c:pt>
                <c:pt idx="654" formatCode="0.0">
                  <c:v>0.27714285714285725</c:v>
                </c:pt>
                <c:pt idx="655" formatCode="0.0">
                  <c:v>0.27714285714285725</c:v>
                </c:pt>
                <c:pt idx="656" formatCode="0.0">
                  <c:v>0.27714285714285725</c:v>
                </c:pt>
                <c:pt idx="657" formatCode="0.0">
                  <c:v>0.27714285714285725</c:v>
                </c:pt>
                <c:pt idx="658" formatCode="0.0">
                  <c:v>0.27714285714285725</c:v>
                </c:pt>
                <c:pt idx="659" formatCode="0.0">
                  <c:v>0.27714285714285725</c:v>
                </c:pt>
                <c:pt idx="660" formatCode="0.0">
                  <c:v>0.27714285714285725</c:v>
                </c:pt>
                <c:pt idx="661" formatCode="0.0">
                  <c:v>0.27714285714285725</c:v>
                </c:pt>
                <c:pt idx="662" formatCode="0.0">
                  <c:v>0.27714285714285725</c:v>
                </c:pt>
                <c:pt idx="663" formatCode="0.0">
                  <c:v>0.27714285714285725</c:v>
                </c:pt>
                <c:pt idx="664" formatCode="0.0">
                  <c:v>0.27714285714285725</c:v>
                </c:pt>
                <c:pt idx="665" formatCode="0.0">
                  <c:v>0.27714285714285725</c:v>
                </c:pt>
              </c:numCache>
            </c:numRef>
          </c:yVal>
          <c:smooth val="1"/>
          <c:extLst>
            <c:ext xmlns:c16="http://schemas.microsoft.com/office/drawing/2014/chart" uri="{C3380CC4-5D6E-409C-BE32-E72D297353CC}">
              <c16:uniqueId val="{00000001-3584-48E4-8A91-ED9D77E381A9}"/>
            </c:ext>
          </c:extLst>
        </c:ser>
        <c:ser>
          <c:idx val="1"/>
          <c:order val="2"/>
          <c:tx>
            <c:v>Pilot Tanks 5&amp;6 _ Eff_Ammonia</c:v>
          </c:tx>
          <c:spPr>
            <a:ln>
              <a:solidFill>
                <a:srgbClr val="C00000"/>
              </a:solidFill>
              <a:prstDash val="sysDash"/>
            </a:ln>
          </c:spPr>
          <c:marker>
            <c:symbol val="square"/>
            <c:size val="4"/>
            <c:spPr>
              <a:solidFill>
                <a:srgbClr val="C00000"/>
              </a:solidFill>
              <a:ln>
                <a:solidFill>
                  <a:srgbClr val="C00000"/>
                </a:solidFill>
              </a:ln>
            </c:spPr>
          </c:marker>
          <c:xVal>
            <c:numRef>
              <c:f>'Special sampling'!$G$7:$G$672</c:f>
              <c:numCache>
                <c:formatCode>[$-F800]dddd\,\ mmmm\ dd\,\ yyyy</c:formatCode>
                <c:ptCount val="666"/>
                <c:pt idx="0">
                  <c:v>42268.445138888892</c:v>
                </c:pt>
                <c:pt idx="1">
                  <c:v>42269.445138888892</c:v>
                </c:pt>
                <c:pt idx="2">
                  <c:v>42270.445138888892</c:v>
                </c:pt>
                <c:pt idx="3">
                  <c:v>42271.445138888892</c:v>
                </c:pt>
                <c:pt idx="4">
                  <c:v>42272.445138888892</c:v>
                </c:pt>
                <c:pt idx="5">
                  <c:v>42273.445138888892</c:v>
                </c:pt>
                <c:pt idx="6">
                  <c:v>42274.445138888892</c:v>
                </c:pt>
                <c:pt idx="7">
                  <c:v>42275.445138888892</c:v>
                </c:pt>
                <c:pt idx="8">
                  <c:v>42276.445138888892</c:v>
                </c:pt>
                <c:pt idx="9">
                  <c:v>42277.445138888892</c:v>
                </c:pt>
                <c:pt idx="10">
                  <c:v>42278.445138888892</c:v>
                </c:pt>
                <c:pt idx="11">
                  <c:v>42279.47152777778</c:v>
                </c:pt>
                <c:pt idx="12">
                  <c:v>42280.47152777778</c:v>
                </c:pt>
                <c:pt idx="13">
                  <c:v>42281.47152777778</c:v>
                </c:pt>
                <c:pt idx="14">
                  <c:v>42282.477083333331</c:v>
                </c:pt>
                <c:pt idx="15">
                  <c:v>42283.479166666664</c:v>
                </c:pt>
                <c:pt idx="16">
                  <c:v>42284.481944444444</c:v>
                </c:pt>
                <c:pt idx="17">
                  <c:v>42285.484027777777</c:v>
                </c:pt>
                <c:pt idx="18">
                  <c:v>42286.486111111109</c:v>
                </c:pt>
                <c:pt idx="19">
                  <c:v>42287.486111111109</c:v>
                </c:pt>
                <c:pt idx="20">
                  <c:v>42288.486111111109</c:v>
                </c:pt>
                <c:pt idx="21">
                  <c:v>42289.493055555555</c:v>
                </c:pt>
                <c:pt idx="22">
                  <c:v>42290.493750000001</c:v>
                </c:pt>
                <c:pt idx="23">
                  <c:v>42291.496527777781</c:v>
                </c:pt>
                <c:pt idx="24">
                  <c:v>42292.496527777781</c:v>
                </c:pt>
                <c:pt idx="25">
                  <c:v>42293.496527777781</c:v>
                </c:pt>
                <c:pt idx="26">
                  <c:v>42294.496527777781</c:v>
                </c:pt>
                <c:pt idx="27">
                  <c:v>42295.496527777781</c:v>
                </c:pt>
                <c:pt idx="28">
                  <c:v>42296.496527777781</c:v>
                </c:pt>
                <c:pt idx="29">
                  <c:v>42297.496527777781</c:v>
                </c:pt>
                <c:pt idx="30">
                  <c:v>42298.496527777781</c:v>
                </c:pt>
                <c:pt idx="31">
                  <c:v>42299.496527777781</c:v>
                </c:pt>
                <c:pt idx="32">
                  <c:v>42300.496527777781</c:v>
                </c:pt>
                <c:pt idx="33">
                  <c:v>42301.496527777781</c:v>
                </c:pt>
                <c:pt idx="34">
                  <c:v>42302.496527777781</c:v>
                </c:pt>
                <c:pt idx="35">
                  <c:v>42303.496527777781</c:v>
                </c:pt>
                <c:pt idx="36">
                  <c:v>42304.496527777781</c:v>
                </c:pt>
                <c:pt idx="37">
                  <c:v>42305.496527777781</c:v>
                </c:pt>
                <c:pt idx="38">
                  <c:v>42306.496527777781</c:v>
                </c:pt>
                <c:pt idx="39">
                  <c:v>42307.496527777781</c:v>
                </c:pt>
                <c:pt idx="40">
                  <c:v>42308.496527777781</c:v>
                </c:pt>
                <c:pt idx="41">
                  <c:v>42309.496527777781</c:v>
                </c:pt>
                <c:pt idx="42">
                  <c:v>42310.496527777781</c:v>
                </c:pt>
                <c:pt idx="43">
                  <c:v>42311.496527777781</c:v>
                </c:pt>
                <c:pt idx="44">
                  <c:v>42312.496527777781</c:v>
                </c:pt>
                <c:pt idx="45">
                  <c:v>42313.496527777781</c:v>
                </c:pt>
                <c:pt idx="46">
                  <c:v>42314.496527777781</c:v>
                </c:pt>
                <c:pt idx="47">
                  <c:v>42315.496527777781</c:v>
                </c:pt>
                <c:pt idx="48">
                  <c:v>42316.496527777781</c:v>
                </c:pt>
                <c:pt idx="49">
                  <c:v>42317.496527777781</c:v>
                </c:pt>
                <c:pt idx="50">
                  <c:v>42318.496527777781</c:v>
                </c:pt>
                <c:pt idx="51">
                  <c:v>42319.496527777781</c:v>
                </c:pt>
                <c:pt idx="52">
                  <c:v>42320.496527777781</c:v>
                </c:pt>
                <c:pt idx="53">
                  <c:v>42321.496527777781</c:v>
                </c:pt>
                <c:pt idx="54">
                  <c:v>42322.496527777781</c:v>
                </c:pt>
                <c:pt idx="55">
                  <c:v>42323.496527777781</c:v>
                </c:pt>
                <c:pt idx="56">
                  <c:v>42324.496527777781</c:v>
                </c:pt>
                <c:pt idx="57">
                  <c:v>42325.496527777781</c:v>
                </c:pt>
                <c:pt idx="58">
                  <c:v>42326.496527777781</c:v>
                </c:pt>
                <c:pt idx="59">
                  <c:v>42327.496527777781</c:v>
                </c:pt>
                <c:pt idx="60">
                  <c:v>42328.496527777781</c:v>
                </c:pt>
                <c:pt idx="61">
                  <c:v>42329.496527777781</c:v>
                </c:pt>
                <c:pt idx="62">
                  <c:v>42330.496527777781</c:v>
                </c:pt>
                <c:pt idx="63">
                  <c:v>42331.496527777781</c:v>
                </c:pt>
                <c:pt idx="64">
                  <c:v>42332.496527777781</c:v>
                </c:pt>
                <c:pt idx="65">
                  <c:v>42333.496527777781</c:v>
                </c:pt>
                <c:pt idx="66">
                  <c:v>42334.496527777781</c:v>
                </c:pt>
                <c:pt idx="67">
                  <c:v>42335.496527777781</c:v>
                </c:pt>
                <c:pt idx="68">
                  <c:v>42336.496527777781</c:v>
                </c:pt>
                <c:pt idx="69">
                  <c:v>42337.496527777781</c:v>
                </c:pt>
                <c:pt idx="70">
                  <c:v>42338.496527777781</c:v>
                </c:pt>
                <c:pt idx="71">
                  <c:v>42339.496527777781</c:v>
                </c:pt>
                <c:pt idx="72">
                  <c:v>42340.496527777781</c:v>
                </c:pt>
                <c:pt idx="73">
                  <c:v>42341.496527777781</c:v>
                </c:pt>
                <c:pt idx="74">
                  <c:v>42342.496527777781</c:v>
                </c:pt>
                <c:pt idx="75">
                  <c:v>42343.496527777781</c:v>
                </c:pt>
                <c:pt idx="76">
                  <c:v>42344.496527777781</c:v>
                </c:pt>
                <c:pt idx="77">
                  <c:v>42345.496527777781</c:v>
                </c:pt>
                <c:pt idx="78">
                  <c:v>42346.496527777781</c:v>
                </c:pt>
                <c:pt idx="79">
                  <c:v>42347.496527777781</c:v>
                </c:pt>
                <c:pt idx="80">
                  <c:v>42348.496527777781</c:v>
                </c:pt>
                <c:pt idx="81">
                  <c:v>42349.496527777781</c:v>
                </c:pt>
                <c:pt idx="82">
                  <c:v>42350.496527777781</c:v>
                </c:pt>
                <c:pt idx="83">
                  <c:v>42351.496527777781</c:v>
                </c:pt>
                <c:pt idx="84">
                  <c:v>42352.496527777781</c:v>
                </c:pt>
                <c:pt idx="85">
                  <c:v>42353.496527777781</c:v>
                </c:pt>
                <c:pt idx="86">
                  <c:v>42354.496527777781</c:v>
                </c:pt>
                <c:pt idx="87">
                  <c:v>42355.496527777781</c:v>
                </c:pt>
                <c:pt idx="88">
                  <c:v>42356.496527777781</c:v>
                </c:pt>
                <c:pt idx="89">
                  <c:v>42357.496527777781</c:v>
                </c:pt>
                <c:pt idx="90">
                  <c:v>42358.496527777781</c:v>
                </c:pt>
                <c:pt idx="91">
                  <c:v>42359.496527777781</c:v>
                </c:pt>
                <c:pt idx="92">
                  <c:v>42360.496527777781</c:v>
                </c:pt>
                <c:pt idx="93">
                  <c:v>42361.496527777781</c:v>
                </c:pt>
                <c:pt idx="94">
                  <c:v>42362.496527777781</c:v>
                </c:pt>
                <c:pt idx="95">
                  <c:v>42363.496527777781</c:v>
                </c:pt>
                <c:pt idx="96">
                  <c:v>42364.496527777781</c:v>
                </c:pt>
                <c:pt idx="97">
                  <c:v>42365.496527777781</c:v>
                </c:pt>
                <c:pt idx="98">
                  <c:v>42366.496527777781</c:v>
                </c:pt>
                <c:pt idx="99">
                  <c:v>42367.496527777781</c:v>
                </c:pt>
                <c:pt idx="100">
                  <c:v>42368.496527777781</c:v>
                </c:pt>
                <c:pt idx="101">
                  <c:v>42369.496527777781</c:v>
                </c:pt>
                <c:pt idx="102">
                  <c:v>42370.496527777781</c:v>
                </c:pt>
                <c:pt idx="103">
                  <c:v>42371.496527777781</c:v>
                </c:pt>
                <c:pt idx="104">
                  <c:v>42372.496527777781</c:v>
                </c:pt>
                <c:pt idx="105">
                  <c:v>42373.496527777781</c:v>
                </c:pt>
                <c:pt idx="106">
                  <c:v>42374.496527777781</c:v>
                </c:pt>
                <c:pt idx="107">
                  <c:v>42375.496527777781</c:v>
                </c:pt>
                <c:pt idx="108">
                  <c:v>42376.496527777781</c:v>
                </c:pt>
                <c:pt idx="109">
                  <c:v>42377.496527777781</c:v>
                </c:pt>
                <c:pt idx="110">
                  <c:v>42378.496527777781</c:v>
                </c:pt>
                <c:pt idx="111">
                  <c:v>42379.496527777781</c:v>
                </c:pt>
                <c:pt idx="112">
                  <c:v>42380.496527777781</c:v>
                </c:pt>
                <c:pt idx="113">
                  <c:v>42381.496527777781</c:v>
                </c:pt>
                <c:pt idx="114">
                  <c:v>42382.496527777781</c:v>
                </c:pt>
                <c:pt idx="115">
                  <c:v>42383.496527777781</c:v>
                </c:pt>
                <c:pt idx="116">
                  <c:v>42384.496527777781</c:v>
                </c:pt>
                <c:pt idx="117">
                  <c:v>42385.496527777781</c:v>
                </c:pt>
                <c:pt idx="118">
                  <c:v>42386.496527777781</c:v>
                </c:pt>
                <c:pt idx="119">
                  <c:v>42387.496527777781</c:v>
                </c:pt>
                <c:pt idx="120">
                  <c:v>42388.496527777781</c:v>
                </c:pt>
                <c:pt idx="121">
                  <c:v>42389.496527777781</c:v>
                </c:pt>
                <c:pt idx="122">
                  <c:v>42390.496527777781</c:v>
                </c:pt>
                <c:pt idx="123">
                  <c:v>42391.496527777781</c:v>
                </c:pt>
                <c:pt idx="124">
                  <c:v>42392.496527777781</c:v>
                </c:pt>
                <c:pt idx="125">
                  <c:v>42393.496527777781</c:v>
                </c:pt>
                <c:pt idx="126">
                  <c:v>42394.496527777781</c:v>
                </c:pt>
                <c:pt idx="127">
                  <c:v>42395.496527777781</c:v>
                </c:pt>
                <c:pt idx="128">
                  <c:v>42396.496527777781</c:v>
                </c:pt>
                <c:pt idx="129">
                  <c:v>42397.496527777781</c:v>
                </c:pt>
                <c:pt idx="130">
                  <c:v>42398.496527777781</c:v>
                </c:pt>
                <c:pt idx="131">
                  <c:v>42399.496527777781</c:v>
                </c:pt>
                <c:pt idx="132">
                  <c:v>42400.496527777781</c:v>
                </c:pt>
                <c:pt idx="133">
                  <c:v>42401.496527777781</c:v>
                </c:pt>
                <c:pt idx="134">
                  <c:v>42402.496527777781</c:v>
                </c:pt>
                <c:pt idx="135">
                  <c:v>42403.496527777781</c:v>
                </c:pt>
                <c:pt idx="136">
                  <c:v>42404.496527777781</c:v>
                </c:pt>
                <c:pt idx="137">
                  <c:v>42405.496527777781</c:v>
                </c:pt>
                <c:pt idx="138">
                  <c:v>42406.496527777781</c:v>
                </c:pt>
                <c:pt idx="139">
                  <c:v>42407.496527777781</c:v>
                </c:pt>
                <c:pt idx="140">
                  <c:v>42408.496527777781</c:v>
                </c:pt>
                <c:pt idx="141">
                  <c:v>42409.496527777781</c:v>
                </c:pt>
                <c:pt idx="142">
                  <c:v>42410.496527777781</c:v>
                </c:pt>
                <c:pt idx="143">
                  <c:v>42411.496527777781</c:v>
                </c:pt>
                <c:pt idx="144">
                  <c:v>42412.496527777781</c:v>
                </c:pt>
                <c:pt idx="145">
                  <c:v>42413.496527777781</c:v>
                </c:pt>
                <c:pt idx="146">
                  <c:v>42414.496527777781</c:v>
                </c:pt>
                <c:pt idx="147">
                  <c:v>42415.496527777781</c:v>
                </c:pt>
                <c:pt idx="148">
                  <c:v>42416.496527777781</c:v>
                </c:pt>
                <c:pt idx="149">
                  <c:v>42417.496527777781</c:v>
                </c:pt>
                <c:pt idx="150">
                  <c:v>42418.496527777781</c:v>
                </c:pt>
                <c:pt idx="151">
                  <c:v>42419.496527777781</c:v>
                </c:pt>
                <c:pt idx="152">
                  <c:v>42420.496527777781</c:v>
                </c:pt>
                <c:pt idx="153">
                  <c:v>42421.496527777781</c:v>
                </c:pt>
                <c:pt idx="154">
                  <c:v>42422.496527777781</c:v>
                </c:pt>
                <c:pt idx="155">
                  <c:v>42423.496527777781</c:v>
                </c:pt>
                <c:pt idx="156">
                  <c:v>42424.496527777781</c:v>
                </c:pt>
                <c:pt idx="157">
                  <c:v>42425.496527777781</c:v>
                </c:pt>
                <c:pt idx="158">
                  <c:v>42426.496527777781</c:v>
                </c:pt>
                <c:pt idx="159">
                  <c:v>42427.496527777781</c:v>
                </c:pt>
                <c:pt idx="160">
                  <c:v>42428.496527777781</c:v>
                </c:pt>
                <c:pt idx="161">
                  <c:v>42429.496527777781</c:v>
                </c:pt>
                <c:pt idx="162">
                  <c:v>42430.496527777781</c:v>
                </c:pt>
                <c:pt idx="163">
                  <c:v>42431.496527777781</c:v>
                </c:pt>
                <c:pt idx="164">
                  <c:v>42432.496527777781</c:v>
                </c:pt>
                <c:pt idx="165">
                  <c:v>42433.496527777781</c:v>
                </c:pt>
                <c:pt idx="166">
                  <c:v>42434.496527777781</c:v>
                </c:pt>
                <c:pt idx="167">
                  <c:v>42435.496527777781</c:v>
                </c:pt>
                <c:pt idx="168">
                  <c:v>42436.496527777781</c:v>
                </c:pt>
                <c:pt idx="169">
                  <c:v>42437.496527777781</c:v>
                </c:pt>
                <c:pt idx="170">
                  <c:v>42438.496527777781</c:v>
                </c:pt>
                <c:pt idx="171">
                  <c:v>42439.496527777781</c:v>
                </c:pt>
                <c:pt idx="172">
                  <c:v>42440.496527777781</c:v>
                </c:pt>
                <c:pt idx="173">
                  <c:v>42441.496527777781</c:v>
                </c:pt>
                <c:pt idx="174">
                  <c:v>42442.496527777781</c:v>
                </c:pt>
                <c:pt idx="175">
                  <c:v>42443.496527777781</c:v>
                </c:pt>
                <c:pt idx="176">
                  <c:v>42444.496527777781</c:v>
                </c:pt>
                <c:pt idx="177">
                  <c:v>42445.496527777781</c:v>
                </c:pt>
                <c:pt idx="178">
                  <c:v>42446.496527777781</c:v>
                </c:pt>
                <c:pt idx="179">
                  <c:v>42447.496527777781</c:v>
                </c:pt>
                <c:pt idx="180">
                  <c:v>42448.496527777781</c:v>
                </c:pt>
                <c:pt idx="181">
                  <c:v>42449.496527777781</c:v>
                </c:pt>
                <c:pt idx="182">
                  <c:v>42450.496527777781</c:v>
                </c:pt>
                <c:pt idx="183">
                  <c:v>42451.496527777781</c:v>
                </c:pt>
                <c:pt idx="184">
                  <c:v>42452.496527777781</c:v>
                </c:pt>
                <c:pt idx="185">
                  <c:v>42453.496527777781</c:v>
                </c:pt>
                <c:pt idx="186">
                  <c:v>42454.496527777781</c:v>
                </c:pt>
                <c:pt idx="187">
                  <c:v>42455.496527777781</c:v>
                </c:pt>
                <c:pt idx="188">
                  <c:v>42456.496527777781</c:v>
                </c:pt>
                <c:pt idx="189">
                  <c:v>42457.496527777781</c:v>
                </c:pt>
                <c:pt idx="190">
                  <c:v>42458.496527777781</c:v>
                </c:pt>
                <c:pt idx="191">
                  <c:v>42459.496527777781</c:v>
                </c:pt>
                <c:pt idx="192">
                  <c:v>42460.496527777781</c:v>
                </c:pt>
                <c:pt idx="193">
                  <c:v>42461.496527777781</c:v>
                </c:pt>
                <c:pt idx="194">
                  <c:v>42462.496527777781</c:v>
                </c:pt>
                <c:pt idx="195">
                  <c:v>42463.496527777781</c:v>
                </c:pt>
                <c:pt idx="196">
                  <c:v>42464.496527777781</c:v>
                </c:pt>
                <c:pt idx="197">
                  <c:v>42465.496527777781</c:v>
                </c:pt>
                <c:pt idx="198">
                  <c:v>42466.496527777781</c:v>
                </c:pt>
                <c:pt idx="199">
                  <c:v>42467.496527777781</c:v>
                </c:pt>
                <c:pt idx="200">
                  <c:v>42468.496527777781</c:v>
                </c:pt>
                <c:pt idx="201">
                  <c:v>42469.496527777781</c:v>
                </c:pt>
                <c:pt idx="202">
                  <c:v>42470.496527777781</c:v>
                </c:pt>
                <c:pt idx="203">
                  <c:v>42471.496527777781</c:v>
                </c:pt>
                <c:pt idx="204">
                  <c:v>42472.496527777781</c:v>
                </c:pt>
                <c:pt idx="205">
                  <c:v>42473.496527777781</c:v>
                </c:pt>
                <c:pt idx="206">
                  <c:v>42474.496527777781</c:v>
                </c:pt>
                <c:pt idx="207">
                  <c:v>42475.496527777781</c:v>
                </c:pt>
                <c:pt idx="208">
                  <c:v>42476.496527777781</c:v>
                </c:pt>
                <c:pt idx="209">
                  <c:v>42477.496527777781</c:v>
                </c:pt>
                <c:pt idx="210">
                  <c:v>42478.496527777781</c:v>
                </c:pt>
                <c:pt idx="211">
                  <c:v>42479.496527777781</c:v>
                </c:pt>
                <c:pt idx="212">
                  <c:v>42480.496527777781</c:v>
                </c:pt>
                <c:pt idx="213">
                  <c:v>42481.496527777781</c:v>
                </c:pt>
                <c:pt idx="214">
                  <c:v>42482.496527777781</c:v>
                </c:pt>
                <c:pt idx="215">
                  <c:v>42483.496527777781</c:v>
                </c:pt>
                <c:pt idx="216">
                  <c:v>42484.496527777781</c:v>
                </c:pt>
                <c:pt idx="217">
                  <c:v>42485.496527777781</c:v>
                </c:pt>
                <c:pt idx="218">
                  <c:v>42486.496527777781</c:v>
                </c:pt>
                <c:pt idx="219">
                  <c:v>42487.496527777781</c:v>
                </c:pt>
                <c:pt idx="220">
                  <c:v>42488.496527777781</c:v>
                </c:pt>
                <c:pt idx="221">
                  <c:v>42489.496527777781</c:v>
                </c:pt>
                <c:pt idx="222">
                  <c:v>42490.496527777781</c:v>
                </c:pt>
                <c:pt idx="223">
                  <c:v>42491.496527777781</c:v>
                </c:pt>
                <c:pt idx="224">
                  <c:v>42492.496527777781</c:v>
                </c:pt>
                <c:pt idx="225">
                  <c:v>42493.496527777781</c:v>
                </c:pt>
                <c:pt idx="226">
                  <c:v>42494.496527777781</c:v>
                </c:pt>
                <c:pt idx="227">
                  <c:v>42495.496527777781</c:v>
                </c:pt>
                <c:pt idx="228">
                  <c:v>42496.496527777781</c:v>
                </c:pt>
                <c:pt idx="229">
                  <c:v>42497.496527777781</c:v>
                </c:pt>
                <c:pt idx="230">
                  <c:v>42498.496527777781</c:v>
                </c:pt>
                <c:pt idx="231">
                  <c:v>42499.496527777781</c:v>
                </c:pt>
                <c:pt idx="232">
                  <c:v>42500.496527777781</c:v>
                </c:pt>
                <c:pt idx="233">
                  <c:v>42501.496527777781</c:v>
                </c:pt>
                <c:pt idx="234">
                  <c:v>42502.496527777781</c:v>
                </c:pt>
                <c:pt idx="235">
                  <c:v>42503.496527777781</c:v>
                </c:pt>
                <c:pt idx="236">
                  <c:v>42504.496527777781</c:v>
                </c:pt>
                <c:pt idx="237">
                  <c:v>42505.496527777781</c:v>
                </c:pt>
                <c:pt idx="238">
                  <c:v>42506.496527777781</c:v>
                </c:pt>
                <c:pt idx="239">
                  <c:v>42507.496527777781</c:v>
                </c:pt>
                <c:pt idx="240">
                  <c:v>42508.496527777781</c:v>
                </c:pt>
                <c:pt idx="241">
                  <c:v>42509.496527777781</c:v>
                </c:pt>
                <c:pt idx="242">
                  <c:v>42510.496527777781</c:v>
                </c:pt>
                <c:pt idx="243">
                  <c:v>42511.496527777781</c:v>
                </c:pt>
                <c:pt idx="244">
                  <c:v>42512.496527777781</c:v>
                </c:pt>
                <c:pt idx="245">
                  <c:v>42513.496527777781</c:v>
                </c:pt>
                <c:pt idx="246">
                  <c:v>42514.496527777781</c:v>
                </c:pt>
                <c:pt idx="247">
                  <c:v>42515.496527777781</c:v>
                </c:pt>
                <c:pt idx="248">
                  <c:v>42516.496527777781</c:v>
                </c:pt>
                <c:pt idx="249">
                  <c:v>42517.496527777781</c:v>
                </c:pt>
                <c:pt idx="250">
                  <c:v>42518.496527777781</c:v>
                </c:pt>
                <c:pt idx="251">
                  <c:v>42519.496527777781</c:v>
                </c:pt>
                <c:pt idx="252">
                  <c:v>42520.496527777781</c:v>
                </c:pt>
                <c:pt idx="253">
                  <c:v>42521.496527777781</c:v>
                </c:pt>
                <c:pt idx="254">
                  <c:v>42522.496527777781</c:v>
                </c:pt>
                <c:pt idx="255">
                  <c:v>42523.496527777781</c:v>
                </c:pt>
                <c:pt idx="256">
                  <c:v>42524.496527777781</c:v>
                </c:pt>
                <c:pt idx="257">
                  <c:v>42525.496527777781</c:v>
                </c:pt>
                <c:pt idx="258">
                  <c:v>42526.496527777781</c:v>
                </c:pt>
                <c:pt idx="259">
                  <c:v>42527.496527777781</c:v>
                </c:pt>
                <c:pt idx="260">
                  <c:v>42528.496527777781</c:v>
                </c:pt>
                <c:pt idx="261">
                  <c:v>42529.496527777781</c:v>
                </c:pt>
                <c:pt idx="262">
                  <c:v>42530.496527777781</c:v>
                </c:pt>
                <c:pt idx="263">
                  <c:v>42531.496527777781</c:v>
                </c:pt>
                <c:pt idx="264">
                  <c:v>42532.496527777781</c:v>
                </c:pt>
                <c:pt idx="265">
                  <c:v>42533.496527777781</c:v>
                </c:pt>
                <c:pt idx="266">
                  <c:v>42534.496527777781</c:v>
                </c:pt>
                <c:pt idx="267">
                  <c:v>42535.496527777781</c:v>
                </c:pt>
                <c:pt idx="268">
                  <c:v>42536.496527777781</c:v>
                </c:pt>
                <c:pt idx="269">
                  <c:v>42537.496527777781</c:v>
                </c:pt>
                <c:pt idx="270">
                  <c:v>42538.496527777781</c:v>
                </c:pt>
                <c:pt idx="271">
                  <c:v>42539.496527777781</c:v>
                </c:pt>
                <c:pt idx="272">
                  <c:v>42540.496527777781</c:v>
                </c:pt>
                <c:pt idx="273">
                  <c:v>42541.496527777781</c:v>
                </c:pt>
                <c:pt idx="274">
                  <c:v>42542.496527777781</c:v>
                </c:pt>
                <c:pt idx="275">
                  <c:v>42543.496527777781</c:v>
                </c:pt>
                <c:pt idx="276">
                  <c:v>42544.496527777781</c:v>
                </c:pt>
                <c:pt idx="277">
                  <c:v>42545.496527777781</c:v>
                </c:pt>
                <c:pt idx="278">
                  <c:v>42546.496527777781</c:v>
                </c:pt>
                <c:pt idx="279">
                  <c:v>42547.496527777781</c:v>
                </c:pt>
                <c:pt idx="280">
                  <c:v>42548.496527777781</c:v>
                </c:pt>
                <c:pt idx="281">
                  <c:v>42549.496527777781</c:v>
                </c:pt>
                <c:pt idx="282">
                  <c:v>42550.496527777781</c:v>
                </c:pt>
                <c:pt idx="283">
                  <c:v>42551.496527777781</c:v>
                </c:pt>
                <c:pt idx="284">
                  <c:v>42552.496527777781</c:v>
                </c:pt>
                <c:pt idx="285">
                  <c:v>42553.496527777781</c:v>
                </c:pt>
                <c:pt idx="286">
                  <c:v>42554.496527777781</c:v>
                </c:pt>
                <c:pt idx="287">
                  <c:v>42555.496527777781</c:v>
                </c:pt>
                <c:pt idx="288">
                  <c:v>42556.496527777781</c:v>
                </c:pt>
                <c:pt idx="289">
                  <c:v>42557.496527777781</c:v>
                </c:pt>
                <c:pt idx="290">
                  <c:v>42558.496527777781</c:v>
                </c:pt>
                <c:pt idx="291">
                  <c:v>42559.496527777781</c:v>
                </c:pt>
                <c:pt idx="292">
                  <c:v>42560.496527777781</c:v>
                </c:pt>
                <c:pt idx="293">
                  <c:v>42561.496527777781</c:v>
                </c:pt>
                <c:pt idx="294">
                  <c:v>42562.496527777781</c:v>
                </c:pt>
                <c:pt idx="295">
                  <c:v>42563.496527777781</c:v>
                </c:pt>
                <c:pt idx="296">
                  <c:v>42564.496527777781</c:v>
                </c:pt>
                <c:pt idx="297">
                  <c:v>42565.496527777781</c:v>
                </c:pt>
                <c:pt idx="298">
                  <c:v>42566.496527777781</c:v>
                </c:pt>
                <c:pt idx="299">
                  <c:v>42567.496527777781</c:v>
                </c:pt>
                <c:pt idx="300">
                  <c:v>42568.496527777781</c:v>
                </c:pt>
                <c:pt idx="301">
                  <c:v>42569.496527777781</c:v>
                </c:pt>
                <c:pt idx="302">
                  <c:v>42570.496527777781</c:v>
                </c:pt>
                <c:pt idx="303">
                  <c:v>42571.496527777781</c:v>
                </c:pt>
                <c:pt idx="304">
                  <c:v>42572.496527777781</c:v>
                </c:pt>
                <c:pt idx="305">
                  <c:v>42573.496527777781</c:v>
                </c:pt>
                <c:pt idx="306">
                  <c:v>42574.496527777781</c:v>
                </c:pt>
                <c:pt idx="307">
                  <c:v>42575.496527777781</c:v>
                </c:pt>
                <c:pt idx="308">
                  <c:v>42576.496527777781</c:v>
                </c:pt>
                <c:pt idx="309">
                  <c:v>42577.496527777781</c:v>
                </c:pt>
                <c:pt idx="310">
                  <c:v>42578.496527777781</c:v>
                </c:pt>
                <c:pt idx="311">
                  <c:v>42579.496527777781</c:v>
                </c:pt>
                <c:pt idx="312">
                  <c:v>42580.496527777781</c:v>
                </c:pt>
                <c:pt idx="313">
                  <c:v>42581.496527777781</c:v>
                </c:pt>
                <c:pt idx="314">
                  <c:v>42582.496527777781</c:v>
                </c:pt>
                <c:pt idx="315">
                  <c:v>42583.496527777781</c:v>
                </c:pt>
                <c:pt idx="316">
                  <c:v>42584.496527777781</c:v>
                </c:pt>
                <c:pt idx="317">
                  <c:v>42585.496527777781</c:v>
                </c:pt>
                <c:pt idx="318">
                  <c:v>42586.496527777781</c:v>
                </c:pt>
                <c:pt idx="319">
                  <c:v>42587.496527777781</c:v>
                </c:pt>
                <c:pt idx="320">
                  <c:v>42588.496527777781</c:v>
                </c:pt>
                <c:pt idx="321">
                  <c:v>42589.496527777781</c:v>
                </c:pt>
                <c:pt idx="322">
                  <c:v>42590.496527777781</c:v>
                </c:pt>
                <c:pt idx="323">
                  <c:v>42591.496527777781</c:v>
                </c:pt>
                <c:pt idx="324">
                  <c:v>42592.496527777781</c:v>
                </c:pt>
                <c:pt idx="325">
                  <c:v>42593.496527777781</c:v>
                </c:pt>
                <c:pt idx="326">
                  <c:v>42594.496527777781</c:v>
                </c:pt>
                <c:pt idx="327">
                  <c:v>42595.496527777781</c:v>
                </c:pt>
                <c:pt idx="328">
                  <c:v>42596.496527777781</c:v>
                </c:pt>
                <c:pt idx="329">
                  <c:v>42597.496527777781</c:v>
                </c:pt>
                <c:pt idx="330">
                  <c:v>42598.496527777781</c:v>
                </c:pt>
                <c:pt idx="331">
                  <c:v>42599.496527777781</c:v>
                </c:pt>
                <c:pt idx="332">
                  <c:v>42600.496527777781</c:v>
                </c:pt>
                <c:pt idx="333">
                  <c:v>42601.496527777781</c:v>
                </c:pt>
                <c:pt idx="334">
                  <c:v>42602.496527777781</c:v>
                </c:pt>
                <c:pt idx="335">
                  <c:v>42603.496527777781</c:v>
                </c:pt>
                <c:pt idx="336">
                  <c:v>42604.496527777781</c:v>
                </c:pt>
                <c:pt idx="337">
                  <c:v>42605.496527777781</c:v>
                </c:pt>
                <c:pt idx="338">
                  <c:v>42606.496527777781</c:v>
                </c:pt>
                <c:pt idx="339">
                  <c:v>42607.496527777781</c:v>
                </c:pt>
                <c:pt idx="340">
                  <c:v>42608.496527777781</c:v>
                </c:pt>
                <c:pt idx="341">
                  <c:v>42609.496527777781</c:v>
                </c:pt>
                <c:pt idx="342">
                  <c:v>42610.496527777781</c:v>
                </c:pt>
                <c:pt idx="343">
                  <c:v>42611.496527777781</c:v>
                </c:pt>
                <c:pt idx="344">
                  <c:v>42612.496527777781</c:v>
                </c:pt>
                <c:pt idx="345">
                  <c:v>42613.496527777781</c:v>
                </c:pt>
                <c:pt idx="346">
                  <c:v>42614.496527777781</c:v>
                </c:pt>
                <c:pt idx="347">
                  <c:v>42615.496527777781</c:v>
                </c:pt>
                <c:pt idx="348">
                  <c:v>42616.496527777781</c:v>
                </c:pt>
                <c:pt idx="349">
                  <c:v>42617.496527777781</c:v>
                </c:pt>
                <c:pt idx="350">
                  <c:v>42618.496527777781</c:v>
                </c:pt>
                <c:pt idx="351">
                  <c:v>42619.496527777781</c:v>
                </c:pt>
                <c:pt idx="352">
                  <c:v>42620.496527777781</c:v>
                </c:pt>
                <c:pt idx="353">
                  <c:v>42621.496527777781</c:v>
                </c:pt>
                <c:pt idx="354">
                  <c:v>42622.496527777781</c:v>
                </c:pt>
                <c:pt idx="355">
                  <c:v>42623.496527777781</c:v>
                </c:pt>
                <c:pt idx="356">
                  <c:v>42624.496527777781</c:v>
                </c:pt>
                <c:pt idx="357">
                  <c:v>42625.496527777781</c:v>
                </c:pt>
                <c:pt idx="358">
                  <c:v>42626.496527777781</c:v>
                </c:pt>
                <c:pt idx="359">
                  <c:v>42627.496527777781</c:v>
                </c:pt>
                <c:pt idx="360">
                  <c:v>42628.496527777781</c:v>
                </c:pt>
                <c:pt idx="361">
                  <c:v>42629.496527777781</c:v>
                </c:pt>
                <c:pt idx="362">
                  <c:v>42630.496527777781</c:v>
                </c:pt>
                <c:pt idx="363">
                  <c:v>42631.496527777781</c:v>
                </c:pt>
                <c:pt idx="364">
                  <c:v>42632.496527777781</c:v>
                </c:pt>
                <c:pt idx="365">
                  <c:v>42633.496527777781</c:v>
                </c:pt>
                <c:pt idx="366">
                  <c:v>42634.496527777781</c:v>
                </c:pt>
                <c:pt idx="367">
                  <c:v>42635.496527777781</c:v>
                </c:pt>
                <c:pt idx="368">
                  <c:v>42636.496527777781</c:v>
                </c:pt>
                <c:pt idx="369">
                  <c:v>42637.496527777781</c:v>
                </c:pt>
                <c:pt idx="370">
                  <c:v>42638.496527777781</c:v>
                </c:pt>
                <c:pt idx="371">
                  <c:v>42639.496527777781</c:v>
                </c:pt>
                <c:pt idx="372">
                  <c:v>42640.496527777781</c:v>
                </c:pt>
                <c:pt idx="373">
                  <c:v>42641.496527777781</c:v>
                </c:pt>
                <c:pt idx="374">
                  <c:v>42642.496527777781</c:v>
                </c:pt>
                <c:pt idx="375">
                  <c:v>42643.496527777781</c:v>
                </c:pt>
                <c:pt idx="376">
                  <c:v>42644.496527777781</c:v>
                </c:pt>
                <c:pt idx="377">
                  <c:v>42645.496527777781</c:v>
                </c:pt>
                <c:pt idx="378">
                  <c:v>42646.496527777781</c:v>
                </c:pt>
                <c:pt idx="379">
                  <c:v>42647.496527777781</c:v>
                </c:pt>
                <c:pt idx="380">
                  <c:v>42648.496527777781</c:v>
                </c:pt>
                <c:pt idx="381">
                  <c:v>42649.496527777781</c:v>
                </c:pt>
                <c:pt idx="382">
                  <c:v>42650.496527777781</c:v>
                </c:pt>
                <c:pt idx="383">
                  <c:v>42651.496527777781</c:v>
                </c:pt>
                <c:pt idx="384">
                  <c:v>42652.496527777781</c:v>
                </c:pt>
                <c:pt idx="385">
                  <c:v>42653.496527777781</c:v>
                </c:pt>
                <c:pt idx="386">
                  <c:v>42654.496527777781</c:v>
                </c:pt>
                <c:pt idx="387">
                  <c:v>42655.496527777781</c:v>
                </c:pt>
                <c:pt idx="388">
                  <c:v>42656.496527777781</c:v>
                </c:pt>
                <c:pt idx="389">
                  <c:v>42657.496527777781</c:v>
                </c:pt>
                <c:pt idx="390">
                  <c:v>42658.496527777781</c:v>
                </c:pt>
                <c:pt idx="391">
                  <c:v>42659.496527777781</c:v>
                </c:pt>
                <c:pt idx="392">
                  <c:v>42660.496527777781</c:v>
                </c:pt>
                <c:pt idx="393">
                  <c:v>42661.496527777781</c:v>
                </c:pt>
                <c:pt idx="394">
                  <c:v>42662.496527777781</c:v>
                </c:pt>
                <c:pt idx="395">
                  <c:v>42663.496527777781</c:v>
                </c:pt>
                <c:pt idx="396">
                  <c:v>42664.496527777781</c:v>
                </c:pt>
                <c:pt idx="397">
                  <c:v>42665.496527777781</c:v>
                </c:pt>
                <c:pt idx="398">
                  <c:v>42666.496527777781</c:v>
                </c:pt>
                <c:pt idx="399">
                  <c:v>42667.496527777781</c:v>
                </c:pt>
                <c:pt idx="400">
                  <c:v>42668.496527777781</c:v>
                </c:pt>
                <c:pt idx="401">
                  <c:v>42669.496527777781</c:v>
                </c:pt>
                <c:pt idx="402">
                  <c:v>42670.496527777781</c:v>
                </c:pt>
                <c:pt idx="403">
                  <c:v>42671.496527777781</c:v>
                </c:pt>
                <c:pt idx="404">
                  <c:v>42672.496527777781</c:v>
                </c:pt>
                <c:pt idx="405">
                  <c:v>42673.496527777781</c:v>
                </c:pt>
                <c:pt idx="406">
                  <c:v>42674.496527777781</c:v>
                </c:pt>
                <c:pt idx="414">
                  <c:v>42675.496527777781</c:v>
                </c:pt>
                <c:pt idx="415">
                  <c:v>42676.496527777781</c:v>
                </c:pt>
                <c:pt idx="416">
                  <c:v>42677.496527777781</c:v>
                </c:pt>
                <c:pt idx="417">
                  <c:v>42678.496527777781</c:v>
                </c:pt>
                <c:pt idx="418">
                  <c:v>42679.496527777781</c:v>
                </c:pt>
                <c:pt idx="419">
                  <c:v>42680.496527777781</c:v>
                </c:pt>
                <c:pt idx="420">
                  <c:v>42681.496527777781</c:v>
                </c:pt>
                <c:pt idx="421">
                  <c:v>42682.496527777781</c:v>
                </c:pt>
                <c:pt idx="422">
                  <c:v>42683.496527777781</c:v>
                </c:pt>
                <c:pt idx="423">
                  <c:v>42684.496527777781</c:v>
                </c:pt>
                <c:pt idx="424">
                  <c:v>42685.496527777781</c:v>
                </c:pt>
                <c:pt idx="425">
                  <c:v>42686.496527777781</c:v>
                </c:pt>
                <c:pt idx="426">
                  <c:v>42687.496527777781</c:v>
                </c:pt>
                <c:pt idx="427">
                  <c:v>42688.496527777781</c:v>
                </c:pt>
                <c:pt idx="428">
                  <c:v>42689.496527777781</c:v>
                </c:pt>
                <c:pt idx="429">
                  <c:v>42690.496527777781</c:v>
                </c:pt>
                <c:pt idx="430">
                  <c:v>42691.496527777781</c:v>
                </c:pt>
                <c:pt idx="431">
                  <c:v>42692.496527777781</c:v>
                </c:pt>
                <c:pt idx="432">
                  <c:v>42693.496527777781</c:v>
                </c:pt>
                <c:pt idx="433">
                  <c:v>42694.496527777781</c:v>
                </c:pt>
                <c:pt idx="434">
                  <c:v>42695.496527777781</c:v>
                </c:pt>
                <c:pt idx="435">
                  <c:v>42696.496527777781</c:v>
                </c:pt>
                <c:pt idx="436">
                  <c:v>42697.496527777781</c:v>
                </c:pt>
                <c:pt idx="437">
                  <c:v>42698.496527777781</c:v>
                </c:pt>
                <c:pt idx="438">
                  <c:v>42699.496527777781</c:v>
                </c:pt>
                <c:pt idx="439">
                  <c:v>42700.496527777781</c:v>
                </c:pt>
                <c:pt idx="440">
                  <c:v>42701.496527777781</c:v>
                </c:pt>
                <c:pt idx="441">
                  <c:v>42702.496527777781</c:v>
                </c:pt>
                <c:pt idx="442">
                  <c:v>42703.496527777781</c:v>
                </c:pt>
                <c:pt idx="443">
                  <c:v>42704.496527777781</c:v>
                </c:pt>
                <c:pt idx="444">
                  <c:v>42705.496527777781</c:v>
                </c:pt>
                <c:pt idx="445">
                  <c:v>42706.496527777781</c:v>
                </c:pt>
                <c:pt idx="446">
                  <c:v>42707.496527777781</c:v>
                </c:pt>
                <c:pt idx="447">
                  <c:v>42708.496527777781</c:v>
                </c:pt>
                <c:pt idx="448">
                  <c:v>42709.496527777781</c:v>
                </c:pt>
                <c:pt idx="449">
                  <c:v>42710.496527777781</c:v>
                </c:pt>
                <c:pt idx="450">
                  <c:v>42711.496527777781</c:v>
                </c:pt>
                <c:pt idx="451">
                  <c:v>42712.496527777781</c:v>
                </c:pt>
                <c:pt idx="452">
                  <c:v>42713.496527777781</c:v>
                </c:pt>
                <c:pt idx="453">
                  <c:v>42714.496527777781</c:v>
                </c:pt>
                <c:pt idx="454">
                  <c:v>42715.496527777781</c:v>
                </c:pt>
                <c:pt idx="455">
                  <c:v>42716.496527777781</c:v>
                </c:pt>
                <c:pt idx="456">
                  <c:v>42717.496527777781</c:v>
                </c:pt>
                <c:pt idx="457">
                  <c:v>42718.496527777781</c:v>
                </c:pt>
                <c:pt idx="458">
                  <c:v>42719.496527777781</c:v>
                </c:pt>
                <c:pt idx="459">
                  <c:v>42720.496527777781</c:v>
                </c:pt>
                <c:pt idx="460">
                  <c:v>42721.496527777781</c:v>
                </c:pt>
                <c:pt idx="461">
                  <c:v>42722.496527777781</c:v>
                </c:pt>
                <c:pt idx="462">
                  <c:v>42723.496527777781</c:v>
                </c:pt>
                <c:pt idx="463">
                  <c:v>42724.496527777781</c:v>
                </c:pt>
                <c:pt idx="464">
                  <c:v>42725.496527777781</c:v>
                </c:pt>
                <c:pt idx="465">
                  <c:v>42726.496527777781</c:v>
                </c:pt>
                <c:pt idx="466">
                  <c:v>42727.496527777781</c:v>
                </c:pt>
                <c:pt idx="467">
                  <c:v>42728.496527777781</c:v>
                </c:pt>
                <c:pt idx="468">
                  <c:v>42729.496527777781</c:v>
                </c:pt>
                <c:pt idx="469">
                  <c:v>42730.496527777781</c:v>
                </c:pt>
                <c:pt idx="470">
                  <c:v>42731.496527777781</c:v>
                </c:pt>
                <c:pt idx="471">
                  <c:v>42732.496527777781</c:v>
                </c:pt>
                <c:pt idx="472">
                  <c:v>42733.496527777781</c:v>
                </c:pt>
                <c:pt idx="473">
                  <c:v>42734.496527777781</c:v>
                </c:pt>
                <c:pt idx="474">
                  <c:v>42735.496527777781</c:v>
                </c:pt>
                <c:pt idx="475">
                  <c:v>42736.496527777781</c:v>
                </c:pt>
                <c:pt idx="476">
                  <c:v>42737.496527777781</c:v>
                </c:pt>
                <c:pt idx="477">
                  <c:v>42738.496527777781</c:v>
                </c:pt>
                <c:pt idx="478">
                  <c:v>42739.496527777781</c:v>
                </c:pt>
                <c:pt idx="479">
                  <c:v>42740.496527777781</c:v>
                </c:pt>
                <c:pt idx="480">
                  <c:v>42741.496527777781</c:v>
                </c:pt>
                <c:pt idx="481">
                  <c:v>42742.496527777781</c:v>
                </c:pt>
                <c:pt idx="482">
                  <c:v>42743.496527777781</c:v>
                </c:pt>
                <c:pt idx="483">
                  <c:v>42744.496527777781</c:v>
                </c:pt>
                <c:pt idx="484">
                  <c:v>42745.496527777781</c:v>
                </c:pt>
                <c:pt idx="485">
                  <c:v>42746.496527777781</c:v>
                </c:pt>
                <c:pt idx="486">
                  <c:v>42747.496527777781</c:v>
                </c:pt>
                <c:pt idx="487">
                  <c:v>42748.496527777781</c:v>
                </c:pt>
                <c:pt idx="488">
                  <c:v>42749.496527777781</c:v>
                </c:pt>
                <c:pt idx="489">
                  <c:v>42750.496527777781</c:v>
                </c:pt>
                <c:pt idx="490">
                  <c:v>42751.496527777781</c:v>
                </c:pt>
                <c:pt idx="491">
                  <c:v>42752.496527777781</c:v>
                </c:pt>
                <c:pt idx="492">
                  <c:v>42753.496527777781</c:v>
                </c:pt>
                <c:pt idx="493">
                  <c:v>42754.496527777781</c:v>
                </c:pt>
                <c:pt idx="494">
                  <c:v>42755.496527777781</c:v>
                </c:pt>
                <c:pt idx="495">
                  <c:v>42756.496527777781</c:v>
                </c:pt>
                <c:pt idx="496">
                  <c:v>42757.496527777781</c:v>
                </c:pt>
                <c:pt idx="497">
                  <c:v>42758.496527777781</c:v>
                </c:pt>
                <c:pt idx="498">
                  <c:v>42759.496527777781</c:v>
                </c:pt>
                <c:pt idx="499">
                  <c:v>42760.496527777781</c:v>
                </c:pt>
                <c:pt idx="500">
                  <c:v>42761.496527777781</c:v>
                </c:pt>
                <c:pt idx="501">
                  <c:v>42762.496527777781</c:v>
                </c:pt>
                <c:pt idx="502">
                  <c:v>42763.496527777781</c:v>
                </c:pt>
                <c:pt idx="503">
                  <c:v>42764.496527777781</c:v>
                </c:pt>
                <c:pt idx="504">
                  <c:v>42765.496527777781</c:v>
                </c:pt>
                <c:pt idx="505">
                  <c:v>42766.496527777781</c:v>
                </c:pt>
                <c:pt idx="506">
                  <c:v>42767.496527777781</c:v>
                </c:pt>
                <c:pt idx="507">
                  <c:v>42768.496527777781</c:v>
                </c:pt>
                <c:pt idx="508">
                  <c:v>42769.496527777781</c:v>
                </c:pt>
                <c:pt idx="509">
                  <c:v>42770.496527777781</c:v>
                </c:pt>
                <c:pt idx="510">
                  <c:v>42771.496527777781</c:v>
                </c:pt>
                <c:pt idx="511">
                  <c:v>42772.496527777781</c:v>
                </c:pt>
                <c:pt idx="512">
                  <c:v>42773.496527777781</c:v>
                </c:pt>
                <c:pt idx="513">
                  <c:v>42774.496527777781</c:v>
                </c:pt>
                <c:pt idx="514">
                  <c:v>42775.496527777781</c:v>
                </c:pt>
                <c:pt idx="515">
                  <c:v>42776.496527777781</c:v>
                </c:pt>
                <c:pt idx="516">
                  <c:v>42777.496527777781</c:v>
                </c:pt>
                <c:pt idx="517">
                  <c:v>42778.496527777781</c:v>
                </c:pt>
                <c:pt idx="518">
                  <c:v>42779.496527777781</c:v>
                </c:pt>
                <c:pt idx="519">
                  <c:v>42780.496527777781</c:v>
                </c:pt>
                <c:pt idx="520">
                  <c:v>42781.496527777781</c:v>
                </c:pt>
                <c:pt idx="521">
                  <c:v>42782.496527777781</c:v>
                </c:pt>
                <c:pt idx="522">
                  <c:v>42783.496527777781</c:v>
                </c:pt>
                <c:pt idx="523">
                  <c:v>42784.496527777781</c:v>
                </c:pt>
                <c:pt idx="524">
                  <c:v>42785.496527777781</c:v>
                </c:pt>
                <c:pt idx="525">
                  <c:v>42786.496527777781</c:v>
                </c:pt>
                <c:pt idx="526">
                  <c:v>42787.496527777781</c:v>
                </c:pt>
                <c:pt idx="527">
                  <c:v>42788.496527777781</c:v>
                </c:pt>
                <c:pt idx="528">
                  <c:v>42789.496527777781</c:v>
                </c:pt>
                <c:pt idx="529">
                  <c:v>42790.496527777781</c:v>
                </c:pt>
                <c:pt idx="530">
                  <c:v>42791.496527777781</c:v>
                </c:pt>
                <c:pt idx="531">
                  <c:v>42792.496527777781</c:v>
                </c:pt>
                <c:pt idx="532">
                  <c:v>42793.496527777781</c:v>
                </c:pt>
                <c:pt idx="533">
                  <c:v>42794.496527777781</c:v>
                </c:pt>
                <c:pt idx="544">
                  <c:v>1</c:v>
                </c:pt>
                <c:pt idx="545">
                  <c:v>2</c:v>
                </c:pt>
                <c:pt idx="546">
                  <c:v>3</c:v>
                </c:pt>
                <c:pt idx="557">
                  <c:v>4</c:v>
                </c:pt>
                <c:pt idx="558">
                  <c:v>5</c:v>
                </c:pt>
                <c:pt idx="559">
                  <c:v>6</c:v>
                </c:pt>
                <c:pt idx="560">
                  <c:v>7</c:v>
                </c:pt>
                <c:pt idx="561">
                  <c:v>8</c:v>
                </c:pt>
                <c:pt idx="562">
                  <c:v>9</c:v>
                </c:pt>
                <c:pt idx="563">
                  <c:v>10</c:v>
                </c:pt>
                <c:pt idx="564">
                  <c:v>11</c:v>
                </c:pt>
                <c:pt idx="565">
                  <c:v>12</c:v>
                </c:pt>
                <c:pt idx="566">
                  <c:v>13</c:v>
                </c:pt>
                <c:pt idx="567">
                  <c:v>14</c:v>
                </c:pt>
                <c:pt idx="568">
                  <c:v>15</c:v>
                </c:pt>
                <c:pt idx="569">
                  <c:v>16</c:v>
                </c:pt>
                <c:pt idx="570">
                  <c:v>17</c:v>
                </c:pt>
                <c:pt idx="571">
                  <c:v>18</c:v>
                </c:pt>
                <c:pt idx="572">
                  <c:v>19</c:v>
                </c:pt>
                <c:pt idx="573">
                  <c:v>20</c:v>
                </c:pt>
                <c:pt idx="574">
                  <c:v>21</c:v>
                </c:pt>
                <c:pt idx="575">
                  <c:v>22</c:v>
                </c:pt>
                <c:pt idx="576">
                  <c:v>23</c:v>
                </c:pt>
                <c:pt idx="577">
                  <c:v>24</c:v>
                </c:pt>
                <c:pt idx="578">
                  <c:v>25</c:v>
                </c:pt>
                <c:pt idx="579">
                  <c:v>26</c:v>
                </c:pt>
                <c:pt idx="580">
                  <c:v>27</c:v>
                </c:pt>
                <c:pt idx="581">
                  <c:v>28</c:v>
                </c:pt>
                <c:pt idx="582">
                  <c:v>29</c:v>
                </c:pt>
                <c:pt idx="583">
                  <c:v>30</c:v>
                </c:pt>
                <c:pt idx="584">
                  <c:v>31</c:v>
                </c:pt>
                <c:pt idx="585">
                  <c:v>32</c:v>
                </c:pt>
                <c:pt idx="586">
                  <c:v>33</c:v>
                </c:pt>
                <c:pt idx="587">
                  <c:v>34</c:v>
                </c:pt>
                <c:pt idx="588">
                  <c:v>35</c:v>
                </c:pt>
                <c:pt idx="589">
                  <c:v>36</c:v>
                </c:pt>
                <c:pt idx="590">
                  <c:v>37</c:v>
                </c:pt>
                <c:pt idx="591">
                  <c:v>38</c:v>
                </c:pt>
                <c:pt idx="592">
                  <c:v>39</c:v>
                </c:pt>
                <c:pt idx="593">
                  <c:v>40</c:v>
                </c:pt>
                <c:pt idx="594">
                  <c:v>41</c:v>
                </c:pt>
                <c:pt idx="595">
                  <c:v>42</c:v>
                </c:pt>
                <c:pt idx="596">
                  <c:v>43</c:v>
                </c:pt>
                <c:pt idx="597">
                  <c:v>44</c:v>
                </c:pt>
                <c:pt idx="598">
                  <c:v>45</c:v>
                </c:pt>
                <c:pt idx="599">
                  <c:v>46</c:v>
                </c:pt>
                <c:pt idx="600">
                  <c:v>47</c:v>
                </c:pt>
                <c:pt idx="601">
                  <c:v>48</c:v>
                </c:pt>
                <c:pt idx="602">
                  <c:v>49</c:v>
                </c:pt>
                <c:pt idx="603">
                  <c:v>50</c:v>
                </c:pt>
                <c:pt idx="604">
                  <c:v>51</c:v>
                </c:pt>
                <c:pt idx="605">
                  <c:v>52</c:v>
                </c:pt>
                <c:pt idx="606">
                  <c:v>53</c:v>
                </c:pt>
                <c:pt idx="607">
                  <c:v>54</c:v>
                </c:pt>
                <c:pt idx="608">
                  <c:v>55</c:v>
                </c:pt>
                <c:pt idx="609">
                  <c:v>56</c:v>
                </c:pt>
                <c:pt idx="610">
                  <c:v>57</c:v>
                </c:pt>
                <c:pt idx="611">
                  <c:v>58</c:v>
                </c:pt>
                <c:pt idx="612">
                  <c:v>59</c:v>
                </c:pt>
                <c:pt idx="613">
                  <c:v>60</c:v>
                </c:pt>
                <c:pt idx="614">
                  <c:v>61</c:v>
                </c:pt>
                <c:pt idx="615">
                  <c:v>62</c:v>
                </c:pt>
                <c:pt idx="616">
                  <c:v>63</c:v>
                </c:pt>
                <c:pt idx="617">
                  <c:v>64</c:v>
                </c:pt>
                <c:pt idx="618">
                  <c:v>65</c:v>
                </c:pt>
                <c:pt idx="619">
                  <c:v>66</c:v>
                </c:pt>
                <c:pt idx="620">
                  <c:v>67</c:v>
                </c:pt>
                <c:pt idx="621">
                  <c:v>68</c:v>
                </c:pt>
                <c:pt idx="622">
                  <c:v>69</c:v>
                </c:pt>
                <c:pt idx="623">
                  <c:v>70</c:v>
                </c:pt>
                <c:pt idx="624">
                  <c:v>71</c:v>
                </c:pt>
                <c:pt idx="625">
                  <c:v>72</c:v>
                </c:pt>
                <c:pt idx="626">
                  <c:v>73</c:v>
                </c:pt>
                <c:pt idx="627">
                  <c:v>74</c:v>
                </c:pt>
                <c:pt idx="628">
                  <c:v>75</c:v>
                </c:pt>
                <c:pt idx="629">
                  <c:v>76</c:v>
                </c:pt>
                <c:pt idx="630">
                  <c:v>77</c:v>
                </c:pt>
                <c:pt idx="631">
                  <c:v>78</c:v>
                </c:pt>
                <c:pt idx="632">
                  <c:v>79</c:v>
                </c:pt>
                <c:pt idx="633">
                  <c:v>80</c:v>
                </c:pt>
                <c:pt idx="634">
                  <c:v>81</c:v>
                </c:pt>
                <c:pt idx="635">
                  <c:v>82</c:v>
                </c:pt>
                <c:pt idx="636">
                  <c:v>83</c:v>
                </c:pt>
                <c:pt idx="637">
                  <c:v>84</c:v>
                </c:pt>
                <c:pt idx="638">
                  <c:v>85</c:v>
                </c:pt>
                <c:pt idx="639">
                  <c:v>86</c:v>
                </c:pt>
                <c:pt idx="640">
                  <c:v>87</c:v>
                </c:pt>
                <c:pt idx="641">
                  <c:v>88</c:v>
                </c:pt>
                <c:pt idx="642">
                  <c:v>89</c:v>
                </c:pt>
                <c:pt idx="643">
                  <c:v>90</c:v>
                </c:pt>
                <c:pt idx="644">
                  <c:v>91</c:v>
                </c:pt>
                <c:pt idx="645">
                  <c:v>92</c:v>
                </c:pt>
                <c:pt idx="646">
                  <c:v>93</c:v>
                </c:pt>
                <c:pt idx="647">
                  <c:v>94</c:v>
                </c:pt>
                <c:pt idx="648">
                  <c:v>95</c:v>
                </c:pt>
                <c:pt idx="649">
                  <c:v>96</c:v>
                </c:pt>
                <c:pt idx="650">
                  <c:v>97</c:v>
                </c:pt>
                <c:pt idx="651">
                  <c:v>98</c:v>
                </c:pt>
                <c:pt idx="652">
                  <c:v>99</c:v>
                </c:pt>
                <c:pt idx="653">
                  <c:v>100</c:v>
                </c:pt>
                <c:pt idx="654">
                  <c:v>101</c:v>
                </c:pt>
                <c:pt idx="655">
                  <c:v>102</c:v>
                </c:pt>
                <c:pt idx="656">
                  <c:v>103</c:v>
                </c:pt>
                <c:pt idx="657">
                  <c:v>104</c:v>
                </c:pt>
                <c:pt idx="658">
                  <c:v>105</c:v>
                </c:pt>
                <c:pt idx="659">
                  <c:v>106</c:v>
                </c:pt>
                <c:pt idx="660">
                  <c:v>107</c:v>
                </c:pt>
                <c:pt idx="661">
                  <c:v>108</c:v>
                </c:pt>
                <c:pt idx="662">
                  <c:v>109</c:v>
                </c:pt>
                <c:pt idx="663">
                  <c:v>110</c:v>
                </c:pt>
                <c:pt idx="664">
                  <c:v>111</c:v>
                </c:pt>
                <c:pt idx="665">
                  <c:v>112</c:v>
                </c:pt>
              </c:numCache>
            </c:numRef>
          </c:xVal>
          <c:yVal>
            <c:numRef>
              <c:f>'Special sampling'!$J$7:$J$672</c:f>
              <c:numCache>
                <c:formatCode>0.00</c:formatCode>
                <c:ptCount val="666"/>
                <c:pt idx="0">
                  <c:v>0.31</c:v>
                </c:pt>
                <c:pt idx="1">
                  <c:v>0.17</c:v>
                </c:pt>
                <c:pt idx="2">
                  <c:v>0.71</c:v>
                </c:pt>
                <c:pt idx="3">
                  <c:v>0.21</c:v>
                </c:pt>
                <c:pt idx="4">
                  <c:v>0.28999999999999998</c:v>
                </c:pt>
                <c:pt idx="7">
                  <c:v>0.21</c:v>
                </c:pt>
                <c:pt idx="8">
                  <c:v>0.17</c:v>
                </c:pt>
                <c:pt idx="9">
                  <c:v>0.21</c:v>
                </c:pt>
                <c:pt idx="10">
                  <c:v>0.14000000000000001</c:v>
                </c:pt>
                <c:pt idx="11">
                  <c:v>0.12</c:v>
                </c:pt>
                <c:pt idx="14">
                  <c:v>0.25</c:v>
                </c:pt>
                <c:pt idx="15">
                  <c:v>0.14000000000000001</c:v>
                </c:pt>
                <c:pt idx="16">
                  <c:v>0.21</c:v>
                </c:pt>
                <c:pt idx="17">
                  <c:v>0.16</c:v>
                </c:pt>
                <c:pt idx="18">
                  <c:v>0.18</c:v>
                </c:pt>
                <c:pt idx="21">
                  <c:v>0.13</c:v>
                </c:pt>
                <c:pt idx="22">
                  <c:v>0.12</c:v>
                </c:pt>
                <c:pt idx="23">
                  <c:v>0.16</c:v>
                </c:pt>
                <c:pt idx="24">
                  <c:v>0.24</c:v>
                </c:pt>
                <c:pt idx="25">
                  <c:v>0.21</c:v>
                </c:pt>
                <c:pt idx="28">
                  <c:v>0.16</c:v>
                </c:pt>
                <c:pt idx="29">
                  <c:v>0.12</c:v>
                </c:pt>
                <c:pt idx="30">
                  <c:v>0.24</c:v>
                </c:pt>
                <c:pt idx="31">
                  <c:v>0.2</c:v>
                </c:pt>
                <c:pt idx="32">
                  <c:v>0.33</c:v>
                </c:pt>
                <c:pt idx="35">
                  <c:v>0.35</c:v>
                </c:pt>
                <c:pt idx="36">
                  <c:v>0.28000000000000003</c:v>
                </c:pt>
                <c:pt idx="37">
                  <c:v>0.13</c:v>
                </c:pt>
                <c:pt idx="38">
                  <c:v>0</c:v>
                </c:pt>
                <c:pt idx="39">
                  <c:v>0.12</c:v>
                </c:pt>
                <c:pt idx="42">
                  <c:v>0.21</c:v>
                </c:pt>
                <c:pt idx="43">
                  <c:v>0.42</c:v>
                </c:pt>
                <c:pt idx="44">
                  <c:v>0</c:v>
                </c:pt>
                <c:pt idx="45">
                  <c:v>0</c:v>
                </c:pt>
                <c:pt idx="46">
                  <c:v>0.11</c:v>
                </c:pt>
                <c:pt idx="49">
                  <c:v>0.12</c:v>
                </c:pt>
                <c:pt idx="50">
                  <c:v>0</c:v>
                </c:pt>
                <c:pt idx="51">
                  <c:v>0.11</c:v>
                </c:pt>
                <c:pt idx="52">
                  <c:v>0</c:v>
                </c:pt>
                <c:pt idx="53">
                  <c:v>0.1</c:v>
                </c:pt>
                <c:pt idx="56">
                  <c:v>0</c:v>
                </c:pt>
                <c:pt idx="57">
                  <c:v>0.21</c:v>
                </c:pt>
                <c:pt idx="58">
                  <c:v>0</c:v>
                </c:pt>
                <c:pt idx="59">
                  <c:v>0.94</c:v>
                </c:pt>
                <c:pt idx="60">
                  <c:v>0.28999999999999998</c:v>
                </c:pt>
                <c:pt idx="63">
                  <c:v>0</c:v>
                </c:pt>
                <c:pt idx="64">
                  <c:v>0</c:v>
                </c:pt>
                <c:pt idx="65">
                  <c:v>0</c:v>
                </c:pt>
                <c:pt idx="70">
                  <c:v>0.14000000000000001</c:v>
                </c:pt>
                <c:pt idx="71">
                  <c:v>0</c:v>
                </c:pt>
                <c:pt idx="72">
                  <c:v>0.13</c:v>
                </c:pt>
                <c:pt idx="73">
                  <c:v>0.31</c:v>
                </c:pt>
                <c:pt idx="74">
                  <c:v>0.13</c:v>
                </c:pt>
                <c:pt idx="77">
                  <c:v>0</c:v>
                </c:pt>
                <c:pt idx="78">
                  <c:v>0.14000000000000001</c:v>
                </c:pt>
                <c:pt idx="79">
                  <c:v>0</c:v>
                </c:pt>
                <c:pt idx="80">
                  <c:v>0</c:v>
                </c:pt>
                <c:pt idx="81">
                  <c:v>0</c:v>
                </c:pt>
                <c:pt idx="84">
                  <c:v>0</c:v>
                </c:pt>
                <c:pt idx="85">
                  <c:v>0</c:v>
                </c:pt>
                <c:pt idx="86" formatCode="0.0">
                  <c:v>0.13</c:v>
                </c:pt>
                <c:pt idx="87" formatCode="0.0">
                  <c:v>0</c:v>
                </c:pt>
                <c:pt idx="88" formatCode="0.0">
                  <c:v>0</c:v>
                </c:pt>
                <c:pt idx="91" formatCode="0.0">
                  <c:v>0.12</c:v>
                </c:pt>
                <c:pt idx="92" formatCode="0.0">
                  <c:v>0</c:v>
                </c:pt>
                <c:pt idx="93" formatCode="0.0">
                  <c:v>0.13</c:v>
                </c:pt>
                <c:pt idx="98" formatCode="0.0">
                  <c:v>0</c:v>
                </c:pt>
                <c:pt idx="99" formatCode="0.0">
                  <c:v>0</c:v>
                </c:pt>
                <c:pt idx="100" formatCode="0.0">
                  <c:v>0.15</c:v>
                </c:pt>
                <c:pt idx="105" formatCode="0.0">
                  <c:v>0</c:v>
                </c:pt>
                <c:pt idx="106" formatCode="0.0">
                  <c:v>0</c:v>
                </c:pt>
                <c:pt idx="107" formatCode="0.0">
                  <c:v>0.15</c:v>
                </c:pt>
                <c:pt idx="109" formatCode="0.0">
                  <c:v>0.27</c:v>
                </c:pt>
                <c:pt idx="112" formatCode="0.0">
                  <c:v>0</c:v>
                </c:pt>
                <c:pt idx="113" formatCode="0.0">
                  <c:v>0</c:v>
                </c:pt>
                <c:pt idx="114" formatCode="0.0">
                  <c:v>0.32</c:v>
                </c:pt>
                <c:pt idx="115" formatCode="0.0">
                  <c:v>0</c:v>
                </c:pt>
                <c:pt idx="116" formatCode="0.0">
                  <c:v>0.26</c:v>
                </c:pt>
                <c:pt idx="119" formatCode="0.0">
                  <c:v>0.13</c:v>
                </c:pt>
                <c:pt idx="120" formatCode="0.0">
                  <c:v>0.4</c:v>
                </c:pt>
                <c:pt idx="121" formatCode="0.0">
                  <c:v>0.23</c:v>
                </c:pt>
                <c:pt idx="122" formatCode="0.0">
                  <c:v>0.24</c:v>
                </c:pt>
                <c:pt idx="123" formatCode="0.0">
                  <c:v>0</c:v>
                </c:pt>
                <c:pt idx="126" formatCode="0.0">
                  <c:v>0.6</c:v>
                </c:pt>
                <c:pt idx="127" formatCode="0.0">
                  <c:v>1.58</c:v>
                </c:pt>
                <c:pt idx="128" formatCode="0.0">
                  <c:v>1.05</c:v>
                </c:pt>
                <c:pt idx="129" formatCode="0.0">
                  <c:v>0.91</c:v>
                </c:pt>
                <c:pt idx="130" formatCode="0.0">
                  <c:v>1.37</c:v>
                </c:pt>
                <c:pt idx="133" formatCode="0.0">
                  <c:v>1.18</c:v>
                </c:pt>
                <c:pt idx="134" formatCode="0.0">
                  <c:v>1.31</c:v>
                </c:pt>
                <c:pt idx="135" formatCode="0.0">
                  <c:v>1.47</c:v>
                </c:pt>
                <c:pt idx="136" formatCode="0.0">
                  <c:v>1.1499999999999999</c:v>
                </c:pt>
                <c:pt idx="137" formatCode="0.0">
                  <c:v>0.94</c:v>
                </c:pt>
                <c:pt idx="140" formatCode="0.0">
                  <c:v>1.41</c:v>
                </c:pt>
                <c:pt idx="141" formatCode="0.0">
                  <c:v>2.69</c:v>
                </c:pt>
                <c:pt idx="142" formatCode="0.0">
                  <c:v>2.1800000000000002</c:v>
                </c:pt>
                <c:pt idx="143" formatCode="0.0">
                  <c:v>1.77</c:v>
                </c:pt>
                <c:pt idx="144" formatCode="0.0">
                  <c:v>2.68</c:v>
                </c:pt>
                <c:pt idx="147" formatCode="0.0">
                  <c:v>0.91</c:v>
                </c:pt>
                <c:pt idx="148" formatCode="0.0">
                  <c:v>1.79</c:v>
                </c:pt>
                <c:pt idx="149" formatCode="0.0">
                  <c:v>1.51</c:v>
                </c:pt>
                <c:pt idx="150" formatCode="0.0">
                  <c:v>0.76</c:v>
                </c:pt>
                <c:pt idx="151" formatCode="0.0">
                  <c:v>1.39</c:v>
                </c:pt>
                <c:pt idx="154" formatCode="0.0">
                  <c:v>0.94</c:v>
                </c:pt>
                <c:pt idx="155" formatCode="0.0">
                  <c:v>1.64</c:v>
                </c:pt>
                <c:pt idx="156" formatCode="0.0">
                  <c:v>1.95</c:v>
                </c:pt>
                <c:pt idx="157" formatCode="0.0">
                  <c:v>2.15</c:v>
                </c:pt>
                <c:pt idx="158" formatCode="0.0">
                  <c:v>1.78</c:v>
                </c:pt>
                <c:pt idx="161" formatCode="0.0">
                  <c:v>0.23</c:v>
                </c:pt>
                <c:pt idx="162" formatCode="0.0">
                  <c:v>0.65</c:v>
                </c:pt>
                <c:pt idx="163" formatCode="0.0">
                  <c:v>0.53</c:v>
                </c:pt>
                <c:pt idx="164" formatCode="0.0">
                  <c:v>0.55000000000000004</c:v>
                </c:pt>
                <c:pt idx="165" formatCode="0.0">
                  <c:v>0.57999999999999996</c:v>
                </c:pt>
                <c:pt idx="168" formatCode="0.0">
                  <c:v>0</c:v>
                </c:pt>
                <c:pt idx="169" formatCode="0.0">
                  <c:v>0.12</c:v>
                </c:pt>
                <c:pt idx="170" formatCode="0.0">
                  <c:v>0.12</c:v>
                </c:pt>
                <c:pt idx="171" formatCode="0.0">
                  <c:v>0.38</c:v>
                </c:pt>
                <c:pt idx="172" formatCode="0.0">
                  <c:v>0.2</c:v>
                </c:pt>
                <c:pt idx="175" formatCode="0.0">
                  <c:v>0.51</c:v>
                </c:pt>
                <c:pt idx="176" formatCode="0.0">
                  <c:v>0.52</c:v>
                </c:pt>
                <c:pt idx="177" formatCode="0.0">
                  <c:v>0.33</c:v>
                </c:pt>
                <c:pt idx="178" formatCode="0.0">
                  <c:v>0.31</c:v>
                </c:pt>
                <c:pt idx="179" formatCode="0.0">
                  <c:v>0.75</c:v>
                </c:pt>
                <c:pt idx="182" formatCode="0.0">
                  <c:v>0.13</c:v>
                </c:pt>
                <c:pt idx="183" formatCode="0.0">
                  <c:v>0.41</c:v>
                </c:pt>
                <c:pt idx="184" formatCode="0.0">
                  <c:v>0.41</c:v>
                </c:pt>
                <c:pt idx="185" formatCode="0.0">
                  <c:v>0.77</c:v>
                </c:pt>
                <c:pt idx="186" formatCode="0.0">
                  <c:v>2.8</c:v>
                </c:pt>
                <c:pt idx="189" formatCode="0.0">
                  <c:v>0.49</c:v>
                </c:pt>
                <c:pt idx="190" formatCode="0.0">
                  <c:v>0.85</c:v>
                </c:pt>
                <c:pt idx="191" formatCode="0.0">
                  <c:v>0.49</c:v>
                </c:pt>
                <c:pt idx="192" formatCode="0.0">
                  <c:v>0.53</c:v>
                </c:pt>
                <c:pt idx="193" formatCode="0.0">
                  <c:v>1.02</c:v>
                </c:pt>
                <c:pt idx="196" formatCode="0.0">
                  <c:v>0.27</c:v>
                </c:pt>
                <c:pt idx="197" formatCode="0.0">
                  <c:v>0.69</c:v>
                </c:pt>
                <c:pt idx="198" formatCode="0.0">
                  <c:v>0.42</c:v>
                </c:pt>
                <c:pt idx="199" formatCode="0.0">
                  <c:v>0.56999999999999995</c:v>
                </c:pt>
                <c:pt idx="200" formatCode="0.0">
                  <c:v>1.27</c:v>
                </c:pt>
                <c:pt idx="203" formatCode="0.0">
                  <c:v>0.25</c:v>
                </c:pt>
                <c:pt idx="204" formatCode="0.0">
                  <c:v>0.14000000000000001</c:v>
                </c:pt>
                <c:pt idx="205" formatCode="0.0">
                  <c:v>0.26</c:v>
                </c:pt>
                <c:pt idx="206" formatCode="0.0">
                  <c:v>0</c:v>
                </c:pt>
                <c:pt idx="207" formatCode="0.0">
                  <c:v>0.76</c:v>
                </c:pt>
                <c:pt idx="208" formatCode="0.0">
                  <c:v>0.13</c:v>
                </c:pt>
                <c:pt idx="210" formatCode="0.0">
                  <c:v>0.13</c:v>
                </c:pt>
                <c:pt idx="211" formatCode="0.0">
                  <c:v>0.76</c:v>
                </c:pt>
                <c:pt idx="212" formatCode="0.0">
                  <c:v>0.37</c:v>
                </c:pt>
                <c:pt idx="213" formatCode="0.0">
                  <c:v>1.26</c:v>
                </c:pt>
                <c:pt idx="214" formatCode="0.0">
                  <c:v>1.1499999999999999</c:v>
                </c:pt>
                <c:pt idx="217" formatCode="0.0">
                  <c:v>0.4</c:v>
                </c:pt>
                <c:pt idx="218" formatCode="0.0">
                  <c:v>1.35</c:v>
                </c:pt>
                <c:pt idx="219" formatCode="0.0">
                  <c:v>1.37</c:v>
                </c:pt>
                <c:pt idx="220" formatCode="0.0">
                  <c:v>3.5</c:v>
                </c:pt>
                <c:pt idx="221" formatCode="0.0">
                  <c:v>2.54</c:v>
                </c:pt>
                <c:pt idx="224" formatCode="0.0">
                  <c:v>1.79</c:v>
                </c:pt>
                <c:pt idx="225" formatCode="0.0">
                  <c:v>3.13</c:v>
                </c:pt>
                <c:pt idx="226" formatCode="0.0">
                  <c:v>3.42</c:v>
                </c:pt>
                <c:pt idx="227" formatCode="0.0">
                  <c:v>3.16</c:v>
                </c:pt>
                <c:pt idx="228" formatCode="0.0">
                  <c:v>5.39</c:v>
                </c:pt>
                <c:pt idx="231" formatCode="0.0">
                  <c:v>5.8</c:v>
                </c:pt>
                <c:pt idx="232" formatCode="0.0">
                  <c:v>5.49</c:v>
                </c:pt>
                <c:pt idx="233" formatCode="0.0">
                  <c:v>2.4900000000000002</c:v>
                </c:pt>
                <c:pt idx="234" formatCode="0.0">
                  <c:v>1.85</c:v>
                </c:pt>
                <c:pt idx="235" formatCode="0.0">
                  <c:v>2.2400000000000002</c:v>
                </c:pt>
                <c:pt idx="238" formatCode="0.0">
                  <c:v>1.24</c:v>
                </c:pt>
                <c:pt idx="239" formatCode="0.0">
                  <c:v>1.08</c:v>
                </c:pt>
                <c:pt idx="240" formatCode="0.0">
                  <c:v>2.2999999999999998</c:v>
                </c:pt>
                <c:pt idx="241" formatCode="0.0">
                  <c:v>2.0099999999999998</c:v>
                </c:pt>
                <c:pt idx="242" formatCode="0.0">
                  <c:v>1.35</c:v>
                </c:pt>
                <c:pt idx="245" formatCode="0.0">
                  <c:v>0.21</c:v>
                </c:pt>
                <c:pt idx="246" formatCode="0.0">
                  <c:v>0.22</c:v>
                </c:pt>
                <c:pt idx="247" formatCode="0.0">
                  <c:v>0.23</c:v>
                </c:pt>
                <c:pt idx="248" formatCode="0.0">
                  <c:v>1.03</c:v>
                </c:pt>
                <c:pt idx="249" formatCode="0.0">
                  <c:v>0.26</c:v>
                </c:pt>
                <c:pt idx="252" formatCode="0.0">
                  <c:v>0.17</c:v>
                </c:pt>
                <c:pt idx="253" formatCode="0.0">
                  <c:v>0.12</c:v>
                </c:pt>
                <c:pt idx="254" formatCode="0.0">
                  <c:v>0.18</c:v>
                </c:pt>
                <c:pt idx="255" formatCode="0.0">
                  <c:v>0.16</c:v>
                </c:pt>
                <c:pt idx="256" formatCode="0.0">
                  <c:v>0.11</c:v>
                </c:pt>
                <c:pt idx="259" formatCode="0.0">
                  <c:v>0</c:v>
                </c:pt>
                <c:pt idx="260" formatCode="0.0">
                  <c:v>0.32</c:v>
                </c:pt>
                <c:pt idx="261" formatCode="0.0">
                  <c:v>0</c:v>
                </c:pt>
                <c:pt idx="262" formatCode="0.0">
                  <c:v>0.28000000000000003</c:v>
                </c:pt>
                <c:pt idx="263" formatCode="0.0">
                  <c:v>0.16</c:v>
                </c:pt>
                <c:pt idx="266" formatCode="0.0">
                  <c:v>0.11</c:v>
                </c:pt>
                <c:pt idx="267" formatCode="0.0">
                  <c:v>0.2</c:v>
                </c:pt>
                <c:pt idx="268" formatCode="0.0">
                  <c:v>0.23</c:v>
                </c:pt>
                <c:pt idx="269" formatCode="0.0">
                  <c:v>0.23</c:v>
                </c:pt>
                <c:pt idx="270" formatCode="0.0">
                  <c:v>0.1</c:v>
                </c:pt>
                <c:pt idx="273" formatCode="0.0">
                  <c:v>0.18</c:v>
                </c:pt>
                <c:pt idx="274" formatCode="0.0">
                  <c:v>0.2</c:v>
                </c:pt>
                <c:pt idx="275" formatCode="0.0">
                  <c:v>0.66</c:v>
                </c:pt>
                <c:pt idx="276" formatCode="0.0">
                  <c:v>0.64</c:v>
                </c:pt>
                <c:pt idx="277" formatCode="0.0">
                  <c:v>0.1</c:v>
                </c:pt>
                <c:pt idx="280" formatCode="0.0">
                  <c:v>0.15</c:v>
                </c:pt>
                <c:pt idx="281" formatCode="0.0">
                  <c:v>0.13</c:v>
                </c:pt>
                <c:pt idx="282" formatCode="0.0">
                  <c:v>0.2</c:v>
                </c:pt>
                <c:pt idx="283" formatCode="0.0">
                  <c:v>0.2</c:v>
                </c:pt>
                <c:pt idx="284" formatCode="0.0">
                  <c:v>1.63</c:v>
                </c:pt>
                <c:pt idx="287" formatCode="0.0">
                  <c:v>1.41</c:v>
                </c:pt>
                <c:pt idx="288" formatCode="0.0">
                  <c:v>0.94</c:v>
                </c:pt>
                <c:pt idx="289" formatCode="0.0">
                  <c:v>0.9</c:v>
                </c:pt>
                <c:pt idx="290" formatCode="0.0">
                  <c:v>0.15</c:v>
                </c:pt>
                <c:pt idx="294" formatCode="0.0">
                  <c:v>0.15</c:v>
                </c:pt>
                <c:pt idx="295" formatCode="0.0">
                  <c:v>0.17</c:v>
                </c:pt>
                <c:pt idx="296" formatCode="0.0">
                  <c:v>0.14000000000000001</c:v>
                </c:pt>
                <c:pt idx="297" formatCode="0.0">
                  <c:v>0.18</c:v>
                </c:pt>
                <c:pt idx="298" formatCode="0.0">
                  <c:v>0.17</c:v>
                </c:pt>
                <c:pt idx="301" formatCode="0.0">
                  <c:v>0.16</c:v>
                </c:pt>
                <c:pt idx="302" formatCode="0.0">
                  <c:v>0</c:v>
                </c:pt>
                <c:pt idx="303" formatCode="0.0">
                  <c:v>0.15</c:v>
                </c:pt>
                <c:pt idx="304" formatCode="0.0">
                  <c:v>0.3</c:v>
                </c:pt>
                <c:pt idx="305" formatCode="0.0">
                  <c:v>0.9</c:v>
                </c:pt>
                <c:pt idx="308" formatCode="0.0">
                  <c:v>0.28000000000000003</c:v>
                </c:pt>
                <c:pt idx="309" formatCode="0.0">
                  <c:v>1.94</c:v>
                </c:pt>
                <c:pt idx="310" formatCode="0.0">
                  <c:v>0.15</c:v>
                </c:pt>
                <c:pt idx="311" formatCode="0.0">
                  <c:v>0</c:v>
                </c:pt>
                <c:pt idx="312" formatCode="0.0">
                  <c:v>0.15</c:v>
                </c:pt>
                <c:pt idx="315" formatCode="0.0">
                  <c:v>0.16</c:v>
                </c:pt>
                <c:pt idx="316" formatCode="0.0">
                  <c:v>0.16</c:v>
                </c:pt>
                <c:pt idx="317" formatCode="0.0">
                  <c:v>0.14000000000000001</c:v>
                </c:pt>
                <c:pt idx="318" formatCode="0.0">
                  <c:v>0.28999999999999998</c:v>
                </c:pt>
                <c:pt idx="319" formatCode="0.0">
                  <c:v>0.12</c:v>
                </c:pt>
                <c:pt idx="322" formatCode="0.0">
                  <c:v>0.15</c:v>
                </c:pt>
                <c:pt idx="323" formatCode="0.0">
                  <c:v>0.16</c:v>
                </c:pt>
                <c:pt idx="324" formatCode="0.0">
                  <c:v>0.17</c:v>
                </c:pt>
                <c:pt idx="325" formatCode="0.0">
                  <c:v>0.15</c:v>
                </c:pt>
                <c:pt idx="326" formatCode="0.0">
                  <c:v>0.2</c:v>
                </c:pt>
                <c:pt idx="329" formatCode="0.0">
                  <c:v>0.15</c:v>
                </c:pt>
                <c:pt idx="330" formatCode="0.0">
                  <c:v>0.25</c:v>
                </c:pt>
                <c:pt idx="331" formatCode="0.0">
                  <c:v>0.17</c:v>
                </c:pt>
                <c:pt idx="332" formatCode="0.0">
                  <c:v>0.46</c:v>
                </c:pt>
                <c:pt idx="333" formatCode="0.0">
                  <c:v>0.59</c:v>
                </c:pt>
                <c:pt idx="336" formatCode="0.0">
                  <c:v>0.28000000000000003</c:v>
                </c:pt>
                <c:pt idx="337" formatCode="0.0">
                  <c:v>0.36</c:v>
                </c:pt>
                <c:pt idx="338" formatCode="0.0">
                  <c:v>0.4</c:v>
                </c:pt>
                <c:pt idx="339" formatCode="0.0">
                  <c:v>0.38</c:v>
                </c:pt>
                <c:pt idx="340" formatCode="0.0">
                  <c:v>0.39</c:v>
                </c:pt>
                <c:pt idx="343" formatCode="0.0">
                  <c:v>0.68</c:v>
                </c:pt>
                <c:pt idx="344" formatCode="0.0">
                  <c:v>1.1000000000000001</c:v>
                </c:pt>
                <c:pt idx="345" formatCode="0.0">
                  <c:v>0.47</c:v>
                </c:pt>
                <c:pt idx="346" formatCode="0.0">
                  <c:v>0.8</c:v>
                </c:pt>
                <c:pt idx="347" formatCode="0.0">
                  <c:v>0.3</c:v>
                </c:pt>
                <c:pt idx="351" formatCode="0.0">
                  <c:v>0.57999999999999996</c:v>
                </c:pt>
                <c:pt idx="352" formatCode="0.0">
                  <c:v>1.54</c:v>
                </c:pt>
                <c:pt idx="353" formatCode="0.0">
                  <c:v>2.36</c:v>
                </c:pt>
                <c:pt idx="354" formatCode="0.0">
                  <c:v>0.41</c:v>
                </c:pt>
                <c:pt idx="357" formatCode="0.0">
                  <c:v>1.98</c:v>
                </c:pt>
                <c:pt idx="358" formatCode="0.0">
                  <c:v>0.86</c:v>
                </c:pt>
                <c:pt idx="359" formatCode="0.0">
                  <c:v>2.95</c:v>
                </c:pt>
                <c:pt idx="360" formatCode="0.0">
                  <c:v>0.97</c:v>
                </c:pt>
                <c:pt idx="361" formatCode="0.0">
                  <c:v>0.31</c:v>
                </c:pt>
                <c:pt idx="364" formatCode="0.0">
                  <c:v>0.37</c:v>
                </c:pt>
                <c:pt idx="365" formatCode="0.0">
                  <c:v>0.21</c:v>
                </c:pt>
                <c:pt idx="366" formatCode="0.0">
                  <c:v>0.48</c:v>
                </c:pt>
                <c:pt idx="367" formatCode="0.0">
                  <c:v>0.4</c:v>
                </c:pt>
                <c:pt idx="368" formatCode="0.0">
                  <c:v>0.19</c:v>
                </c:pt>
                <c:pt idx="371" formatCode="0.0">
                  <c:v>1.1200000000000001</c:v>
                </c:pt>
                <c:pt idx="372" formatCode="0.0">
                  <c:v>0.98</c:v>
                </c:pt>
                <c:pt idx="373" formatCode="0.0">
                  <c:v>0.5</c:v>
                </c:pt>
                <c:pt idx="374" formatCode="0.0">
                  <c:v>0.8</c:v>
                </c:pt>
                <c:pt idx="375" formatCode="0.0">
                  <c:v>0.35</c:v>
                </c:pt>
                <c:pt idx="378" formatCode="0.0">
                  <c:v>0.19</c:v>
                </c:pt>
                <c:pt idx="379" formatCode="0.0">
                  <c:v>0.66</c:v>
                </c:pt>
                <c:pt idx="381" formatCode="0.0">
                  <c:v>0.28000000000000003</c:v>
                </c:pt>
                <c:pt idx="382" formatCode="0.0">
                  <c:v>0.28000000000000003</c:v>
                </c:pt>
                <c:pt idx="385" formatCode="0.0">
                  <c:v>0.27</c:v>
                </c:pt>
                <c:pt idx="386" formatCode="0.0">
                  <c:v>0.23</c:v>
                </c:pt>
                <c:pt idx="387" formatCode="0.0">
                  <c:v>0.21</c:v>
                </c:pt>
                <c:pt idx="388" formatCode="0.0">
                  <c:v>0.33</c:v>
                </c:pt>
                <c:pt idx="389">
                  <c:v>0.37</c:v>
                </c:pt>
                <c:pt idx="392">
                  <c:v>0.26</c:v>
                </c:pt>
                <c:pt idx="393" formatCode="0.0">
                  <c:v>0.27</c:v>
                </c:pt>
                <c:pt idx="394" formatCode="0.0">
                  <c:v>0.26</c:v>
                </c:pt>
                <c:pt idx="395" formatCode="0.0">
                  <c:v>0.28000000000000003</c:v>
                </c:pt>
                <c:pt idx="396" formatCode="0.0">
                  <c:v>0.8</c:v>
                </c:pt>
                <c:pt idx="399">
                  <c:v>0.19</c:v>
                </c:pt>
                <c:pt idx="400">
                  <c:v>0.34</c:v>
                </c:pt>
                <c:pt idx="401">
                  <c:v>0.41</c:v>
                </c:pt>
                <c:pt idx="402">
                  <c:v>0.11</c:v>
                </c:pt>
                <c:pt idx="403">
                  <c:v>1.1599999999999999</c:v>
                </c:pt>
                <c:pt idx="406">
                  <c:v>0.26</c:v>
                </c:pt>
                <c:pt idx="414">
                  <c:v>0.23</c:v>
                </c:pt>
                <c:pt idx="415">
                  <c:v>0.3</c:v>
                </c:pt>
                <c:pt idx="416">
                  <c:v>0.25</c:v>
                </c:pt>
                <c:pt idx="417">
                  <c:v>0.24</c:v>
                </c:pt>
                <c:pt idx="420">
                  <c:v>0.17</c:v>
                </c:pt>
                <c:pt idx="421">
                  <c:v>0.14500000000000002</c:v>
                </c:pt>
                <c:pt idx="422">
                  <c:v>0.28000000000000003</c:v>
                </c:pt>
                <c:pt idx="423">
                  <c:v>0.255</c:v>
                </c:pt>
                <c:pt idx="424">
                  <c:v>0.14000000000000001</c:v>
                </c:pt>
                <c:pt idx="425">
                  <c:v>0.14500000000000002</c:v>
                </c:pt>
                <c:pt idx="427">
                  <c:v>0.14500000000000002</c:v>
                </c:pt>
                <c:pt idx="428">
                  <c:v>0.14000000000000001</c:v>
                </c:pt>
                <c:pt idx="429">
                  <c:v>0.41</c:v>
                </c:pt>
                <c:pt idx="430">
                  <c:v>0.32500000000000001</c:v>
                </c:pt>
                <c:pt idx="431">
                  <c:v>0.185</c:v>
                </c:pt>
                <c:pt idx="434">
                  <c:v>0.97</c:v>
                </c:pt>
                <c:pt idx="435">
                  <c:v>1</c:v>
                </c:pt>
                <c:pt idx="436">
                  <c:v>0.19</c:v>
                </c:pt>
                <c:pt idx="437">
                  <c:v>1.1099999999999999</c:v>
                </c:pt>
                <c:pt idx="438">
                  <c:v>0.13500000000000001</c:v>
                </c:pt>
                <c:pt idx="441">
                  <c:v>1.3099999999999998</c:v>
                </c:pt>
                <c:pt idx="442">
                  <c:v>0.1</c:v>
                </c:pt>
                <c:pt idx="443">
                  <c:v>0.1</c:v>
                </c:pt>
                <c:pt idx="444">
                  <c:v>0.26</c:v>
                </c:pt>
                <c:pt idx="445">
                  <c:v>0.22999999999999998</c:v>
                </c:pt>
                <c:pt idx="448">
                  <c:v>0.25</c:v>
                </c:pt>
                <c:pt idx="449">
                  <c:v>0.10500000000000001</c:v>
                </c:pt>
                <c:pt idx="450">
                  <c:v>0.2</c:v>
                </c:pt>
                <c:pt idx="451">
                  <c:v>0.32500000000000001</c:v>
                </c:pt>
                <c:pt idx="452">
                  <c:v>0.36</c:v>
                </c:pt>
                <c:pt idx="455">
                  <c:v>0.29000000000000004</c:v>
                </c:pt>
                <c:pt idx="456">
                  <c:v>0.22</c:v>
                </c:pt>
                <c:pt idx="457">
                  <c:v>0.35</c:v>
                </c:pt>
                <c:pt idx="458">
                  <c:v>0.16999999999999998</c:v>
                </c:pt>
                <c:pt idx="459">
                  <c:v>0.22</c:v>
                </c:pt>
                <c:pt idx="462">
                  <c:v>0.14500000000000002</c:v>
                </c:pt>
                <c:pt idx="463">
                  <c:v>0.30499999999999999</c:v>
                </c:pt>
                <c:pt idx="464">
                  <c:v>0.31</c:v>
                </c:pt>
                <c:pt idx="465">
                  <c:v>0.51500000000000001</c:v>
                </c:pt>
                <c:pt idx="466">
                  <c:v>0.66499999999999992</c:v>
                </c:pt>
                <c:pt idx="469">
                  <c:v>0.9850000000000001</c:v>
                </c:pt>
                <c:pt idx="470">
                  <c:v>0.435</c:v>
                </c:pt>
                <c:pt idx="472">
                  <c:v>1.79</c:v>
                </c:pt>
                <c:pt idx="473">
                  <c:v>0.12000000000000001</c:v>
                </c:pt>
                <c:pt idx="476">
                  <c:v>0.13</c:v>
                </c:pt>
                <c:pt idx="477">
                  <c:v>0.65</c:v>
                </c:pt>
                <c:pt idx="478">
                  <c:v>0.47</c:v>
                </c:pt>
                <c:pt idx="479">
                  <c:v>0.1</c:v>
                </c:pt>
                <c:pt idx="480">
                  <c:v>0.1</c:v>
                </c:pt>
                <c:pt idx="483">
                  <c:v>0.12</c:v>
                </c:pt>
                <c:pt idx="484">
                  <c:v>0.12</c:v>
                </c:pt>
                <c:pt idx="485">
                  <c:v>0.49</c:v>
                </c:pt>
                <c:pt idx="486">
                  <c:v>0.73</c:v>
                </c:pt>
                <c:pt idx="487">
                  <c:v>0.22</c:v>
                </c:pt>
                <c:pt idx="490">
                  <c:v>0.12</c:v>
                </c:pt>
                <c:pt idx="491">
                  <c:v>1.82</c:v>
                </c:pt>
                <c:pt idx="492">
                  <c:v>1.04</c:v>
                </c:pt>
                <c:pt idx="493">
                  <c:v>0.37</c:v>
                </c:pt>
                <c:pt idx="497">
                  <c:v>0.1</c:v>
                </c:pt>
                <c:pt idx="498">
                  <c:v>0.23</c:v>
                </c:pt>
                <c:pt idx="499">
                  <c:v>0.2</c:v>
                </c:pt>
                <c:pt idx="500">
                  <c:v>0</c:v>
                </c:pt>
                <c:pt idx="501">
                  <c:v>0.21</c:v>
                </c:pt>
                <c:pt idx="504">
                  <c:v>0.1</c:v>
                </c:pt>
                <c:pt idx="505">
                  <c:v>0.1</c:v>
                </c:pt>
                <c:pt idx="506">
                  <c:v>0</c:v>
                </c:pt>
                <c:pt idx="507">
                  <c:v>0.25</c:v>
                </c:pt>
                <c:pt idx="508">
                  <c:v>0.16</c:v>
                </c:pt>
                <c:pt idx="511">
                  <c:v>0.1</c:v>
                </c:pt>
                <c:pt idx="512">
                  <c:v>0.1</c:v>
                </c:pt>
                <c:pt idx="513">
                  <c:v>0.1</c:v>
                </c:pt>
                <c:pt idx="514">
                  <c:v>0.14000000000000001</c:v>
                </c:pt>
                <c:pt idx="515">
                  <c:v>0.51</c:v>
                </c:pt>
                <c:pt idx="520">
                  <c:v>0.15</c:v>
                </c:pt>
                <c:pt idx="521">
                  <c:v>0.1</c:v>
                </c:pt>
                <c:pt idx="522">
                  <c:v>0</c:v>
                </c:pt>
                <c:pt idx="525">
                  <c:v>0.18</c:v>
                </c:pt>
                <c:pt idx="526">
                  <c:v>0.19</c:v>
                </c:pt>
                <c:pt idx="527">
                  <c:v>0.14000000000000001</c:v>
                </c:pt>
                <c:pt idx="528">
                  <c:v>0.3</c:v>
                </c:pt>
                <c:pt idx="529">
                  <c:v>0.13</c:v>
                </c:pt>
                <c:pt idx="532">
                  <c:v>0</c:v>
                </c:pt>
                <c:pt idx="533">
                  <c:v>0</c:v>
                </c:pt>
                <c:pt idx="544">
                  <c:v>0.32709876543209893</c:v>
                </c:pt>
                <c:pt idx="545">
                  <c:v>1.82</c:v>
                </c:pt>
                <c:pt idx="546">
                  <c:v>0</c:v>
                </c:pt>
                <c:pt idx="558">
                  <c:v>1.33</c:v>
                </c:pt>
                <c:pt idx="559">
                  <c:v>1.18</c:v>
                </c:pt>
                <c:pt idx="560">
                  <c:v>0.87</c:v>
                </c:pt>
                <c:pt idx="563">
                  <c:v>0.56999999999999995</c:v>
                </c:pt>
                <c:pt idx="564">
                  <c:v>0.6</c:v>
                </c:pt>
                <c:pt idx="565">
                  <c:v>0.92</c:v>
                </c:pt>
                <c:pt idx="566">
                  <c:v>0.89</c:v>
                </c:pt>
                <c:pt idx="567">
                  <c:v>1.95</c:v>
                </c:pt>
                <c:pt idx="570">
                  <c:v>1.2</c:v>
                </c:pt>
                <c:pt idx="571">
                  <c:v>1.1299999999999999</c:v>
                </c:pt>
                <c:pt idx="572">
                  <c:v>1.1399999999999999</c:v>
                </c:pt>
                <c:pt idx="573">
                  <c:v>2.2799999999999998</c:v>
                </c:pt>
                <c:pt idx="574">
                  <c:v>0.34</c:v>
                </c:pt>
                <c:pt idx="580">
                  <c:v>1.77</c:v>
                </c:pt>
                <c:pt idx="581">
                  <c:v>1.86</c:v>
                </c:pt>
                <c:pt idx="584">
                  <c:v>3.77</c:v>
                </c:pt>
                <c:pt idx="585">
                  <c:v>3.47</c:v>
                </c:pt>
                <c:pt idx="586">
                  <c:v>3.47</c:v>
                </c:pt>
                <c:pt idx="587">
                  <c:v>4.21</c:v>
                </c:pt>
                <c:pt idx="588">
                  <c:v>1.29</c:v>
                </c:pt>
                <c:pt idx="591">
                  <c:v>1.88</c:v>
                </c:pt>
                <c:pt idx="592" formatCode="General">
                  <c:v>2.93</c:v>
                </c:pt>
                <c:pt idx="593" formatCode="General">
                  <c:v>3.02</c:v>
                </c:pt>
                <c:pt idx="594" formatCode="General">
                  <c:v>1.59</c:v>
                </c:pt>
                <c:pt idx="595">
                  <c:v>2.5299999999999998</c:v>
                </c:pt>
                <c:pt idx="598">
                  <c:v>0.26</c:v>
                </c:pt>
                <c:pt idx="599">
                  <c:v>0.19</c:v>
                </c:pt>
                <c:pt idx="601">
                  <c:v>0.69</c:v>
                </c:pt>
                <c:pt idx="602">
                  <c:v>0.1</c:v>
                </c:pt>
                <c:pt idx="605">
                  <c:v>0.1</c:v>
                </c:pt>
                <c:pt idx="606" formatCode="General">
                  <c:v>0.18</c:v>
                </c:pt>
                <c:pt idx="607" formatCode="General">
                  <c:v>0.1</c:v>
                </c:pt>
                <c:pt idx="608" formatCode="General">
                  <c:v>0.37</c:v>
                </c:pt>
                <c:pt idx="609" formatCode="General">
                  <c:v>0.93</c:v>
                </c:pt>
                <c:pt idx="612" formatCode="General">
                  <c:v>0.1</c:v>
                </c:pt>
                <c:pt idx="613" formatCode="General">
                  <c:v>0.1</c:v>
                </c:pt>
                <c:pt idx="614" formatCode="General">
                  <c:v>0.1</c:v>
                </c:pt>
                <c:pt idx="615" formatCode="General">
                  <c:v>0.36</c:v>
                </c:pt>
                <c:pt idx="616" formatCode="General">
                  <c:v>0.27</c:v>
                </c:pt>
                <c:pt idx="619" formatCode="General">
                  <c:v>0.1</c:v>
                </c:pt>
                <c:pt idx="620" formatCode="General">
                  <c:v>0.1</c:v>
                </c:pt>
                <c:pt idx="621" formatCode="General">
                  <c:v>0.2</c:v>
                </c:pt>
                <c:pt idx="622" formatCode="General">
                  <c:v>0.11</c:v>
                </c:pt>
                <c:pt idx="623" formatCode="General">
                  <c:v>0.2</c:v>
                </c:pt>
                <c:pt idx="633" formatCode="General">
                  <c:v>0.21</c:v>
                </c:pt>
                <c:pt idx="634" formatCode="General">
                  <c:v>0.84</c:v>
                </c:pt>
                <c:pt idx="635" formatCode="General">
                  <c:v>1.17</c:v>
                </c:pt>
                <c:pt idx="636" formatCode="General">
                  <c:v>0.47</c:v>
                </c:pt>
                <c:pt idx="637" formatCode="General">
                  <c:v>0.38</c:v>
                </c:pt>
                <c:pt idx="640" formatCode="General">
                  <c:v>0.1</c:v>
                </c:pt>
                <c:pt idx="641" formatCode="General">
                  <c:v>0.1</c:v>
                </c:pt>
                <c:pt idx="642" formatCode="General">
                  <c:v>0.36</c:v>
                </c:pt>
                <c:pt idx="643" formatCode="General">
                  <c:v>0.17</c:v>
                </c:pt>
                <c:pt idx="644" formatCode="General">
                  <c:v>0.16</c:v>
                </c:pt>
                <c:pt idx="647" formatCode="General">
                  <c:v>0.16</c:v>
                </c:pt>
                <c:pt idx="648" formatCode="General">
                  <c:v>0.2</c:v>
                </c:pt>
                <c:pt idx="649" formatCode="General">
                  <c:v>0.13</c:v>
                </c:pt>
                <c:pt idx="650" formatCode="General">
                  <c:v>1.47</c:v>
                </c:pt>
                <c:pt idx="651" formatCode="General">
                  <c:v>0.14000000000000001</c:v>
                </c:pt>
                <c:pt idx="654" formatCode="General">
                  <c:v>0.22</c:v>
                </c:pt>
                <c:pt idx="655" formatCode="General">
                  <c:v>0.31</c:v>
                </c:pt>
                <c:pt idx="656" formatCode="General">
                  <c:v>0.26</c:v>
                </c:pt>
                <c:pt idx="657" formatCode="General">
                  <c:v>0.14000000000000001</c:v>
                </c:pt>
                <c:pt idx="658">
                  <c:v>0</c:v>
                </c:pt>
                <c:pt idx="661" formatCode="General">
                  <c:v>0.16</c:v>
                </c:pt>
                <c:pt idx="662" formatCode="General">
                  <c:v>0.1</c:v>
                </c:pt>
                <c:pt idx="663" formatCode="General">
                  <c:v>0.12</c:v>
                </c:pt>
                <c:pt idx="664" formatCode="General">
                  <c:v>1.75</c:v>
                </c:pt>
                <c:pt idx="665" formatCode="General">
                  <c:v>0.8</c:v>
                </c:pt>
              </c:numCache>
            </c:numRef>
          </c:yVal>
          <c:smooth val="1"/>
          <c:extLst>
            <c:ext xmlns:c16="http://schemas.microsoft.com/office/drawing/2014/chart" uri="{C3380CC4-5D6E-409C-BE32-E72D297353CC}">
              <c16:uniqueId val="{00000002-3584-48E4-8A91-ED9D77E381A9}"/>
            </c:ext>
          </c:extLst>
        </c:ser>
        <c:ser>
          <c:idx val="2"/>
          <c:order val="3"/>
          <c:tx>
            <c:v>Pilot Tanks 5&amp;6 Eff_monthly ave_Ammonia</c:v>
          </c:tx>
          <c:spPr>
            <a:ln w="31750">
              <a:solidFill>
                <a:srgbClr val="C00000"/>
              </a:solidFill>
              <a:prstDash val="solid"/>
            </a:ln>
          </c:spPr>
          <c:marker>
            <c:symbol val="triangle"/>
            <c:size val="2"/>
            <c:spPr>
              <a:solidFill>
                <a:srgbClr val="C00000"/>
              </a:solidFill>
              <a:ln>
                <a:solidFill>
                  <a:srgbClr val="C00000"/>
                </a:solidFill>
              </a:ln>
            </c:spPr>
          </c:marker>
          <c:xVal>
            <c:numRef>
              <c:f>'Special sampling'!$G$7:$G$672</c:f>
              <c:numCache>
                <c:formatCode>[$-F800]dddd\,\ mmmm\ dd\,\ yyyy</c:formatCode>
                <c:ptCount val="666"/>
                <c:pt idx="0">
                  <c:v>42268.445138888892</c:v>
                </c:pt>
                <c:pt idx="1">
                  <c:v>42269.445138888892</c:v>
                </c:pt>
                <c:pt idx="2">
                  <c:v>42270.445138888892</c:v>
                </c:pt>
                <c:pt idx="3">
                  <c:v>42271.445138888892</c:v>
                </c:pt>
                <c:pt idx="4">
                  <c:v>42272.445138888892</c:v>
                </c:pt>
                <c:pt idx="5">
                  <c:v>42273.445138888892</c:v>
                </c:pt>
                <c:pt idx="6">
                  <c:v>42274.445138888892</c:v>
                </c:pt>
                <c:pt idx="7">
                  <c:v>42275.445138888892</c:v>
                </c:pt>
                <c:pt idx="8">
                  <c:v>42276.445138888892</c:v>
                </c:pt>
                <c:pt idx="9">
                  <c:v>42277.445138888892</c:v>
                </c:pt>
                <c:pt idx="10">
                  <c:v>42278.445138888892</c:v>
                </c:pt>
                <c:pt idx="11">
                  <c:v>42279.47152777778</c:v>
                </c:pt>
                <c:pt idx="12">
                  <c:v>42280.47152777778</c:v>
                </c:pt>
                <c:pt idx="13">
                  <c:v>42281.47152777778</c:v>
                </c:pt>
                <c:pt idx="14">
                  <c:v>42282.477083333331</c:v>
                </c:pt>
                <c:pt idx="15">
                  <c:v>42283.479166666664</c:v>
                </c:pt>
                <c:pt idx="16">
                  <c:v>42284.481944444444</c:v>
                </c:pt>
                <c:pt idx="17">
                  <c:v>42285.484027777777</c:v>
                </c:pt>
                <c:pt idx="18">
                  <c:v>42286.486111111109</c:v>
                </c:pt>
                <c:pt idx="19">
                  <c:v>42287.486111111109</c:v>
                </c:pt>
                <c:pt idx="20">
                  <c:v>42288.486111111109</c:v>
                </c:pt>
                <c:pt idx="21">
                  <c:v>42289.493055555555</c:v>
                </c:pt>
                <c:pt idx="22">
                  <c:v>42290.493750000001</c:v>
                </c:pt>
                <c:pt idx="23">
                  <c:v>42291.496527777781</c:v>
                </c:pt>
                <c:pt idx="24">
                  <c:v>42292.496527777781</c:v>
                </c:pt>
                <c:pt idx="25">
                  <c:v>42293.496527777781</c:v>
                </c:pt>
                <c:pt idx="26">
                  <c:v>42294.496527777781</c:v>
                </c:pt>
                <c:pt idx="27">
                  <c:v>42295.496527777781</c:v>
                </c:pt>
                <c:pt idx="28">
                  <c:v>42296.496527777781</c:v>
                </c:pt>
                <c:pt idx="29">
                  <c:v>42297.496527777781</c:v>
                </c:pt>
                <c:pt idx="30">
                  <c:v>42298.496527777781</c:v>
                </c:pt>
                <c:pt idx="31">
                  <c:v>42299.496527777781</c:v>
                </c:pt>
                <c:pt idx="32">
                  <c:v>42300.496527777781</c:v>
                </c:pt>
                <c:pt idx="33">
                  <c:v>42301.496527777781</c:v>
                </c:pt>
                <c:pt idx="34">
                  <c:v>42302.496527777781</c:v>
                </c:pt>
                <c:pt idx="35">
                  <c:v>42303.496527777781</c:v>
                </c:pt>
                <c:pt idx="36">
                  <c:v>42304.496527777781</c:v>
                </c:pt>
                <c:pt idx="37">
                  <c:v>42305.496527777781</c:v>
                </c:pt>
                <c:pt idx="38">
                  <c:v>42306.496527777781</c:v>
                </c:pt>
                <c:pt idx="39">
                  <c:v>42307.496527777781</c:v>
                </c:pt>
                <c:pt idx="40">
                  <c:v>42308.496527777781</c:v>
                </c:pt>
                <c:pt idx="41">
                  <c:v>42309.496527777781</c:v>
                </c:pt>
                <c:pt idx="42">
                  <c:v>42310.496527777781</c:v>
                </c:pt>
                <c:pt idx="43">
                  <c:v>42311.496527777781</c:v>
                </c:pt>
                <c:pt idx="44">
                  <c:v>42312.496527777781</c:v>
                </c:pt>
                <c:pt idx="45">
                  <c:v>42313.496527777781</c:v>
                </c:pt>
                <c:pt idx="46">
                  <c:v>42314.496527777781</c:v>
                </c:pt>
                <c:pt idx="47">
                  <c:v>42315.496527777781</c:v>
                </c:pt>
                <c:pt idx="48">
                  <c:v>42316.496527777781</c:v>
                </c:pt>
                <c:pt idx="49">
                  <c:v>42317.496527777781</c:v>
                </c:pt>
                <c:pt idx="50">
                  <c:v>42318.496527777781</c:v>
                </c:pt>
                <c:pt idx="51">
                  <c:v>42319.496527777781</c:v>
                </c:pt>
                <c:pt idx="52">
                  <c:v>42320.496527777781</c:v>
                </c:pt>
                <c:pt idx="53">
                  <c:v>42321.496527777781</c:v>
                </c:pt>
                <c:pt idx="54">
                  <c:v>42322.496527777781</c:v>
                </c:pt>
                <c:pt idx="55">
                  <c:v>42323.496527777781</c:v>
                </c:pt>
                <c:pt idx="56">
                  <c:v>42324.496527777781</c:v>
                </c:pt>
                <c:pt idx="57">
                  <c:v>42325.496527777781</c:v>
                </c:pt>
                <c:pt idx="58">
                  <c:v>42326.496527777781</c:v>
                </c:pt>
                <c:pt idx="59">
                  <c:v>42327.496527777781</c:v>
                </c:pt>
                <c:pt idx="60">
                  <c:v>42328.496527777781</c:v>
                </c:pt>
                <c:pt idx="61">
                  <c:v>42329.496527777781</c:v>
                </c:pt>
                <c:pt idx="62">
                  <c:v>42330.496527777781</c:v>
                </c:pt>
                <c:pt idx="63">
                  <c:v>42331.496527777781</c:v>
                </c:pt>
                <c:pt idx="64">
                  <c:v>42332.496527777781</c:v>
                </c:pt>
                <c:pt idx="65">
                  <c:v>42333.496527777781</c:v>
                </c:pt>
                <c:pt idx="66">
                  <c:v>42334.496527777781</c:v>
                </c:pt>
                <c:pt idx="67">
                  <c:v>42335.496527777781</c:v>
                </c:pt>
                <c:pt idx="68">
                  <c:v>42336.496527777781</c:v>
                </c:pt>
                <c:pt idx="69">
                  <c:v>42337.496527777781</c:v>
                </c:pt>
                <c:pt idx="70">
                  <c:v>42338.496527777781</c:v>
                </c:pt>
                <c:pt idx="71">
                  <c:v>42339.496527777781</c:v>
                </c:pt>
                <c:pt idx="72">
                  <c:v>42340.496527777781</c:v>
                </c:pt>
                <c:pt idx="73">
                  <c:v>42341.496527777781</c:v>
                </c:pt>
                <c:pt idx="74">
                  <c:v>42342.496527777781</c:v>
                </c:pt>
                <c:pt idx="75">
                  <c:v>42343.496527777781</c:v>
                </c:pt>
                <c:pt idx="76">
                  <c:v>42344.496527777781</c:v>
                </c:pt>
                <c:pt idx="77">
                  <c:v>42345.496527777781</c:v>
                </c:pt>
                <c:pt idx="78">
                  <c:v>42346.496527777781</c:v>
                </c:pt>
                <c:pt idx="79">
                  <c:v>42347.496527777781</c:v>
                </c:pt>
                <c:pt idx="80">
                  <c:v>42348.496527777781</c:v>
                </c:pt>
                <c:pt idx="81">
                  <c:v>42349.496527777781</c:v>
                </c:pt>
                <c:pt idx="82">
                  <c:v>42350.496527777781</c:v>
                </c:pt>
                <c:pt idx="83">
                  <c:v>42351.496527777781</c:v>
                </c:pt>
                <c:pt idx="84">
                  <c:v>42352.496527777781</c:v>
                </c:pt>
                <c:pt idx="85">
                  <c:v>42353.496527777781</c:v>
                </c:pt>
                <c:pt idx="86">
                  <c:v>42354.496527777781</c:v>
                </c:pt>
                <c:pt idx="87">
                  <c:v>42355.496527777781</c:v>
                </c:pt>
                <c:pt idx="88">
                  <c:v>42356.496527777781</c:v>
                </c:pt>
                <c:pt idx="89">
                  <c:v>42357.496527777781</c:v>
                </c:pt>
                <c:pt idx="90">
                  <c:v>42358.496527777781</c:v>
                </c:pt>
                <c:pt idx="91">
                  <c:v>42359.496527777781</c:v>
                </c:pt>
                <c:pt idx="92">
                  <c:v>42360.496527777781</c:v>
                </c:pt>
                <c:pt idx="93">
                  <c:v>42361.496527777781</c:v>
                </c:pt>
                <c:pt idx="94">
                  <c:v>42362.496527777781</c:v>
                </c:pt>
                <c:pt idx="95">
                  <c:v>42363.496527777781</c:v>
                </c:pt>
                <c:pt idx="96">
                  <c:v>42364.496527777781</c:v>
                </c:pt>
                <c:pt idx="97">
                  <c:v>42365.496527777781</c:v>
                </c:pt>
                <c:pt idx="98">
                  <c:v>42366.496527777781</c:v>
                </c:pt>
                <c:pt idx="99">
                  <c:v>42367.496527777781</c:v>
                </c:pt>
                <c:pt idx="100">
                  <c:v>42368.496527777781</c:v>
                </c:pt>
                <c:pt idx="101">
                  <c:v>42369.496527777781</c:v>
                </c:pt>
                <c:pt idx="102">
                  <c:v>42370.496527777781</c:v>
                </c:pt>
                <c:pt idx="103">
                  <c:v>42371.496527777781</c:v>
                </c:pt>
                <c:pt idx="104">
                  <c:v>42372.496527777781</c:v>
                </c:pt>
                <c:pt idx="105">
                  <c:v>42373.496527777781</c:v>
                </c:pt>
                <c:pt idx="106">
                  <c:v>42374.496527777781</c:v>
                </c:pt>
                <c:pt idx="107">
                  <c:v>42375.496527777781</c:v>
                </c:pt>
                <c:pt idx="108">
                  <c:v>42376.496527777781</c:v>
                </c:pt>
                <c:pt idx="109">
                  <c:v>42377.496527777781</c:v>
                </c:pt>
                <c:pt idx="110">
                  <c:v>42378.496527777781</c:v>
                </c:pt>
                <c:pt idx="111">
                  <c:v>42379.496527777781</c:v>
                </c:pt>
                <c:pt idx="112">
                  <c:v>42380.496527777781</c:v>
                </c:pt>
                <c:pt idx="113">
                  <c:v>42381.496527777781</c:v>
                </c:pt>
                <c:pt idx="114">
                  <c:v>42382.496527777781</c:v>
                </c:pt>
                <c:pt idx="115">
                  <c:v>42383.496527777781</c:v>
                </c:pt>
                <c:pt idx="116">
                  <c:v>42384.496527777781</c:v>
                </c:pt>
                <c:pt idx="117">
                  <c:v>42385.496527777781</c:v>
                </c:pt>
                <c:pt idx="118">
                  <c:v>42386.496527777781</c:v>
                </c:pt>
                <c:pt idx="119">
                  <c:v>42387.496527777781</c:v>
                </c:pt>
                <c:pt idx="120">
                  <c:v>42388.496527777781</c:v>
                </c:pt>
                <c:pt idx="121">
                  <c:v>42389.496527777781</c:v>
                </c:pt>
                <c:pt idx="122">
                  <c:v>42390.496527777781</c:v>
                </c:pt>
                <c:pt idx="123">
                  <c:v>42391.496527777781</c:v>
                </c:pt>
                <c:pt idx="124">
                  <c:v>42392.496527777781</c:v>
                </c:pt>
                <c:pt idx="125">
                  <c:v>42393.496527777781</c:v>
                </c:pt>
                <c:pt idx="126">
                  <c:v>42394.496527777781</c:v>
                </c:pt>
                <c:pt idx="127">
                  <c:v>42395.496527777781</c:v>
                </c:pt>
                <c:pt idx="128">
                  <c:v>42396.496527777781</c:v>
                </c:pt>
                <c:pt idx="129">
                  <c:v>42397.496527777781</c:v>
                </c:pt>
                <c:pt idx="130">
                  <c:v>42398.496527777781</c:v>
                </c:pt>
                <c:pt idx="131">
                  <c:v>42399.496527777781</c:v>
                </c:pt>
                <c:pt idx="132">
                  <c:v>42400.496527777781</c:v>
                </c:pt>
                <c:pt idx="133">
                  <c:v>42401.496527777781</c:v>
                </c:pt>
                <c:pt idx="134">
                  <c:v>42402.496527777781</c:v>
                </c:pt>
                <c:pt idx="135">
                  <c:v>42403.496527777781</c:v>
                </c:pt>
                <c:pt idx="136">
                  <c:v>42404.496527777781</c:v>
                </c:pt>
                <c:pt idx="137">
                  <c:v>42405.496527777781</c:v>
                </c:pt>
                <c:pt idx="138">
                  <c:v>42406.496527777781</c:v>
                </c:pt>
                <c:pt idx="139">
                  <c:v>42407.496527777781</c:v>
                </c:pt>
                <c:pt idx="140">
                  <c:v>42408.496527777781</c:v>
                </c:pt>
                <c:pt idx="141">
                  <c:v>42409.496527777781</c:v>
                </c:pt>
                <c:pt idx="142">
                  <c:v>42410.496527777781</c:v>
                </c:pt>
                <c:pt idx="143">
                  <c:v>42411.496527777781</c:v>
                </c:pt>
                <c:pt idx="144">
                  <c:v>42412.496527777781</c:v>
                </c:pt>
                <c:pt idx="145">
                  <c:v>42413.496527777781</c:v>
                </c:pt>
                <c:pt idx="146">
                  <c:v>42414.496527777781</c:v>
                </c:pt>
                <c:pt idx="147">
                  <c:v>42415.496527777781</c:v>
                </c:pt>
                <c:pt idx="148">
                  <c:v>42416.496527777781</c:v>
                </c:pt>
                <c:pt idx="149">
                  <c:v>42417.496527777781</c:v>
                </c:pt>
                <c:pt idx="150">
                  <c:v>42418.496527777781</c:v>
                </c:pt>
                <c:pt idx="151">
                  <c:v>42419.496527777781</c:v>
                </c:pt>
                <c:pt idx="152">
                  <c:v>42420.496527777781</c:v>
                </c:pt>
                <c:pt idx="153">
                  <c:v>42421.496527777781</c:v>
                </c:pt>
                <c:pt idx="154">
                  <c:v>42422.496527777781</c:v>
                </c:pt>
                <c:pt idx="155">
                  <c:v>42423.496527777781</c:v>
                </c:pt>
                <c:pt idx="156">
                  <c:v>42424.496527777781</c:v>
                </c:pt>
                <c:pt idx="157">
                  <c:v>42425.496527777781</c:v>
                </c:pt>
                <c:pt idx="158">
                  <c:v>42426.496527777781</c:v>
                </c:pt>
                <c:pt idx="159">
                  <c:v>42427.496527777781</c:v>
                </c:pt>
                <c:pt idx="160">
                  <c:v>42428.496527777781</c:v>
                </c:pt>
                <c:pt idx="161">
                  <c:v>42429.496527777781</c:v>
                </c:pt>
                <c:pt idx="162">
                  <c:v>42430.496527777781</c:v>
                </c:pt>
                <c:pt idx="163">
                  <c:v>42431.496527777781</c:v>
                </c:pt>
                <c:pt idx="164">
                  <c:v>42432.496527777781</c:v>
                </c:pt>
                <c:pt idx="165">
                  <c:v>42433.496527777781</c:v>
                </c:pt>
                <c:pt idx="166">
                  <c:v>42434.496527777781</c:v>
                </c:pt>
                <c:pt idx="167">
                  <c:v>42435.496527777781</c:v>
                </c:pt>
                <c:pt idx="168">
                  <c:v>42436.496527777781</c:v>
                </c:pt>
                <c:pt idx="169">
                  <c:v>42437.496527777781</c:v>
                </c:pt>
                <c:pt idx="170">
                  <c:v>42438.496527777781</c:v>
                </c:pt>
                <c:pt idx="171">
                  <c:v>42439.496527777781</c:v>
                </c:pt>
                <c:pt idx="172">
                  <c:v>42440.496527777781</c:v>
                </c:pt>
                <c:pt idx="173">
                  <c:v>42441.496527777781</c:v>
                </c:pt>
                <c:pt idx="174">
                  <c:v>42442.496527777781</c:v>
                </c:pt>
                <c:pt idx="175">
                  <c:v>42443.496527777781</c:v>
                </c:pt>
                <c:pt idx="176">
                  <c:v>42444.496527777781</c:v>
                </c:pt>
                <c:pt idx="177">
                  <c:v>42445.496527777781</c:v>
                </c:pt>
                <c:pt idx="178">
                  <c:v>42446.496527777781</c:v>
                </c:pt>
                <c:pt idx="179">
                  <c:v>42447.496527777781</c:v>
                </c:pt>
                <c:pt idx="180">
                  <c:v>42448.496527777781</c:v>
                </c:pt>
                <c:pt idx="181">
                  <c:v>42449.496527777781</c:v>
                </c:pt>
                <c:pt idx="182">
                  <c:v>42450.496527777781</c:v>
                </c:pt>
                <c:pt idx="183">
                  <c:v>42451.496527777781</c:v>
                </c:pt>
                <c:pt idx="184">
                  <c:v>42452.496527777781</c:v>
                </c:pt>
                <c:pt idx="185">
                  <c:v>42453.496527777781</c:v>
                </c:pt>
                <c:pt idx="186">
                  <c:v>42454.496527777781</c:v>
                </c:pt>
                <c:pt idx="187">
                  <c:v>42455.496527777781</c:v>
                </c:pt>
                <c:pt idx="188">
                  <c:v>42456.496527777781</c:v>
                </c:pt>
                <c:pt idx="189">
                  <c:v>42457.496527777781</c:v>
                </c:pt>
                <c:pt idx="190">
                  <c:v>42458.496527777781</c:v>
                </c:pt>
                <c:pt idx="191">
                  <c:v>42459.496527777781</c:v>
                </c:pt>
                <c:pt idx="192">
                  <c:v>42460.496527777781</c:v>
                </c:pt>
                <c:pt idx="193">
                  <c:v>42461.496527777781</c:v>
                </c:pt>
                <c:pt idx="194">
                  <c:v>42462.496527777781</c:v>
                </c:pt>
                <c:pt idx="195">
                  <c:v>42463.496527777781</c:v>
                </c:pt>
                <c:pt idx="196">
                  <c:v>42464.496527777781</c:v>
                </c:pt>
                <c:pt idx="197">
                  <c:v>42465.496527777781</c:v>
                </c:pt>
                <c:pt idx="198">
                  <c:v>42466.496527777781</c:v>
                </c:pt>
                <c:pt idx="199">
                  <c:v>42467.496527777781</c:v>
                </c:pt>
                <c:pt idx="200">
                  <c:v>42468.496527777781</c:v>
                </c:pt>
                <c:pt idx="201">
                  <c:v>42469.496527777781</c:v>
                </c:pt>
                <c:pt idx="202">
                  <c:v>42470.496527777781</c:v>
                </c:pt>
                <c:pt idx="203">
                  <c:v>42471.496527777781</c:v>
                </c:pt>
                <c:pt idx="204">
                  <c:v>42472.496527777781</c:v>
                </c:pt>
                <c:pt idx="205">
                  <c:v>42473.496527777781</c:v>
                </c:pt>
                <c:pt idx="206">
                  <c:v>42474.496527777781</c:v>
                </c:pt>
                <c:pt idx="207">
                  <c:v>42475.496527777781</c:v>
                </c:pt>
                <c:pt idx="208">
                  <c:v>42476.496527777781</c:v>
                </c:pt>
                <c:pt idx="209">
                  <c:v>42477.496527777781</c:v>
                </c:pt>
                <c:pt idx="210">
                  <c:v>42478.496527777781</c:v>
                </c:pt>
                <c:pt idx="211">
                  <c:v>42479.496527777781</c:v>
                </c:pt>
                <c:pt idx="212">
                  <c:v>42480.496527777781</c:v>
                </c:pt>
                <c:pt idx="213">
                  <c:v>42481.496527777781</c:v>
                </c:pt>
                <c:pt idx="214">
                  <c:v>42482.496527777781</c:v>
                </c:pt>
                <c:pt idx="215">
                  <c:v>42483.496527777781</c:v>
                </c:pt>
                <c:pt idx="216">
                  <c:v>42484.496527777781</c:v>
                </c:pt>
                <c:pt idx="217">
                  <c:v>42485.496527777781</c:v>
                </c:pt>
                <c:pt idx="218">
                  <c:v>42486.496527777781</c:v>
                </c:pt>
                <c:pt idx="219">
                  <c:v>42487.496527777781</c:v>
                </c:pt>
                <c:pt idx="220">
                  <c:v>42488.496527777781</c:v>
                </c:pt>
                <c:pt idx="221">
                  <c:v>42489.496527777781</c:v>
                </c:pt>
                <c:pt idx="222">
                  <c:v>42490.496527777781</c:v>
                </c:pt>
                <c:pt idx="223">
                  <c:v>42491.496527777781</c:v>
                </c:pt>
                <c:pt idx="224">
                  <c:v>42492.496527777781</c:v>
                </c:pt>
                <c:pt idx="225">
                  <c:v>42493.496527777781</c:v>
                </c:pt>
                <c:pt idx="226">
                  <c:v>42494.496527777781</c:v>
                </c:pt>
                <c:pt idx="227">
                  <c:v>42495.496527777781</c:v>
                </c:pt>
                <c:pt idx="228">
                  <c:v>42496.496527777781</c:v>
                </c:pt>
                <c:pt idx="229">
                  <c:v>42497.496527777781</c:v>
                </c:pt>
                <c:pt idx="230">
                  <c:v>42498.496527777781</c:v>
                </c:pt>
                <c:pt idx="231">
                  <c:v>42499.496527777781</c:v>
                </c:pt>
                <c:pt idx="232">
                  <c:v>42500.496527777781</c:v>
                </c:pt>
                <c:pt idx="233">
                  <c:v>42501.496527777781</c:v>
                </c:pt>
                <c:pt idx="234">
                  <c:v>42502.496527777781</c:v>
                </c:pt>
                <c:pt idx="235">
                  <c:v>42503.496527777781</c:v>
                </c:pt>
                <c:pt idx="236">
                  <c:v>42504.496527777781</c:v>
                </c:pt>
                <c:pt idx="237">
                  <c:v>42505.496527777781</c:v>
                </c:pt>
                <c:pt idx="238">
                  <c:v>42506.496527777781</c:v>
                </c:pt>
                <c:pt idx="239">
                  <c:v>42507.496527777781</c:v>
                </c:pt>
                <c:pt idx="240">
                  <c:v>42508.496527777781</c:v>
                </c:pt>
                <c:pt idx="241">
                  <c:v>42509.496527777781</c:v>
                </c:pt>
                <c:pt idx="242">
                  <c:v>42510.496527777781</c:v>
                </c:pt>
                <c:pt idx="243">
                  <c:v>42511.496527777781</c:v>
                </c:pt>
                <c:pt idx="244">
                  <c:v>42512.496527777781</c:v>
                </c:pt>
                <c:pt idx="245">
                  <c:v>42513.496527777781</c:v>
                </c:pt>
                <c:pt idx="246">
                  <c:v>42514.496527777781</c:v>
                </c:pt>
                <c:pt idx="247">
                  <c:v>42515.496527777781</c:v>
                </c:pt>
                <c:pt idx="248">
                  <c:v>42516.496527777781</c:v>
                </c:pt>
                <c:pt idx="249">
                  <c:v>42517.496527777781</c:v>
                </c:pt>
                <c:pt idx="250">
                  <c:v>42518.496527777781</c:v>
                </c:pt>
                <c:pt idx="251">
                  <c:v>42519.496527777781</c:v>
                </c:pt>
                <c:pt idx="252">
                  <c:v>42520.496527777781</c:v>
                </c:pt>
                <c:pt idx="253">
                  <c:v>42521.496527777781</c:v>
                </c:pt>
                <c:pt idx="254">
                  <c:v>42522.496527777781</c:v>
                </c:pt>
                <c:pt idx="255">
                  <c:v>42523.496527777781</c:v>
                </c:pt>
                <c:pt idx="256">
                  <c:v>42524.496527777781</c:v>
                </c:pt>
                <c:pt idx="257">
                  <c:v>42525.496527777781</c:v>
                </c:pt>
                <c:pt idx="258">
                  <c:v>42526.496527777781</c:v>
                </c:pt>
                <c:pt idx="259">
                  <c:v>42527.496527777781</c:v>
                </c:pt>
                <c:pt idx="260">
                  <c:v>42528.496527777781</c:v>
                </c:pt>
                <c:pt idx="261">
                  <c:v>42529.496527777781</c:v>
                </c:pt>
                <c:pt idx="262">
                  <c:v>42530.496527777781</c:v>
                </c:pt>
                <c:pt idx="263">
                  <c:v>42531.496527777781</c:v>
                </c:pt>
                <c:pt idx="264">
                  <c:v>42532.496527777781</c:v>
                </c:pt>
                <c:pt idx="265">
                  <c:v>42533.496527777781</c:v>
                </c:pt>
                <c:pt idx="266">
                  <c:v>42534.496527777781</c:v>
                </c:pt>
                <c:pt idx="267">
                  <c:v>42535.496527777781</c:v>
                </c:pt>
                <c:pt idx="268">
                  <c:v>42536.496527777781</c:v>
                </c:pt>
                <c:pt idx="269">
                  <c:v>42537.496527777781</c:v>
                </c:pt>
                <c:pt idx="270">
                  <c:v>42538.496527777781</c:v>
                </c:pt>
                <c:pt idx="271">
                  <c:v>42539.496527777781</c:v>
                </c:pt>
                <c:pt idx="272">
                  <c:v>42540.496527777781</c:v>
                </c:pt>
                <c:pt idx="273">
                  <c:v>42541.496527777781</c:v>
                </c:pt>
                <c:pt idx="274">
                  <c:v>42542.496527777781</c:v>
                </c:pt>
                <c:pt idx="275">
                  <c:v>42543.496527777781</c:v>
                </c:pt>
                <c:pt idx="276">
                  <c:v>42544.496527777781</c:v>
                </c:pt>
                <c:pt idx="277">
                  <c:v>42545.496527777781</c:v>
                </c:pt>
                <c:pt idx="278">
                  <c:v>42546.496527777781</c:v>
                </c:pt>
                <c:pt idx="279">
                  <c:v>42547.496527777781</c:v>
                </c:pt>
                <c:pt idx="280">
                  <c:v>42548.496527777781</c:v>
                </c:pt>
                <c:pt idx="281">
                  <c:v>42549.496527777781</c:v>
                </c:pt>
                <c:pt idx="282">
                  <c:v>42550.496527777781</c:v>
                </c:pt>
                <c:pt idx="283">
                  <c:v>42551.496527777781</c:v>
                </c:pt>
                <c:pt idx="284">
                  <c:v>42552.496527777781</c:v>
                </c:pt>
                <c:pt idx="285">
                  <c:v>42553.496527777781</c:v>
                </c:pt>
                <c:pt idx="286">
                  <c:v>42554.496527777781</c:v>
                </c:pt>
                <c:pt idx="287">
                  <c:v>42555.496527777781</c:v>
                </c:pt>
                <c:pt idx="288">
                  <c:v>42556.496527777781</c:v>
                </c:pt>
                <c:pt idx="289">
                  <c:v>42557.496527777781</c:v>
                </c:pt>
                <c:pt idx="290">
                  <c:v>42558.496527777781</c:v>
                </c:pt>
                <c:pt idx="291">
                  <c:v>42559.496527777781</c:v>
                </c:pt>
                <c:pt idx="292">
                  <c:v>42560.496527777781</c:v>
                </c:pt>
                <c:pt idx="293">
                  <c:v>42561.496527777781</c:v>
                </c:pt>
                <c:pt idx="294">
                  <c:v>42562.496527777781</c:v>
                </c:pt>
                <c:pt idx="295">
                  <c:v>42563.496527777781</c:v>
                </c:pt>
                <c:pt idx="296">
                  <c:v>42564.496527777781</c:v>
                </c:pt>
                <c:pt idx="297">
                  <c:v>42565.496527777781</c:v>
                </c:pt>
                <c:pt idx="298">
                  <c:v>42566.496527777781</c:v>
                </c:pt>
                <c:pt idx="299">
                  <c:v>42567.496527777781</c:v>
                </c:pt>
                <c:pt idx="300">
                  <c:v>42568.496527777781</c:v>
                </c:pt>
                <c:pt idx="301">
                  <c:v>42569.496527777781</c:v>
                </c:pt>
                <c:pt idx="302">
                  <c:v>42570.496527777781</c:v>
                </c:pt>
                <c:pt idx="303">
                  <c:v>42571.496527777781</c:v>
                </c:pt>
                <c:pt idx="304">
                  <c:v>42572.496527777781</c:v>
                </c:pt>
                <c:pt idx="305">
                  <c:v>42573.496527777781</c:v>
                </c:pt>
                <c:pt idx="306">
                  <c:v>42574.496527777781</c:v>
                </c:pt>
                <c:pt idx="307">
                  <c:v>42575.496527777781</c:v>
                </c:pt>
                <c:pt idx="308">
                  <c:v>42576.496527777781</c:v>
                </c:pt>
                <c:pt idx="309">
                  <c:v>42577.496527777781</c:v>
                </c:pt>
                <c:pt idx="310">
                  <c:v>42578.496527777781</c:v>
                </c:pt>
                <c:pt idx="311">
                  <c:v>42579.496527777781</c:v>
                </c:pt>
                <c:pt idx="312">
                  <c:v>42580.496527777781</c:v>
                </c:pt>
                <c:pt idx="313">
                  <c:v>42581.496527777781</c:v>
                </c:pt>
                <c:pt idx="314">
                  <c:v>42582.496527777781</c:v>
                </c:pt>
                <c:pt idx="315">
                  <c:v>42583.496527777781</c:v>
                </c:pt>
                <c:pt idx="316">
                  <c:v>42584.496527777781</c:v>
                </c:pt>
                <c:pt idx="317">
                  <c:v>42585.496527777781</c:v>
                </c:pt>
                <c:pt idx="318">
                  <c:v>42586.496527777781</c:v>
                </c:pt>
                <c:pt idx="319">
                  <c:v>42587.496527777781</c:v>
                </c:pt>
                <c:pt idx="320">
                  <c:v>42588.496527777781</c:v>
                </c:pt>
                <c:pt idx="321">
                  <c:v>42589.496527777781</c:v>
                </c:pt>
                <c:pt idx="322">
                  <c:v>42590.496527777781</c:v>
                </c:pt>
                <c:pt idx="323">
                  <c:v>42591.496527777781</c:v>
                </c:pt>
                <c:pt idx="324">
                  <c:v>42592.496527777781</c:v>
                </c:pt>
                <c:pt idx="325">
                  <c:v>42593.496527777781</c:v>
                </c:pt>
                <c:pt idx="326">
                  <c:v>42594.496527777781</c:v>
                </c:pt>
                <c:pt idx="327">
                  <c:v>42595.496527777781</c:v>
                </c:pt>
                <c:pt idx="328">
                  <c:v>42596.496527777781</c:v>
                </c:pt>
                <c:pt idx="329">
                  <c:v>42597.496527777781</c:v>
                </c:pt>
                <c:pt idx="330">
                  <c:v>42598.496527777781</c:v>
                </c:pt>
                <c:pt idx="331">
                  <c:v>42599.496527777781</c:v>
                </c:pt>
                <c:pt idx="332">
                  <c:v>42600.496527777781</c:v>
                </c:pt>
                <c:pt idx="333">
                  <c:v>42601.496527777781</c:v>
                </c:pt>
                <c:pt idx="334">
                  <c:v>42602.496527777781</c:v>
                </c:pt>
                <c:pt idx="335">
                  <c:v>42603.496527777781</c:v>
                </c:pt>
                <c:pt idx="336">
                  <c:v>42604.496527777781</c:v>
                </c:pt>
                <c:pt idx="337">
                  <c:v>42605.496527777781</c:v>
                </c:pt>
                <c:pt idx="338">
                  <c:v>42606.496527777781</c:v>
                </c:pt>
                <c:pt idx="339">
                  <c:v>42607.496527777781</c:v>
                </c:pt>
                <c:pt idx="340">
                  <c:v>42608.496527777781</c:v>
                </c:pt>
                <c:pt idx="341">
                  <c:v>42609.496527777781</c:v>
                </c:pt>
                <c:pt idx="342">
                  <c:v>42610.496527777781</c:v>
                </c:pt>
                <c:pt idx="343">
                  <c:v>42611.496527777781</c:v>
                </c:pt>
                <c:pt idx="344">
                  <c:v>42612.496527777781</c:v>
                </c:pt>
                <c:pt idx="345">
                  <c:v>42613.496527777781</c:v>
                </c:pt>
                <c:pt idx="346">
                  <c:v>42614.496527777781</c:v>
                </c:pt>
                <c:pt idx="347">
                  <c:v>42615.496527777781</c:v>
                </c:pt>
                <c:pt idx="348">
                  <c:v>42616.496527777781</c:v>
                </c:pt>
                <c:pt idx="349">
                  <c:v>42617.496527777781</c:v>
                </c:pt>
                <c:pt idx="350">
                  <c:v>42618.496527777781</c:v>
                </c:pt>
                <c:pt idx="351">
                  <c:v>42619.496527777781</c:v>
                </c:pt>
                <c:pt idx="352">
                  <c:v>42620.496527777781</c:v>
                </c:pt>
                <c:pt idx="353">
                  <c:v>42621.496527777781</c:v>
                </c:pt>
                <c:pt idx="354">
                  <c:v>42622.496527777781</c:v>
                </c:pt>
                <c:pt idx="355">
                  <c:v>42623.496527777781</c:v>
                </c:pt>
                <c:pt idx="356">
                  <c:v>42624.496527777781</c:v>
                </c:pt>
                <c:pt idx="357">
                  <c:v>42625.496527777781</c:v>
                </c:pt>
                <c:pt idx="358">
                  <c:v>42626.496527777781</c:v>
                </c:pt>
                <c:pt idx="359">
                  <c:v>42627.496527777781</c:v>
                </c:pt>
                <c:pt idx="360">
                  <c:v>42628.496527777781</c:v>
                </c:pt>
                <c:pt idx="361">
                  <c:v>42629.496527777781</c:v>
                </c:pt>
                <c:pt idx="362">
                  <c:v>42630.496527777781</c:v>
                </c:pt>
                <c:pt idx="363">
                  <c:v>42631.496527777781</c:v>
                </c:pt>
                <c:pt idx="364">
                  <c:v>42632.496527777781</c:v>
                </c:pt>
                <c:pt idx="365">
                  <c:v>42633.496527777781</c:v>
                </c:pt>
                <c:pt idx="366">
                  <c:v>42634.496527777781</c:v>
                </c:pt>
                <c:pt idx="367">
                  <c:v>42635.496527777781</c:v>
                </c:pt>
                <c:pt idx="368">
                  <c:v>42636.496527777781</c:v>
                </c:pt>
                <c:pt idx="369">
                  <c:v>42637.496527777781</c:v>
                </c:pt>
                <c:pt idx="370">
                  <c:v>42638.496527777781</c:v>
                </c:pt>
                <c:pt idx="371">
                  <c:v>42639.496527777781</c:v>
                </c:pt>
                <c:pt idx="372">
                  <c:v>42640.496527777781</c:v>
                </c:pt>
                <c:pt idx="373">
                  <c:v>42641.496527777781</c:v>
                </c:pt>
                <c:pt idx="374">
                  <c:v>42642.496527777781</c:v>
                </c:pt>
                <c:pt idx="375">
                  <c:v>42643.496527777781</c:v>
                </c:pt>
                <c:pt idx="376">
                  <c:v>42644.496527777781</c:v>
                </c:pt>
                <c:pt idx="377">
                  <c:v>42645.496527777781</c:v>
                </c:pt>
                <c:pt idx="378">
                  <c:v>42646.496527777781</c:v>
                </c:pt>
                <c:pt idx="379">
                  <c:v>42647.496527777781</c:v>
                </c:pt>
                <c:pt idx="380">
                  <c:v>42648.496527777781</c:v>
                </c:pt>
                <c:pt idx="381">
                  <c:v>42649.496527777781</c:v>
                </c:pt>
                <c:pt idx="382">
                  <c:v>42650.496527777781</c:v>
                </c:pt>
                <c:pt idx="383">
                  <c:v>42651.496527777781</c:v>
                </c:pt>
                <c:pt idx="384">
                  <c:v>42652.496527777781</c:v>
                </c:pt>
                <c:pt idx="385">
                  <c:v>42653.496527777781</c:v>
                </c:pt>
                <c:pt idx="386">
                  <c:v>42654.496527777781</c:v>
                </c:pt>
                <c:pt idx="387">
                  <c:v>42655.496527777781</c:v>
                </c:pt>
                <c:pt idx="388">
                  <c:v>42656.496527777781</c:v>
                </c:pt>
                <c:pt idx="389">
                  <c:v>42657.496527777781</c:v>
                </c:pt>
                <c:pt idx="390">
                  <c:v>42658.496527777781</c:v>
                </c:pt>
                <c:pt idx="391">
                  <c:v>42659.496527777781</c:v>
                </c:pt>
                <c:pt idx="392">
                  <c:v>42660.496527777781</c:v>
                </c:pt>
                <c:pt idx="393">
                  <c:v>42661.496527777781</c:v>
                </c:pt>
                <c:pt idx="394">
                  <c:v>42662.496527777781</c:v>
                </c:pt>
                <c:pt idx="395">
                  <c:v>42663.496527777781</c:v>
                </c:pt>
                <c:pt idx="396">
                  <c:v>42664.496527777781</c:v>
                </c:pt>
                <c:pt idx="397">
                  <c:v>42665.496527777781</c:v>
                </c:pt>
                <c:pt idx="398">
                  <c:v>42666.496527777781</c:v>
                </c:pt>
                <c:pt idx="399">
                  <c:v>42667.496527777781</c:v>
                </c:pt>
                <c:pt idx="400">
                  <c:v>42668.496527777781</c:v>
                </c:pt>
                <c:pt idx="401">
                  <c:v>42669.496527777781</c:v>
                </c:pt>
                <c:pt idx="402">
                  <c:v>42670.496527777781</c:v>
                </c:pt>
                <c:pt idx="403">
                  <c:v>42671.496527777781</c:v>
                </c:pt>
                <c:pt idx="404">
                  <c:v>42672.496527777781</c:v>
                </c:pt>
                <c:pt idx="405">
                  <c:v>42673.496527777781</c:v>
                </c:pt>
                <c:pt idx="406">
                  <c:v>42674.496527777781</c:v>
                </c:pt>
                <c:pt idx="414">
                  <c:v>42675.496527777781</c:v>
                </c:pt>
                <c:pt idx="415">
                  <c:v>42676.496527777781</c:v>
                </c:pt>
                <c:pt idx="416">
                  <c:v>42677.496527777781</c:v>
                </c:pt>
                <c:pt idx="417">
                  <c:v>42678.496527777781</c:v>
                </c:pt>
                <c:pt idx="418">
                  <c:v>42679.496527777781</c:v>
                </c:pt>
                <c:pt idx="419">
                  <c:v>42680.496527777781</c:v>
                </c:pt>
                <c:pt idx="420">
                  <c:v>42681.496527777781</c:v>
                </c:pt>
                <c:pt idx="421">
                  <c:v>42682.496527777781</c:v>
                </c:pt>
                <c:pt idx="422">
                  <c:v>42683.496527777781</c:v>
                </c:pt>
                <c:pt idx="423">
                  <c:v>42684.496527777781</c:v>
                </c:pt>
                <c:pt idx="424">
                  <c:v>42685.496527777781</c:v>
                </c:pt>
                <c:pt idx="425">
                  <c:v>42686.496527777781</c:v>
                </c:pt>
                <c:pt idx="426">
                  <c:v>42687.496527777781</c:v>
                </c:pt>
                <c:pt idx="427">
                  <c:v>42688.496527777781</c:v>
                </c:pt>
                <c:pt idx="428">
                  <c:v>42689.496527777781</c:v>
                </c:pt>
                <c:pt idx="429">
                  <c:v>42690.496527777781</c:v>
                </c:pt>
                <c:pt idx="430">
                  <c:v>42691.496527777781</c:v>
                </c:pt>
                <c:pt idx="431">
                  <c:v>42692.496527777781</c:v>
                </c:pt>
                <c:pt idx="432">
                  <c:v>42693.496527777781</c:v>
                </c:pt>
                <c:pt idx="433">
                  <c:v>42694.496527777781</c:v>
                </c:pt>
                <c:pt idx="434">
                  <c:v>42695.496527777781</c:v>
                </c:pt>
                <c:pt idx="435">
                  <c:v>42696.496527777781</c:v>
                </c:pt>
                <c:pt idx="436">
                  <c:v>42697.496527777781</c:v>
                </c:pt>
                <c:pt idx="437">
                  <c:v>42698.496527777781</c:v>
                </c:pt>
                <c:pt idx="438">
                  <c:v>42699.496527777781</c:v>
                </c:pt>
                <c:pt idx="439">
                  <c:v>42700.496527777781</c:v>
                </c:pt>
                <c:pt idx="440">
                  <c:v>42701.496527777781</c:v>
                </c:pt>
                <c:pt idx="441">
                  <c:v>42702.496527777781</c:v>
                </c:pt>
                <c:pt idx="442">
                  <c:v>42703.496527777781</c:v>
                </c:pt>
                <c:pt idx="443">
                  <c:v>42704.496527777781</c:v>
                </c:pt>
                <c:pt idx="444">
                  <c:v>42705.496527777781</c:v>
                </c:pt>
                <c:pt idx="445">
                  <c:v>42706.496527777781</c:v>
                </c:pt>
                <c:pt idx="446">
                  <c:v>42707.496527777781</c:v>
                </c:pt>
                <c:pt idx="447">
                  <c:v>42708.496527777781</c:v>
                </c:pt>
                <c:pt idx="448">
                  <c:v>42709.496527777781</c:v>
                </c:pt>
                <c:pt idx="449">
                  <c:v>42710.496527777781</c:v>
                </c:pt>
                <c:pt idx="450">
                  <c:v>42711.496527777781</c:v>
                </c:pt>
                <c:pt idx="451">
                  <c:v>42712.496527777781</c:v>
                </c:pt>
                <c:pt idx="452">
                  <c:v>42713.496527777781</c:v>
                </c:pt>
                <c:pt idx="453">
                  <c:v>42714.496527777781</c:v>
                </c:pt>
                <c:pt idx="454">
                  <c:v>42715.496527777781</c:v>
                </c:pt>
                <c:pt idx="455">
                  <c:v>42716.496527777781</c:v>
                </c:pt>
                <c:pt idx="456">
                  <c:v>42717.496527777781</c:v>
                </c:pt>
                <c:pt idx="457">
                  <c:v>42718.496527777781</c:v>
                </c:pt>
                <c:pt idx="458">
                  <c:v>42719.496527777781</c:v>
                </c:pt>
                <c:pt idx="459">
                  <c:v>42720.496527777781</c:v>
                </c:pt>
                <c:pt idx="460">
                  <c:v>42721.496527777781</c:v>
                </c:pt>
                <c:pt idx="461">
                  <c:v>42722.496527777781</c:v>
                </c:pt>
                <c:pt idx="462">
                  <c:v>42723.496527777781</c:v>
                </c:pt>
                <c:pt idx="463">
                  <c:v>42724.496527777781</c:v>
                </c:pt>
                <c:pt idx="464">
                  <c:v>42725.496527777781</c:v>
                </c:pt>
                <c:pt idx="465">
                  <c:v>42726.496527777781</c:v>
                </c:pt>
                <c:pt idx="466">
                  <c:v>42727.496527777781</c:v>
                </c:pt>
                <c:pt idx="467">
                  <c:v>42728.496527777781</c:v>
                </c:pt>
                <c:pt idx="468">
                  <c:v>42729.496527777781</c:v>
                </c:pt>
                <c:pt idx="469">
                  <c:v>42730.496527777781</c:v>
                </c:pt>
                <c:pt idx="470">
                  <c:v>42731.496527777781</c:v>
                </c:pt>
                <c:pt idx="471">
                  <c:v>42732.496527777781</c:v>
                </c:pt>
                <c:pt idx="472">
                  <c:v>42733.496527777781</c:v>
                </c:pt>
                <c:pt idx="473">
                  <c:v>42734.496527777781</c:v>
                </c:pt>
                <c:pt idx="474">
                  <c:v>42735.496527777781</c:v>
                </c:pt>
                <c:pt idx="475">
                  <c:v>42736.496527777781</c:v>
                </c:pt>
                <c:pt idx="476">
                  <c:v>42737.496527777781</c:v>
                </c:pt>
                <c:pt idx="477">
                  <c:v>42738.496527777781</c:v>
                </c:pt>
                <c:pt idx="478">
                  <c:v>42739.496527777781</c:v>
                </c:pt>
                <c:pt idx="479">
                  <c:v>42740.496527777781</c:v>
                </c:pt>
                <c:pt idx="480">
                  <c:v>42741.496527777781</c:v>
                </c:pt>
                <c:pt idx="481">
                  <c:v>42742.496527777781</c:v>
                </c:pt>
                <c:pt idx="482">
                  <c:v>42743.496527777781</c:v>
                </c:pt>
                <c:pt idx="483">
                  <c:v>42744.496527777781</c:v>
                </c:pt>
                <c:pt idx="484">
                  <c:v>42745.496527777781</c:v>
                </c:pt>
                <c:pt idx="485">
                  <c:v>42746.496527777781</c:v>
                </c:pt>
                <c:pt idx="486">
                  <c:v>42747.496527777781</c:v>
                </c:pt>
                <c:pt idx="487">
                  <c:v>42748.496527777781</c:v>
                </c:pt>
                <c:pt idx="488">
                  <c:v>42749.496527777781</c:v>
                </c:pt>
                <c:pt idx="489">
                  <c:v>42750.496527777781</c:v>
                </c:pt>
                <c:pt idx="490">
                  <c:v>42751.496527777781</c:v>
                </c:pt>
                <c:pt idx="491">
                  <c:v>42752.496527777781</c:v>
                </c:pt>
                <c:pt idx="492">
                  <c:v>42753.496527777781</c:v>
                </c:pt>
                <c:pt idx="493">
                  <c:v>42754.496527777781</c:v>
                </c:pt>
                <c:pt idx="494">
                  <c:v>42755.496527777781</c:v>
                </c:pt>
                <c:pt idx="495">
                  <c:v>42756.496527777781</c:v>
                </c:pt>
                <c:pt idx="496">
                  <c:v>42757.496527777781</c:v>
                </c:pt>
                <c:pt idx="497">
                  <c:v>42758.496527777781</c:v>
                </c:pt>
                <c:pt idx="498">
                  <c:v>42759.496527777781</c:v>
                </c:pt>
                <c:pt idx="499">
                  <c:v>42760.496527777781</c:v>
                </c:pt>
                <c:pt idx="500">
                  <c:v>42761.496527777781</c:v>
                </c:pt>
                <c:pt idx="501">
                  <c:v>42762.496527777781</c:v>
                </c:pt>
                <c:pt idx="502">
                  <c:v>42763.496527777781</c:v>
                </c:pt>
                <c:pt idx="503">
                  <c:v>42764.496527777781</c:v>
                </c:pt>
                <c:pt idx="504">
                  <c:v>42765.496527777781</c:v>
                </c:pt>
                <c:pt idx="505">
                  <c:v>42766.496527777781</c:v>
                </c:pt>
                <c:pt idx="506">
                  <c:v>42767.496527777781</c:v>
                </c:pt>
                <c:pt idx="507">
                  <c:v>42768.496527777781</c:v>
                </c:pt>
                <c:pt idx="508">
                  <c:v>42769.496527777781</c:v>
                </c:pt>
                <c:pt idx="509">
                  <c:v>42770.496527777781</c:v>
                </c:pt>
                <c:pt idx="510">
                  <c:v>42771.496527777781</c:v>
                </c:pt>
                <c:pt idx="511">
                  <c:v>42772.496527777781</c:v>
                </c:pt>
                <c:pt idx="512">
                  <c:v>42773.496527777781</c:v>
                </c:pt>
                <c:pt idx="513">
                  <c:v>42774.496527777781</c:v>
                </c:pt>
                <c:pt idx="514">
                  <c:v>42775.496527777781</c:v>
                </c:pt>
                <c:pt idx="515">
                  <c:v>42776.496527777781</c:v>
                </c:pt>
                <c:pt idx="516">
                  <c:v>42777.496527777781</c:v>
                </c:pt>
                <c:pt idx="517">
                  <c:v>42778.496527777781</c:v>
                </c:pt>
                <c:pt idx="518">
                  <c:v>42779.496527777781</c:v>
                </c:pt>
                <c:pt idx="519">
                  <c:v>42780.496527777781</c:v>
                </c:pt>
                <c:pt idx="520">
                  <c:v>42781.496527777781</c:v>
                </c:pt>
                <c:pt idx="521">
                  <c:v>42782.496527777781</c:v>
                </c:pt>
                <c:pt idx="522">
                  <c:v>42783.496527777781</c:v>
                </c:pt>
                <c:pt idx="523">
                  <c:v>42784.496527777781</c:v>
                </c:pt>
                <c:pt idx="524">
                  <c:v>42785.496527777781</c:v>
                </c:pt>
                <c:pt idx="525">
                  <c:v>42786.496527777781</c:v>
                </c:pt>
                <c:pt idx="526">
                  <c:v>42787.496527777781</c:v>
                </c:pt>
                <c:pt idx="527">
                  <c:v>42788.496527777781</c:v>
                </c:pt>
                <c:pt idx="528">
                  <c:v>42789.496527777781</c:v>
                </c:pt>
                <c:pt idx="529">
                  <c:v>42790.496527777781</c:v>
                </c:pt>
                <c:pt idx="530">
                  <c:v>42791.496527777781</c:v>
                </c:pt>
                <c:pt idx="531">
                  <c:v>42792.496527777781</c:v>
                </c:pt>
                <c:pt idx="532">
                  <c:v>42793.496527777781</c:v>
                </c:pt>
                <c:pt idx="533">
                  <c:v>42794.496527777781</c:v>
                </c:pt>
                <c:pt idx="544">
                  <c:v>1</c:v>
                </c:pt>
                <c:pt idx="545">
                  <c:v>2</c:v>
                </c:pt>
                <c:pt idx="546">
                  <c:v>3</c:v>
                </c:pt>
                <c:pt idx="557">
                  <c:v>4</c:v>
                </c:pt>
                <c:pt idx="558">
                  <c:v>5</c:v>
                </c:pt>
                <c:pt idx="559">
                  <c:v>6</c:v>
                </c:pt>
                <c:pt idx="560">
                  <c:v>7</c:v>
                </c:pt>
                <c:pt idx="561">
                  <c:v>8</c:v>
                </c:pt>
                <c:pt idx="562">
                  <c:v>9</c:v>
                </c:pt>
                <c:pt idx="563">
                  <c:v>10</c:v>
                </c:pt>
                <c:pt idx="564">
                  <c:v>11</c:v>
                </c:pt>
                <c:pt idx="565">
                  <c:v>12</c:v>
                </c:pt>
                <c:pt idx="566">
                  <c:v>13</c:v>
                </c:pt>
                <c:pt idx="567">
                  <c:v>14</c:v>
                </c:pt>
                <c:pt idx="568">
                  <c:v>15</c:v>
                </c:pt>
                <c:pt idx="569">
                  <c:v>16</c:v>
                </c:pt>
                <c:pt idx="570">
                  <c:v>17</c:v>
                </c:pt>
                <c:pt idx="571">
                  <c:v>18</c:v>
                </c:pt>
                <c:pt idx="572">
                  <c:v>19</c:v>
                </c:pt>
                <c:pt idx="573">
                  <c:v>20</c:v>
                </c:pt>
                <c:pt idx="574">
                  <c:v>21</c:v>
                </c:pt>
                <c:pt idx="575">
                  <c:v>22</c:v>
                </c:pt>
                <c:pt idx="576">
                  <c:v>23</c:v>
                </c:pt>
                <c:pt idx="577">
                  <c:v>24</c:v>
                </c:pt>
                <c:pt idx="578">
                  <c:v>25</c:v>
                </c:pt>
                <c:pt idx="579">
                  <c:v>26</c:v>
                </c:pt>
                <c:pt idx="580">
                  <c:v>27</c:v>
                </c:pt>
                <c:pt idx="581">
                  <c:v>28</c:v>
                </c:pt>
                <c:pt idx="582">
                  <c:v>29</c:v>
                </c:pt>
                <c:pt idx="583">
                  <c:v>30</c:v>
                </c:pt>
                <c:pt idx="584">
                  <c:v>31</c:v>
                </c:pt>
                <c:pt idx="585">
                  <c:v>32</c:v>
                </c:pt>
                <c:pt idx="586">
                  <c:v>33</c:v>
                </c:pt>
                <c:pt idx="587">
                  <c:v>34</c:v>
                </c:pt>
                <c:pt idx="588">
                  <c:v>35</c:v>
                </c:pt>
                <c:pt idx="589">
                  <c:v>36</c:v>
                </c:pt>
                <c:pt idx="590">
                  <c:v>37</c:v>
                </c:pt>
                <c:pt idx="591">
                  <c:v>38</c:v>
                </c:pt>
                <c:pt idx="592">
                  <c:v>39</c:v>
                </c:pt>
                <c:pt idx="593">
                  <c:v>40</c:v>
                </c:pt>
                <c:pt idx="594">
                  <c:v>41</c:v>
                </c:pt>
                <c:pt idx="595">
                  <c:v>42</c:v>
                </c:pt>
                <c:pt idx="596">
                  <c:v>43</c:v>
                </c:pt>
                <c:pt idx="597">
                  <c:v>44</c:v>
                </c:pt>
                <c:pt idx="598">
                  <c:v>45</c:v>
                </c:pt>
                <c:pt idx="599">
                  <c:v>46</c:v>
                </c:pt>
                <c:pt idx="600">
                  <c:v>47</c:v>
                </c:pt>
                <c:pt idx="601">
                  <c:v>48</c:v>
                </c:pt>
                <c:pt idx="602">
                  <c:v>49</c:v>
                </c:pt>
                <c:pt idx="603">
                  <c:v>50</c:v>
                </c:pt>
                <c:pt idx="604">
                  <c:v>51</c:v>
                </c:pt>
                <c:pt idx="605">
                  <c:v>52</c:v>
                </c:pt>
                <c:pt idx="606">
                  <c:v>53</c:v>
                </c:pt>
                <c:pt idx="607">
                  <c:v>54</c:v>
                </c:pt>
                <c:pt idx="608">
                  <c:v>55</c:v>
                </c:pt>
                <c:pt idx="609">
                  <c:v>56</c:v>
                </c:pt>
                <c:pt idx="610">
                  <c:v>57</c:v>
                </c:pt>
                <c:pt idx="611">
                  <c:v>58</c:v>
                </c:pt>
                <c:pt idx="612">
                  <c:v>59</c:v>
                </c:pt>
                <c:pt idx="613">
                  <c:v>60</c:v>
                </c:pt>
                <c:pt idx="614">
                  <c:v>61</c:v>
                </c:pt>
                <c:pt idx="615">
                  <c:v>62</c:v>
                </c:pt>
                <c:pt idx="616">
                  <c:v>63</c:v>
                </c:pt>
                <c:pt idx="617">
                  <c:v>64</c:v>
                </c:pt>
                <c:pt idx="618">
                  <c:v>65</c:v>
                </c:pt>
                <c:pt idx="619">
                  <c:v>66</c:v>
                </c:pt>
                <c:pt idx="620">
                  <c:v>67</c:v>
                </c:pt>
                <c:pt idx="621">
                  <c:v>68</c:v>
                </c:pt>
                <c:pt idx="622">
                  <c:v>69</c:v>
                </c:pt>
                <c:pt idx="623">
                  <c:v>70</c:v>
                </c:pt>
                <c:pt idx="624">
                  <c:v>71</c:v>
                </c:pt>
                <c:pt idx="625">
                  <c:v>72</c:v>
                </c:pt>
                <c:pt idx="626">
                  <c:v>73</c:v>
                </c:pt>
                <c:pt idx="627">
                  <c:v>74</c:v>
                </c:pt>
                <c:pt idx="628">
                  <c:v>75</c:v>
                </c:pt>
                <c:pt idx="629">
                  <c:v>76</c:v>
                </c:pt>
                <c:pt idx="630">
                  <c:v>77</c:v>
                </c:pt>
                <c:pt idx="631">
                  <c:v>78</c:v>
                </c:pt>
                <c:pt idx="632">
                  <c:v>79</c:v>
                </c:pt>
                <c:pt idx="633">
                  <c:v>80</c:v>
                </c:pt>
                <c:pt idx="634">
                  <c:v>81</c:v>
                </c:pt>
                <c:pt idx="635">
                  <c:v>82</c:v>
                </c:pt>
                <c:pt idx="636">
                  <c:v>83</c:v>
                </c:pt>
                <c:pt idx="637">
                  <c:v>84</c:v>
                </c:pt>
                <c:pt idx="638">
                  <c:v>85</c:v>
                </c:pt>
                <c:pt idx="639">
                  <c:v>86</c:v>
                </c:pt>
                <c:pt idx="640">
                  <c:v>87</c:v>
                </c:pt>
                <c:pt idx="641">
                  <c:v>88</c:v>
                </c:pt>
                <c:pt idx="642">
                  <c:v>89</c:v>
                </c:pt>
                <c:pt idx="643">
                  <c:v>90</c:v>
                </c:pt>
                <c:pt idx="644">
                  <c:v>91</c:v>
                </c:pt>
                <c:pt idx="645">
                  <c:v>92</c:v>
                </c:pt>
                <c:pt idx="646">
                  <c:v>93</c:v>
                </c:pt>
                <c:pt idx="647">
                  <c:v>94</c:v>
                </c:pt>
                <c:pt idx="648">
                  <c:v>95</c:v>
                </c:pt>
                <c:pt idx="649">
                  <c:v>96</c:v>
                </c:pt>
                <c:pt idx="650">
                  <c:v>97</c:v>
                </c:pt>
                <c:pt idx="651">
                  <c:v>98</c:v>
                </c:pt>
                <c:pt idx="652">
                  <c:v>99</c:v>
                </c:pt>
                <c:pt idx="653">
                  <c:v>100</c:v>
                </c:pt>
                <c:pt idx="654">
                  <c:v>101</c:v>
                </c:pt>
                <c:pt idx="655">
                  <c:v>102</c:v>
                </c:pt>
                <c:pt idx="656">
                  <c:v>103</c:v>
                </c:pt>
                <c:pt idx="657">
                  <c:v>104</c:v>
                </c:pt>
                <c:pt idx="658">
                  <c:v>105</c:v>
                </c:pt>
                <c:pt idx="659">
                  <c:v>106</c:v>
                </c:pt>
                <c:pt idx="660">
                  <c:v>107</c:v>
                </c:pt>
                <c:pt idx="661">
                  <c:v>108</c:v>
                </c:pt>
                <c:pt idx="662">
                  <c:v>109</c:v>
                </c:pt>
                <c:pt idx="663">
                  <c:v>110</c:v>
                </c:pt>
                <c:pt idx="664">
                  <c:v>111</c:v>
                </c:pt>
                <c:pt idx="665">
                  <c:v>112</c:v>
                </c:pt>
              </c:numCache>
            </c:numRef>
          </c:xVal>
          <c:yVal>
            <c:numRef>
              <c:f>'Special sampling'!$N$7:$N$672</c:f>
              <c:numCache>
                <c:formatCode>0.0</c:formatCode>
                <c:ptCount val="666"/>
                <c:pt idx="0">
                  <c:v>0.28499999999999998</c:v>
                </c:pt>
                <c:pt idx="1">
                  <c:v>0.28499999999999998</c:v>
                </c:pt>
                <c:pt idx="2">
                  <c:v>0.28499999999999998</c:v>
                </c:pt>
                <c:pt idx="3">
                  <c:v>0.28499999999999998</c:v>
                </c:pt>
                <c:pt idx="4">
                  <c:v>0.28499999999999998</c:v>
                </c:pt>
                <c:pt idx="5">
                  <c:v>0.28499999999999998</c:v>
                </c:pt>
                <c:pt idx="6">
                  <c:v>0.28499999999999998</c:v>
                </c:pt>
                <c:pt idx="7">
                  <c:v>0.28499999999999998</c:v>
                </c:pt>
                <c:pt idx="8">
                  <c:v>0.28499999999999998</c:v>
                </c:pt>
                <c:pt idx="9">
                  <c:v>0.28499999999999998</c:v>
                </c:pt>
                <c:pt idx="10">
                  <c:v>0.19</c:v>
                </c:pt>
                <c:pt idx="11">
                  <c:v>0.19</c:v>
                </c:pt>
                <c:pt idx="12">
                  <c:v>0.19</c:v>
                </c:pt>
                <c:pt idx="13">
                  <c:v>0.19</c:v>
                </c:pt>
                <c:pt idx="14">
                  <c:v>0.19</c:v>
                </c:pt>
                <c:pt idx="15">
                  <c:v>0.19</c:v>
                </c:pt>
                <c:pt idx="16">
                  <c:v>0.19</c:v>
                </c:pt>
                <c:pt idx="17">
                  <c:v>0.19</c:v>
                </c:pt>
                <c:pt idx="18">
                  <c:v>0.19</c:v>
                </c:pt>
                <c:pt idx="19">
                  <c:v>0.19</c:v>
                </c:pt>
                <c:pt idx="20">
                  <c:v>0.19</c:v>
                </c:pt>
                <c:pt idx="21">
                  <c:v>0.19</c:v>
                </c:pt>
                <c:pt idx="22">
                  <c:v>0.19</c:v>
                </c:pt>
                <c:pt idx="23">
                  <c:v>0.19</c:v>
                </c:pt>
                <c:pt idx="24">
                  <c:v>0.19</c:v>
                </c:pt>
                <c:pt idx="25">
                  <c:v>0.19</c:v>
                </c:pt>
                <c:pt idx="26">
                  <c:v>0.19</c:v>
                </c:pt>
                <c:pt idx="27">
                  <c:v>0.19</c:v>
                </c:pt>
                <c:pt idx="28">
                  <c:v>0.19</c:v>
                </c:pt>
                <c:pt idx="29">
                  <c:v>0.19</c:v>
                </c:pt>
                <c:pt idx="30">
                  <c:v>0.19</c:v>
                </c:pt>
                <c:pt idx="31">
                  <c:v>0.19</c:v>
                </c:pt>
                <c:pt idx="32">
                  <c:v>0.19</c:v>
                </c:pt>
                <c:pt idx="33">
                  <c:v>0.19</c:v>
                </c:pt>
                <c:pt idx="34">
                  <c:v>0.19</c:v>
                </c:pt>
                <c:pt idx="35">
                  <c:v>0.19</c:v>
                </c:pt>
                <c:pt idx="36">
                  <c:v>0.19</c:v>
                </c:pt>
                <c:pt idx="37">
                  <c:v>0.19</c:v>
                </c:pt>
                <c:pt idx="38">
                  <c:v>0.19</c:v>
                </c:pt>
                <c:pt idx="39">
                  <c:v>0.19</c:v>
                </c:pt>
                <c:pt idx="40">
                  <c:v>0.19</c:v>
                </c:pt>
                <c:pt idx="41">
                  <c:v>0.26500000000000001</c:v>
                </c:pt>
                <c:pt idx="42">
                  <c:v>0.26500000000000001</c:v>
                </c:pt>
                <c:pt idx="43">
                  <c:v>0.26500000000000001</c:v>
                </c:pt>
                <c:pt idx="44">
                  <c:v>0.26500000000000001</c:v>
                </c:pt>
                <c:pt idx="45">
                  <c:v>0.26500000000000001</c:v>
                </c:pt>
                <c:pt idx="46">
                  <c:v>0.26500000000000001</c:v>
                </c:pt>
                <c:pt idx="47">
                  <c:v>0.26500000000000001</c:v>
                </c:pt>
                <c:pt idx="48">
                  <c:v>0.26500000000000001</c:v>
                </c:pt>
                <c:pt idx="49">
                  <c:v>0.26500000000000001</c:v>
                </c:pt>
                <c:pt idx="50">
                  <c:v>0.26500000000000001</c:v>
                </c:pt>
                <c:pt idx="51">
                  <c:v>0.26500000000000001</c:v>
                </c:pt>
                <c:pt idx="52">
                  <c:v>0.26500000000000001</c:v>
                </c:pt>
                <c:pt idx="53">
                  <c:v>0.26500000000000001</c:v>
                </c:pt>
                <c:pt idx="54">
                  <c:v>0.26500000000000001</c:v>
                </c:pt>
                <c:pt idx="55">
                  <c:v>0.26500000000000001</c:v>
                </c:pt>
                <c:pt idx="56">
                  <c:v>0.26500000000000001</c:v>
                </c:pt>
                <c:pt idx="57">
                  <c:v>0.26500000000000001</c:v>
                </c:pt>
                <c:pt idx="58">
                  <c:v>0.26500000000000001</c:v>
                </c:pt>
                <c:pt idx="59">
                  <c:v>0.26500000000000001</c:v>
                </c:pt>
                <c:pt idx="60">
                  <c:v>0.26500000000000001</c:v>
                </c:pt>
                <c:pt idx="61">
                  <c:v>0.26500000000000001</c:v>
                </c:pt>
                <c:pt idx="62">
                  <c:v>0.26500000000000001</c:v>
                </c:pt>
                <c:pt idx="63">
                  <c:v>0.26500000000000001</c:v>
                </c:pt>
                <c:pt idx="64">
                  <c:v>0.26500000000000001</c:v>
                </c:pt>
                <c:pt idx="65">
                  <c:v>0.26500000000000001</c:v>
                </c:pt>
                <c:pt idx="66">
                  <c:v>0.26500000000000001</c:v>
                </c:pt>
                <c:pt idx="67">
                  <c:v>0.26500000000000001</c:v>
                </c:pt>
                <c:pt idx="68">
                  <c:v>0.26500000000000001</c:v>
                </c:pt>
                <c:pt idx="69">
                  <c:v>0.26500000000000001</c:v>
                </c:pt>
                <c:pt idx="70">
                  <c:v>0.26500000000000001</c:v>
                </c:pt>
                <c:pt idx="71">
                  <c:v>0.155</c:v>
                </c:pt>
                <c:pt idx="72">
                  <c:v>0.155</c:v>
                </c:pt>
                <c:pt idx="73">
                  <c:v>0.155</c:v>
                </c:pt>
                <c:pt idx="74">
                  <c:v>0.155</c:v>
                </c:pt>
                <c:pt idx="75">
                  <c:v>0.155</c:v>
                </c:pt>
                <c:pt idx="76">
                  <c:v>0.155</c:v>
                </c:pt>
                <c:pt idx="77">
                  <c:v>0.155</c:v>
                </c:pt>
                <c:pt idx="78">
                  <c:v>0.155</c:v>
                </c:pt>
                <c:pt idx="79">
                  <c:v>0.155</c:v>
                </c:pt>
                <c:pt idx="80">
                  <c:v>0.155</c:v>
                </c:pt>
                <c:pt idx="81">
                  <c:v>0.155</c:v>
                </c:pt>
                <c:pt idx="82">
                  <c:v>0.155</c:v>
                </c:pt>
                <c:pt idx="83">
                  <c:v>0.155</c:v>
                </c:pt>
                <c:pt idx="84">
                  <c:v>0.155</c:v>
                </c:pt>
                <c:pt idx="85">
                  <c:v>0.155</c:v>
                </c:pt>
                <c:pt idx="86">
                  <c:v>0.155</c:v>
                </c:pt>
                <c:pt idx="87">
                  <c:v>0.155</c:v>
                </c:pt>
                <c:pt idx="88">
                  <c:v>0.155</c:v>
                </c:pt>
                <c:pt idx="89">
                  <c:v>0.155</c:v>
                </c:pt>
                <c:pt idx="90">
                  <c:v>0.155</c:v>
                </c:pt>
                <c:pt idx="91">
                  <c:v>0.155</c:v>
                </c:pt>
                <c:pt idx="92">
                  <c:v>0.155</c:v>
                </c:pt>
                <c:pt idx="93">
                  <c:v>0.155</c:v>
                </c:pt>
                <c:pt idx="94">
                  <c:v>0.155</c:v>
                </c:pt>
                <c:pt idx="95">
                  <c:v>0.155</c:v>
                </c:pt>
                <c:pt idx="96">
                  <c:v>0.155</c:v>
                </c:pt>
                <c:pt idx="97">
                  <c:v>0.155</c:v>
                </c:pt>
                <c:pt idx="98">
                  <c:v>0.155</c:v>
                </c:pt>
                <c:pt idx="99">
                  <c:v>0.155</c:v>
                </c:pt>
                <c:pt idx="100">
                  <c:v>0.155</c:v>
                </c:pt>
                <c:pt idx="101">
                  <c:v>0.155</c:v>
                </c:pt>
                <c:pt idx="102">
                  <c:v>0.57769230769230773</c:v>
                </c:pt>
                <c:pt idx="103">
                  <c:v>0.57769230769230773</c:v>
                </c:pt>
                <c:pt idx="104">
                  <c:v>0.57769230769230773</c:v>
                </c:pt>
                <c:pt idx="105">
                  <c:v>0.57769230769230773</c:v>
                </c:pt>
                <c:pt idx="106">
                  <c:v>0.57769230769230773</c:v>
                </c:pt>
                <c:pt idx="107">
                  <c:v>0.57769230769230773</c:v>
                </c:pt>
                <c:pt idx="108">
                  <c:v>0.57769230769230773</c:v>
                </c:pt>
                <c:pt idx="109">
                  <c:v>0.57769230769230773</c:v>
                </c:pt>
                <c:pt idx="110">
                  <c:v>0.57769230769230773</c:v>
                </c:pt>
                <c:pt idx="111">
                  <c:v>0.57769230769230773</c:v>
                </c:pt>
                <c:pt idx="112">
                  <c:v>0.57769230769230773</c:v>
                </c:pt>
                <c:pt idx="113">
                  <c:v>0.57769230769230773</c:v>
                </c:pt>
                <c:pt idx="114">
                  <c:v>0.57769230769230773</c:v>
                </c:pt>
                <c:pt idx="115">
                  <c:v>0.57769230769230773</c:v>
                </c:pt>
                <c:pt idx="116">
                  <c:v>0.57769230769230773</c:v>
                </c:pt>
                <c:pt idx="117">
                  <c:v>0.57769230769230773</c:v>
                </c:pt>
                <c:pt idx="118">
                  <c:v>0.57769230769230773</c:v>
                </c:pt>
                <c:pt idx="119">
                  <c:v>0.57769230769230773</c:v>
                </c:pt>
                <c:pt idx="120">
                  <c:v>0.57769230769230773</c:v>
                </c:pt>
                <c:pt idx="121">
                  <c:v>0.57769230769230773</c:v>
                </c:pt>
                <c:pt idx="122">
                  <c:v>0.57769230769230773</c:v>
                </c:pt>
                <c:pt idx="123">
                  <c:v>0.57769230769230773</c:v>
                </c:pt>
                <c:pt idx="124">
                  <c:v>0.57769230769230773</c:v>
                </c:pt>
                <c:pt idx="125">
                  <c:v>0.57769230769230773</c:v>
                </c:pt>
                <c:pt idx="126">
                  <c:v>0.57769230769230773</c:v>
                </c:pt>
                <c:pt idx="127">
                  <c:v>0.57769230769230773</c:v>
                </c:pt>
                <c:pt idx="128">
                  <c:v>0.57769230769230773</c:v>
                </c:pt>
                <c:pt idx="129">
                  <c:v>0.57769230769230773</c:v>
                </c:pt>
                <c:pt idx="130">
                  <c:v>0.57769230769230773</c:v>
                </c:pt>
                <c:pt idx="131">
                  <c:v>0.57769230769230773</c:v>
                </c:pt>
                <c:pt idx="132">
                  <c:v>0.57769230769230773</c:v>
                </c:pt>
                <c:pt idx="133">
                  <c:v>1.5157142857142858</c:v>
                </c:pt>
                <c:pt idx="134">
                  <c:v>1.5157142857142858</c:v>
                </c:pt>
                <c:pt idx="135">
                  <c:v>1.5157142857142858</c:v>
                </c:pt>
                <c:pt idx="136">
                  <c:v>1.5157142857142858</c:v>
                </c:pt>
                <c:pt idx="137">
                  <c:v>1.5157142857142858</c:v>
                </c:pt>
                <c:pt idx="138">
                  <c:v>1.5157142857142858</c:v>
                </c:pt>
                <c:pt idx="139">
                  <c:v>1.5157142857142858</c:v>
                </c:pt>
                <c:pt idx="140">
                  <c:v>1.5157142857142858</c:v>
                </c:pt>
                <c:pt idx="141">
                  <c:v>1.5157142857142858</c:v>
                </c:pt>
                <c:pt idx="142">
                  <c:v>1.5157142857142858</c:v>
                </c:pt>
                <c:pt idx="143">
                  <c:v>1.5157142857142858</c:v>
                </c:pt>
                <c:pt idx="144">
                  <c:v>1.5157142857142858</c:v>
                </c:pt>
                <c:pt idx="145">
                  <c:v>1.5157142857142858</c:v>
                </c:pt>
                <c:pt idx="146">
                  <c:v>1.5157142857142858</c:v>
                </c:pt>
                <c:pt idx="147">
                  <c:v>1.5157142857142858</c:v>
                </c:pt>
                <c:pt idx="148">
                  <c:v>1.5157142857142858</c:v>
                </c:pt>
                <c:pt idx="149">
                  <c:v>1.5157142857142858</c:v>
                </c:pt>
                <c:pt idx="150">
                  <c:v>1.5157142857142858</c:v>
                </c:pt>
                <c:pt idx="151">
                  <c:v>1.5157142857142858</c:v>
                </c:pt>
                <c:pt idx="152">
                  <c:v>1.5157142857142858</c:v>
                </c:pt>
                <c:pt idx="153">
                  <c:v>1.5157142857142858</c:v>
                </c:pt>
                <c:pt idx="154">
                  <c:v>1.5157142857142858</c:v>
                </c:pt>
                <c:pt idx="155">
                  <c:v>1.5157142857142858</c:v>
                </c:pt>
                <c:pt idx="156">
                  <c:v>1.5157142857142858</c:v>
                </c:pt>
                <c:pt idx="157">
                  <c:v>1.5157142857142858</c:v>
                </c:pt>
                <c:pt idx="158">
                  <c:v>1.5157142857142858</c:v>
                </c:pt>
                <c:pt idx="159">
                  <c:v>1.5157142857142858</c:v>
                </c:pt>
                <c:pt idx="160">
                  <c:v>1.5157142857142858</c:v>
                </c:pt>
                <c:pt idx="161">
                  <c:v>1.5157142857142858</c:v>
                </c:pt>
                <c:pt idx="162">
                  <c:v>0.56499999999999995</c:v>
                </c:pt>
                <c:pt idx="163">
                  <c:v>0.56499999999999995</c:v>
                </c:pt>
                <c:pt idx="164">
                  <c:v>0.56499999999999995</c:v>
                </c:pt>
                <c:pt idx="165">
                  <c:v>0.56499999999999995</c:v>
                </c:pt>
                <c:pt idx="166">
                  <c:v>0.56499999999999995</c:v>
                </c:pt>
                <c:pt idx="167">
                  <c:v>0.56499999999999995</c:v>
                </c:pt>
                <c:pt idx="168">
                  <c:v>0.56499999999999995</c:v>
                </c:pt>
                <c:pt idx="169">
                  <c:v>0.56499999999999995</c:v>
                </c:pt>
                <c:pt idx="170">
                  <c:v>0.56499999999999995</c:v>
                </c:pt>
                <c:pt idx="171">
                  <c:v>0.56499999999999995</c:v>
                </c:pt>
                <c:pt idx="172">
                  <c:v>0.56499999999999995</c:v>
                </c:pt>
                <c:pt idx="173">
                  <c:v>0.56499999999999995</c:v>
                </c:pt>
                <c:pt idx="174">
                  <c:v>0.56499999999999995</c:v>
                </c:pt>
                <c:pt idx="175">
                  <c:v>0.56499999999999995</c:v>
                </c:pt>
                <c:pt idx="176">
                  <c:v>0.56499999999999995</c:v>
                </c:pt>
                <c:pt idx="177">
                  <c:v>0.56499999999999995</c:v>
                </c:pt>
                <c:pt idx="178">
                  <c:v>0.56499999999999995</c:v>
                </c:pt>
                <c:pt idx="179">
                  <c:v>0.56499999999999995</c:v>
                </c:pt>
                <c:pt idx="180">
                  <c:v>0.56499999999999995</c:v>
                </c:pt>
                <c:pt idx="181">
                  <c:v>0.56499999999999995</c:v>
                </c:pt>
                <c:pt idx="182">
                  <c:v>0.56499999999999995</c:v>
                </c:pt>
                <c:pt idx="183">
                  <c:v>0.56499999999999995</c:v>
                </c:pt>
                <c:pt idx="184">
                  <c:v>0.56499999999999995</c:v>
                </c:pt>
                <c:pt idx="185">
                  <c:v>0.56499999999999995</c:v>
                </c:pt>
                <c:pt idx="186">
                  <c:v>0.56499999999999995</c:v>
                </c:pt>
                <c:pt idx="187">
                  <c:v>0.56499999999999995</c:v>
                </c:pt>
                <c:pt idx="188">
                  <c:v>0.56499999999999995</c:v>
                </c:pt>
                <c:pt idx="189">
                  <c:v>0.56499999999999995</c:v>
                </c:pt>
                <c:pt idx="190">
                  <c:v>0.56499999999999995</c:v>
                </c:pt>
                <c:pt idx="191">
                  <c:v>0.56499999999999995</c:v>
                </c:pt>
                <c:pt idx="192">
                  <c:v>0.56499999999999995</c:v>
                </c:pt>
                <c:pt idx="193">
                  <c:v>0.8861904761904762</c:v>
                </c:pt>
                <c:pt idx="194">
                  <c:v>0.8861904761904762</c:v>
                </c:pt>
                <c:pt idx="195">
                  <c:v>0.8861904761904762</c:v>
                </c:pt>
                <c:pt idx="196">
                  <c:v>0.8861904761904762</c:v>
                </c:pt>
                <c:pt idx="197">
                  <c:v>0.8861904761904762</c:v>
                </c:pt>
                <c:pt idx="198">
                  <c:v>0.8861904761904762</c:v>
                </c:pt>
                <c:pt idx="199">
                  <c:v>0.8861904761904762</c:v>
                </c:pt>
                <c:pt idx="200">
                  <c:v>0.8861904761904762</c:v>
                </c:pt>
                <c:pt idx="201">
                  <c:v>0.8861904761904762</c:v>
                </c:pt>
                <c:pt idx="202">
                  <c:v>0.8861904761904762</c:v>
                </c:pt>
                <c:pt idx="203">
                  <c:v>0.8861904761904762</c:v>
                </c:pt>
                <c:pt idx="204">
                  <c:v>0.8861904761904762</c:v>
                </c:pt>
                <c:pt idx="205">
                  <c:v>0.8861904761904762</c:v>
                </c:pt>
                <c:pt idx="206">
                  <c:v>0.8861904761904762</c:v>
                </c:pt>
                <c:pt idx="207">
                  <c:v>0.8861904761904762</c:v>
                </c:pt>
                <c:pt idx="208">
                  <c:v>0.8861904761904762</c:v>
                </c:pt>
                <c:pt idx="209">
                  <c:v>0.8861904761904762</c:v>
                </c:pt>
                <c:pt idx="210">
                  <c:v>0.8861904761904762</c:v>
                </c:pt>
                <c:pt idx="211">
                  <c:v>0.8861904761904762</c:v>
                </c:pt>
                <c:pt idx="212">
                  <c:v>0.8861904761904762</c:v>
                </c:pt>
                <c:pt idx="213">
                  <c:v>0.8861904761904762</c:v>
                </c:pt>
                <c:pt idx="214">
                  <c:v>0.8861904761904762</c:v>
                </c:pt>
                <c:pt idx="215">
                  <c:v>0.8861904761904762</c:v>
                </c:pt>
                <c:pt idx="216">
                  <c:v>0.8861904761904762</c:v>
                </c:pt>
                <c:pt idx="217">
                  <c:v>0.8861904761904762</c:v>
                </c:pt>
                <c:pt idx="218">
                  <c:v>0.8861904761904762</c:v>
                </c:pt>
                <c:pt idx="219">
                  <c:v>0.8861904761904762</c:v>
                </c:pt>
                <c:pt idx="220">
                  <c:v>0.8861904761904762</c:v>
                </c:pt>
                <c:pt idx="221">
                  <c:v>0.8861904761904762</c:v>
                </c:pt>
                <c:pt idx="222">
                  <c:v>0.8861904761904762</c:v>
                </c:pt>
                <c:pt idx="223">
                  <c:v>2.0445454545454544</c:v>
                </c:pt>
                <c:pt idx="224">
                  <c:v>2.0445454545454544</c:v>
                </c:pt>
                <c:pt idx="225">
                  <c:v>2.0445454545454544</c:v>
                </c:pt>
                <c:pt idx="226">
                  <c:v>2.0445454545454544</c:v>
                </c:pt>
                <c:pt idx="227">
                  <c:v>2.0445454545454544</c:v>
                </c:pt>
                <c:pt idx="228">
                  <c:v>2.0445454545454544</c:v>
                </c:pt>
                <c:pt idx="229">
                  <c:v>2.0445454545454544</c:v>
                </c:pt>
                <c:pt idx="230">
                  <c:v>2.0445454545454544</c:v>
                </c:pt>
                <c:pt idx="231">
                  <c:v>2.0445454545454544</c:v>
                </c:pt>
                <c:pt idx="232">
                  <c:v>2.0445454545454544</c:v>
                </c:pt>
                <c:pt idx="233">
                  <c:v>2.0445454545454544</c:v>
                </c:pt>
                <c:pt idx="234">
                  <c:v>2.0445454545454544</c:v>
                </c:pt>
                <c:pt idx="235">
                  <c:v>2.0445454545454544</c:v>
                </c:pt>
                <c:pt idx="236">
                  <c:v>2.0445454545454544</c:v>
                </c:pt>
                <c:pt idx="237">
                  <c:v>2.0445454545454544</c:v>
                </c:pt>
                <c:pt idx="238">
                  <c:v>2.0445454545454544</c:v>
                </c:pt>
                <c:pt idx="239">
                  <c:v>2.0445454545454544</c:v>
                </c:pt>
                <c:pt idx="240">
                  <c:v>2.0445454545454544</c:v>
                </c:pt>
                <c:pt idx="241">
                  <c:v>2.0445454545454544</c:v>
                </c:pt>
                <c:pt idx="242">
                  <c:v>2.0445454545454544</c:v>
                </c:pt>
                <c:pt idx="243">
                  <c:v>2.0445454545454544</c:v>
                </c:pt>
                <c:pt idx="244">
                  <c:v>2.0445454545454544</c:v>
                </c:pt>
                <c:pt idx="245">
                  <c:v>2.0445454545454544</c:v>
                </c:pt>
                <c:pt idx="246">
                  <c:v>2.0445454545454544</c:v>
                </c:pt>
                <c:pt idx="247">
                  <c:v>2.0445454545454544</c:v>
                </c:pt>
                <c:pt idx="248">
                  <c:v>2.0445454545454544</c:v>
                </c:pt>
                <c:pt idx="249">
                  <c:v>2.0445454545454544</c:v>
                </c:pt>
                <c:pt idx="250">
                  <c:v>2.0445454545454544</c:v>
                </c:pt>
                <c:pt idx="251">
                  <c:v>2.0445454545454544</c:v>
                </c:pt>
                <c:pt idx="252">
                  <c:v>2.0445454545454544</c:v>
                </c:pt>
                <c:pt idx="253">
                  <c:v>2.0445454545454544</c:v>
                </c:pt>
                <c:pt idx="254">
                  <c:v>0.22700000000000004</c:v>
                </c:pt>
                <c:pt idx="255">
                  <c:v>0.22700000000000004</c:v>
                </c:pt>
                <c:pt idx="256">
                  <c:v>0.22700000000000004</c:v>
                </c:pt>
                <c:pt idx="257">
                  <c:v>0.22700000000000004</c:v>
                </c:pt>
                <c:pt idx="258">
                  <c:v>0.22700000000000004</c:v>
                </c:pt>
                <c:pt idx="259">
                  <c:v>0.22700000000000004</c:v>
                </c:pt>
                <c:pt idx="260">
                  <c:v>0.22700000000000004</c:v>
                </c:pt>
                <c:pt idx="261">
                  <c:v>0.22700000000000004</c:v>
                </c:pt>
                <c:pt idx="262">
                  <c:v>0.22700000000000004</c:v>
                </c:pt>
                <c:pt idx="263">
                  <c:v>0.22700000000000004</c:v>
                </c:pt>
                <c:pt idx="264">
                  <c:v>0.22700000000000004</c:v>
                </c:pt>
                <c:pt idx="265">
                  <c:v>0.22700000000000004</c:v>
                </c:pt>
                <c:pt idx="266">
                  <c:v>0.22700000000000004</c:v>
                </c:pt>
                <c:pt idx="267">
                  <c:v>0.22700000000000004</c:v>
                </c:pt>
                <c:pt idx="268">
                  <c:v>0.22700000000000004</c:v>
                </c:pt>
                <c:pt idx="269">
                  <c:v>0.22700000000000004</c:v>
                </c:pt>
                <c:pt idx="270">
                  <c:v>0.22700000000000004</c:v>
                </c:pt>
                <c:pt idx="271">
                  <c:v>0.22700000000000004</c:v>
                </c:pt>
                <c:pt idx="272">
                  <c:v>0.22700000000000004</c:v>
                </c:pt>
                <c:pt idx="273">
                  <c:v>0.22700000000000004</c:v>
                </c:pt>
                <c:pt idx="274">
                  <c:v>0.22700000000000004</c:v>
                </c:pt>
                <c:pt idx="275">
                  <c:v>0.22700000000000004</c:v>
                </c:pt>
                <c:pt idx="276">
                  <c:v>0.22700000000000004</c:v>
                </c:pt>
                <c:pt idx="277">
                  <c:v>0.22700000000000004</c:v>
                </c:pt>
                <c:pt idx="278">
                  <c:v>0.22700000000000004</c:v>
                </c:pt>
                <c:pt idx="279">
                  <c:v>0.22700000000000004</c:v>
                </c:pt>
                <c:pt idx="280">
                  <c:v>0.22700000000000004</c:v>
                </c:pt>
                <c:pt idx="281">
                  <c:v>0.22700000000000004</c:v>
                </c:pt>
                <c:pt idx="282">
                  <c:v>0.22700000000000004</c:v>
                </c:pt>
                <c:pt idx="283">
                  <c:v>0.22700000000000004</c:v>
                </c:pt>
                <c:pt idx="284">
                  <c:v>0.54833333333333334</c:v>
                </c:pt>
                <c:pt idx="285">
                  <c:v>0.54833333333333334</c:v>
                </c:pt>
                <c:pt idx="286">
                  <c:v>0.54833333333333334</c:v>
                </c:pt>
                <c:pt idx="287">
                  <c:v>0.54833333333333334</c:v>
                </c:pt>
                <c:pt idx="288">
                  <c:v>0.54833333333333334</c:v>
                </c:pt>
                <c:pt idx="289">
                  <c:v>0.54833333333333334</c:v>
                </c:pt>
                <c:pt idx="290">
                  <c:v>0.54833333333333334</c:v>
                </c:pt>
                <c:pt idx="291">
                  <c:v>0.54833333333333334</c:v>
                </c:pt>
                <c:pt idx="292">
                  <c:v>0.54833333333333334</c:v>
                </c:pt>
                <c:pt idx="293">
                  <c:v>0.54833333333333334</c:v>
                </c:pt>
                <c:pt idx="294">
                  <c:v>0.54833333333333334</c:v>
                </c:pt>
                <c:pt idx="295">
                  <c:v>0.54833333333333334</c:v>
                </c:pt>
                <c:pt idx="296">
                  <c:v>0.54833333333333334</c:v>
                </c:pt>
                <c:pt idx="297">
                  <c:v>0.54833333333333334</c:v>
                </c:pt>
                <c:pt idx="298">
                  <c:v>0.54833333333333334</c:v>
                </c:pt>
                <c:pt idx="299">
                  <c:v>0.54833333333333334</c:v>
                </c:pt>
                <c:pt idx="300">
                  <c:v>0.54833333333333334</c:v>
                </c:pt>
                <c:pt idx="301">
                  <c:v>0.54833333333333334</c:v>
                </c:pt>
                <c:pt idx="302">
                  <c:v>0.54833333333333334</c:v>
                </c:pt>
                <c:pt idx="303">
                  <c:v>0.54833333333333334</c:v>
                </c:pt>
                <c:pt idx="304">
                  <c:v>0.54833333333333334</c:v>
                </c:pt>
                <c:pt idx="305">
                  <c:v>0.54833333333333334</c:v>
                </c:pt>
                <c:pt idx="306">
                  <c:v>0.54833333333333334</c:v>
                </c:pt>
                <c:pt idx="307">
                  <c:v>0.54833333333333334</c:v>
                </c:pt>
                <c:pt idx="308">
                  <c:v>0.54833333333333334</c:v>
                </c:pt>
                <c:pt idx="309">
                  <c:v>0.54833333333333334</c:v>
                </c:pt>
                <c:pt idx="310">
                  <c:v>0.54833333333333334</c:v>
                </c:pt>
                <c:pt idx="311">
                  <c:v>0.54833333333333334</c:v>
                </c:pt>
                <c:pt idx="312">
                  <c:v>0.54833333333333334</c:v>
                </c:pt>
                <c:pt idx="313">
                  <c:v>0.54833333333333334</c:v>
                </c:pt>
                <c:pt idx="314">
                  <c:v>0.54833333333333334</c:v>
                </c:pt>
                <c:pt idx="315">
                  <c:v>0.32086956521739124</c:v>
                </c:pt>
                <c:pt idx="316">
                  <c:v>0.32086956521739124</c:v>
                </c:pt>
                <c:pt idx="317">
                  <c:v>0.32086956521739124</c:v>
                </c:pt>
                <c:pt idx="318">
                  <c:v>0.32086956521739124</c:v>
                </c:pt>
                <c:pt idx="319">
                  <c:v>0.32086956521739124</c:v>
                </c:pt>
                <c:pt idx="320">
                  <c:v>0.32086956521739124</c:v>
                </c:pt>
                <c:pt idx="321">
                  <c:v>0.32086956521739124</c:v>
                </c:pt>
                <c:pt idx="322">
                  <c:v>0.32086956521739124</c:v>
                </c:pt>
                <c:pt idx="323">
                  <c:v>0.32086956521739124</c:v>
                </c:pt>
                <c:pt idx="324">
                  <c:v>0.32086956521739124</c:v>
                </c:pt>
                <c:pt idx="325">
                  <c:v>0.32086956521739124</c:v>
                </c:pt>
                <c:pt idx="326">
                  <c:v>0.32086956521739124</c:v>
                </c:pt>
                <c:pt idx="327">
                  <c:v>0.32086956521739124</c:v>
                </c:pt>
                <c:pt idx="328">
                  <c:v>0.32086956521739124</c:v>
                </c:pt>
                <c:pt idx="329">
                  <c:v>0.32086956521739124</c:v>
                </c:pt>
                <c:pt idx="330">
                  <c:v>0.32086956521739124</c:v>
                </c:pt>
                <c:pt idx="331">
                  <c:v>0.32086956521739124</c:v>
                </c:pt>
                <c:pt idx="332">
                  <c:v>0.32086956521739124</c:v>
                </c:pt>
                <c:pt idx="333">
                  <c:v>0.32086956521739124</c:v>
                </c:pt>
                <c:pt idx="334">
                  <c:v>0.32086956521739124</c:v>
                </c:pt>
                <c:pt idx="335">
                  <c:v>0.32086956521739124</c:v>
                </c:pt>
                <c:pt idx="336">
                  <c:v>0.32086956521739124</c:v>
                </c:pt>
                <c:pt idx="337">
                  <c:v>0.32086956521739124</c:v>
                </c:pt>
                <c:pt idx="338">
                  <c:v>0.32086956521739124</c:v>
                </c:pt>
                <c:pt idx="339">
                  <c:v>0.32086956521739124</c:v>
                </c:pt>
                <c:pt idx="340">
                  <c:v>0.32086956521739124</c:v>
                </c:pt>
                <c:pt idx="341">
                  <c:v>0.32086956521739124</c:v>
                </c:pt>
                <c:pt idx="342">
                  <c:v>0.32086956521739124</c:v>
                </c:pt>
                <c:pt idx="343">
                  <c:v>0.32086956521739124</c:v>
                </c:pt>
                <c:pt idx="344">
                  <c:v>0.32086956521739124</c:v>
                </c:pt>
                <c:pt idx="345">
                  <c:v>0.32086956521739124</c:v>
                </c:pt>
                <c:pt idx="346">
                  <c:v>0.8790476190476193</c:v>
                </c:pt>
                <c:pt idx="347">
                  <c:v>0.8790476190476193</c:v>
                </c:pt>
                <c:pt idx="348">
                  <c:v>0.8790476190476193</c:v>
                </c:pt>
                <c:pt idx="349">
                  <c:v>0.8790476190476193</c:v>
                </c:pt>
                <c:pt idx="350">
                  <c:v>0.8790476190476193</c:v>
                </c:pt>
                <c:pt idx="351">
                  <c:v>0.8790476190476193</c:v>
                </c:pt>
                <c:pt idx="352">
                  <c:v>0.8790476190476193</c:v>
                </c:pt>
                <c:pt idx="353">
                  <c:v>0.8790476190476193</c:v>
                </c:pt>
                <c:pt idx="354">
                  <c:v>0.8790476190476193</c:v>
                </c:pt>
                <c:pt idx="355">
                  <c:v>0.8790476190476193</c:v>
                </c:pt>
                <c:pt idx="356">
                  <c:v>0.8790476190476193</c:v>
                </c:pt>
                <c:pt idx="357">
                  <c:v>0.8790476190476193</c:v>
                </c:pt>
                <c:pt idx="358">
                  <c:v>0.8790476190476193</c:v>
                </c:pt>
                <c:pt idx="359">
                  <c:v>0.8790476190476193</c:v>
                </c:pt>
                <c:pt idx="360">
                  <c:v>0.8790476190476193</c:v>
                </c:pt>
                <c:pt idx="361">
                  <c:v>0.8790476190476193</c:v>
                </c:pt>
                <c:pt idx="362">
                  <c:v>0.8790476190476193</c:v>
                </c:pt>
                <c:pt idx="363">
                  <c:v>0.8790476190476193</c:v>
                </c:pt>
                <c:pt idx="364">
                  <c:v>0.8790476190476193</c:v>
                </c:pt>
                <c:pt idx="365">
                  <c:v>0.8790476190476193</c:v>
                </c:pt>
                <c:pt idx="366">
                  <c:v>0.8790476190476193</c:v>
                </c:pt>
                <c:pt idx="367">
                  <c:v>0.8790476190476193</c:v>
                </c:pt>
                <c:pt idx="368">
                  <c:v>0.8790476190476193</c:v>
                </c:pt>
                <c:pt idx="369">
                  <c:v>0.8790476190476193</c:v>
                </c:pt>
                <c:pt idx="370">
                  <c:v>0.8790476190476193</c:v>
                </c:pt>
                <c:pt idx="371">
                  <c:v>0.8790476190476193</c:v>
                </c:pt>
                <c:pt idx="372">
                  <c:v>0.8790476190476193</c:v>
                </c:pt>
                <c:pt idx="373">
                  <c:v>0.8790476190476193</c:v>
                </c:pt>
                <c:pt idx="374">
                  <c:v>0.8790476190476193</c:v>
                </c:pt>
                <c:pt idx="375">
                  <c:v>0.8790476190476193</c:v>
                </c:pt>
                <c:pt idx="376">
                  <c:v>0.35800000000000004</c:v>
                </c:pt>
                <c:pt idx="377">
                  <c:v>0.35800000000000004</c:v>
                </c:pt>
                <c:pt idx="378">
                  <c:v>0.35800000000000004</c:v>
                </c:pt>
                <c:pt idx="379">
                  <c:v>0.35800000000000004</c:v>
                </c:pt>
                <c:pt idx="380">
                  <c:v>0.35800000000000004</c:v>
                </c:pt>
                <c:pt idx="381">
                  <c:v>0.35800000000000004</c:v>
                </c:pt>
                <c:pt idx="382">
                  <c:v>0.35800000000000004</c:v>
                </c:pt>
                <c:pt idx="383">
                  <c:v>0.35800000000000004</c:v>
                </c:pt>
                <c:pt idx="384">
                  <c:v>0.35800000000000004</c:v>
                </c:pt>
                <c:pt idx="385">
                  <c:v>0.35800000000000004</c:v>
                </c:pt>
                <c:pt idx="386">
                  <c:v>0.35800000000000004</c:v>
                </c:pt>
                <c:pt idx="387">
                  <c:v>0.35800000000000004</c:v>
                </c:pt>
                <c:pt idx="388">
                  <c:v>0.35800000000000004</c:v>
                </c:pt>
                <c:pt idx="389">
                  <c:v>0.35800000000000004</c:v>
                </c:pt>
                <c:pt idx="390">
                  <c:v>0.35800000000000004</c:v>
                </c:pt>
                <c:pt idx="391">
                  <c:v>0.35800000000000004</c:v>
                </c:pt>
                <c:pt idx="392">
                  <c:v>0.35800000000000004</c:v>
                </c:pt>
                <c:pt idx="393">
                  <c:v>0.35800000000000004</c:v>
                </c:pt>
                <c:pt idx="394">
                  <c:v>0.35800000000000004</c:v>
                </c:pt>
                <c:pt idx="395">
                  <c:v>0.35800000000000004</c:v>
                </c:pt>
                <c:pt idx="396">
                  <c:v>0.35800000000000004</c:v>
                </c:pt>
                <c:pt idx="397">
                  <c:v>0.35800000000000004</c:v>
                </c:pt>
                <c:pt idx="398">
                  <c:v>0.35800000000000004</c:v>
                </c:pt>
                <c:pt idx="399">
                  <c:v>0.35800000000000004</c:v>
                </c:pt>
                <c:pt idx="400">
                  <c:v>0.35800000000000004</c:v>
                </c:pt>
                <c:pt idx="401">
                  <c:v>0.35800000000000004</c:v>
                </c:pt>
                <c:pt idx="402">
                  <c:v>0.35800000000000004</c:v>
                </c:pt>
                <c:pt idx="403">
                  <c:v>0.35800000000000004</c:v>
                </c:pt>
                <c:pt idx="404">
                  <c:v>0.35800000000000004</c:v>
                </c:pt>
                <c:pt idx="405">
                  <c:v>0.35800000000000004</c:v>
                </c:pt>
                <c:pt idx="406">
                  <c:v>0.35800000000000004</c:v>
                </c:pt>
                <c:pt idx="414">
                  <c:v>0.35978260869565221</c:v>
                </c:pt>
                <c:pt idx="415">
                  <c:v>0.35978260869565221</c:v>
                </c:pt>
                <c:pt idx="416">
                  <c:v>0.35978260869565221</c:v>
                </c:pt>
                <c:pt idx="417">
                  <c:v>0.35978260869565221</c:v>
                </c:pt>
                <c:pt idx="418">
                  <c:v>0.35978260869565221</c:v>
                </c:pt>
                <c:pt idx="419">
                  <c:v>0.35978260869565221</c:v>
                </c:pt>
                <c:pt idx="420">
                  <c:v>0.35978260869565221</c:v>
                </c:pt>
                <c:pt idx="421">
                  <c:v>0.35978260869565221</c:v>
                </c:pt>
                <c:pt idx="422">
                  <c:v>0.35978260869565221</c:v>
                </c:pt>
                <c:pt idx="423">
                  <c:v>0.35978260869565221</c:v>
                </c:pt>
                <c:pt idx="424">
                  <c:v>0.35978260869565221</c:v>
                </c:pt>
                <c:pt idx="425">
                  <c:v>0.35978260869565221</c:v>
                </c:pt>
                <c:pt idx="426">
                  <c:v>0.35978260869565221</c:v>
                </c:pt>
                <c:pt idx="427">
                  <c:v>0.35978260869565221</c:v>
                </c:pt>
                <c:pt idx="428">
                  <c:v>0.35978260869565221</c:v>
                </c:pt>
                <c:pt idx="429">
                  <c:v>0.35978260869565221</c:v>
                </c:pt>
                <c:pt idx="430">
                  <c:v>0.35978260869565221</c:v>
                </c:pt>
                <c:pt idx="431">
                  <c:v>0.35978260869565221</c:v>
                </c:pt>
                <c:pt idx="432">
                  <c:v>0.35978260869565221</c:v>
                </c:pt>
                <c:pt idx="433">
                  <c:v>0.35978260869565221</c:v>
                </c:pt>
                <c:pt idx="434">
                  <c:v>0.35978260869565221</c:v>
                </c:pt>
                <c:pt idx="435">
                  <c:v>0.35978260869565221</c:v>
                </c:pt>
                <c:pt idx="436">
                  <c:v>0.35978260869565221</c:v>
                </c:pt>
                <c:pt idx="437">
                  <c:v>0.35978260869565221</c:v>
                </c:pt>
                <c:pt idx="438">
                  <c:v>0.35978260869565221</c:v>
                </c:pt>
                <c:pt idx="439">
                  <c:v>0.35978260869565221</c:v>
                </c:pt>
                <c:pt idx="440">
                  <c:v>0.35978260869565221</c:v>
                </c:pt>
                <c:pt idx="441">
                  <c:v>0.35978260869565221</c:v>
                </c:pt>
                <c:pt idx="442">
                  <c:v>0.35978260869565221</c:v>
                </c:pt>
                <c:pt idx="443">
                  <c:v>0.35978260869565221</c:v>
                </c:pt>
                <c:pt idx="444">
                  <c:v>0.35978260869565221</c:v>
                </c:pt>
                <c:pt idx="445">
                  <c:v>0.35978260869565221</c:v>
                </c:pt>
                <c:pt idx="446">
                  <c:v>0.35978260869565221</c:v>
                </c:pt>
                <c:pt idx="447">
                  <c:v>0.35978260869565221</c:v>
                </c:pt>
                <c:pt idx="448" formatCode="0.00">
                  <c:v>0.35978260869565221</c:v>
                </c:pt>
                <c:pt idx="449" formatCode="0.00">
                  <c:v>0.35978260869565221</c:v>
                </c:pt>
                <c:pt idx="450" formatCode="0.00">
                  <c:v>0.35978260869565221</c:v>
                </c:pt>
                <c:pt idx="451" formatCode="0.00">
                  <c:v>0.35978260869565221</c:v>
                </c:pt>
                <c:pt idx="452" formatCode="0.00">
                  <c:v>0.35978260869565221</c:v>
                </c:pt>
                <c:pt idx="453" formatCode="0.00">
                  <c:v>0.35978260869565221</c:v>
                </c:pt>
                <c:pt idx="454" formatCode="0.00">
                  <c:v>0.35978260869565221</c:v>
                </c:pt>
                <c:pt idx="455" formatCode="0.00">
                  <c:v>0.35978260869565221</c:v>
                </c:pt>
                <c:pt idx="456" formatCode="0.00">
                  <c:v>0.35978260869565221</c:v>
                </c:pt>
                <c:pt idx="457" formatCode="0.00">
                  <c:v>0.35978260869565221</c:v>
                </c:pt>
                <c:pt idx="458" formatCode="0.00">
                  <c:v>0.35978260869565221</c:v>
                </c:pt>
                <c:pt idx="459" formatCode="0.00">
                  <c:v>0.35978260869565221</c:v>
                </c:pt>
                <c:pt idx="460" formatCode="0.00">
                  <c:v>0.35978260869565221</c:v>
                </c:pt>
                <c:pt idx="461" formatCode="0.00">
                  <c:v>0.35978260869565221</c:v>
                </c:pt>
                <c:pt idx="462" formatCode="0.00">
                  <c:v>0.35978260869565221</c:v>
                </c:pt>
                <c:pt idx="463" formatCode="0.00">
                  <c:v>0.35978260869565221</c:v>
                </c:pt>
                <c:pt idx="464" formatCode="0.00">
                  <c:v>0.35978260869565221</c:v>
                </c:pt>
                <c:pt idx="465" formatCode="0.00">
                  <c:v>0.35978260869565221</c:v>
                </c:pt>
                <c:pt idx="466" formatCode="0.00">
                  <c:v>0.35978260869565221</c:v>
                </c:pt>
                <c:pt idx="467" formatCode="0.00">
                  <c:v>0.35978260869565221</c:v>
                </c:pt>
                <c:pt idx="468" formatCode="0.00">
                  <c:v>0.35978260869565221</c:v>
                </c:pt>
                <c:pt idx="469" formatCode="0.00">
                  <c:v>0.35978260869565221</c:v>
                </c:pt>
                <c:pt idx="470" formatCode="0.00">
                  <c:v>0.35978260869565221</c:v>
                </c:pt>
                <c:pt idx="471" formatCode="0.00">
                  <c:v>0.35978260869565221</c:v>
                </c:pt>
                <c:pt idx="472" formatCode="0.00">
                  <c:v>0.35978260869565221</c:v>
                </c:pt>
                <c:pt idx="473" formatCode="0.00">
                  <c:v>0.35978260869565221</c:v>
                </c:pt>
                <c:pt idx="475" formatCode="0.00">
                  <c:v>0.37100000000000005</c:v>
                </c:pt>
                <c:pt idx="476" formatCode="0.00">
                  <c:v>0.37100000000000005</c:v>
                </c:pt>
                <c:pt idx="477" formatCode="0.00">
                  <c:v>0.37100000000000005</c:v>
                </c:pt>
                <c:pt idx="478" formatCode="0.00">
                  <c:v>0.37100000000000005</c:v>
                </c:pt>
                <c:pt idx="479" formatCode="0.00">
                  <c:v>0.37100000000000005</c:v>
                </c:pt>
                <c:pt idx="480" formatCode="0.00">
                  <c:v>0.37100000000000005</c:v>
                </c:pt>
                <c:pt idx="481" formatCode="0.00">
                  <c:v>0.37100000000000005</c:v>
                </c:pt>
                <c:pt idx="482" formatCode="0.00">
                  <c:v>0.37100000000000005</c:v>
                </c:pt>
                <c:pt idx="483" formatCode="0.00">
                  <c:v>0.37100000000000005</c:v>
                </c:pt>
                <c:pt idx="484" formatCode="0.00">
                  <c:v>0.37100000000000005</c:v>
                </c:pt>
                <c:pt idx="485" formatCode="0.00">
                  <c:v>0.37100000000000005</c:v>
                </c:pt>
                <c:pt idx="486" formatCode="0.00">
                  <c:v>0.37100000000000005</c:v>
                </c:pt>
                <c:pt idx="487" formatCode="0.00">
                  <c:v>0.37100000000000005</c:v>
                </c:pt>
                <c:pt idx="488" formatCode="0.00">
                  <c:v>0.37100000000000005</c:v>
                </c:pt>
                <c:pt idx="489" formatCode="0.00">
                  <c:v>0.37100000000000005</c:v>
                </c:pt>
                <c:pt idx="490" formatCode="0.00">
                  <c:v>0.37100000000000005</c:v>
                </c:pt>
                <c:pt idx="491" formatCode="0.00">
                  <c:v>0.37100000000000005</c:v>
                </c:pt>
                <c:pt idx="492" formatCode="0.00">
                  <c:v>0.37100000000000005</c:v>
                </c:pt>
                <c:pt idx="493" formatCode="0.00">
                  <c:v>0.37100000000000005</c:v>
                </c:pt>
                <c:pt idx="494" formatCode="0.00">
                  <c:v>0.37100000000000005</c:v>
                </c:pt>
                <c:pt idx="495" formatCode="0.00">
                  <c:v>0.37100000000000005</c:v>
                </c:pt>
                <c:pt idx="496" formatCode="0.00">
                  <c:v>0.37100000000000005</c:v>
                </c:pt>
                <c:pt idx="497" formatCode="0.00">
                  <c:v>0.37100000000000005</c:v>
                </c:pt>
                <c:pt idx="498" formatCode="0.00">
                  <c:v>0.37100000000000005</c:v>
                </c:pt>
                <c:pt idx="499" formatCode="0.00">
                  <c:v>0.37100000000000005</c:v>
                </c:pt>
                <c:pt idx="500" formatCode="0.00">
                  <c:v>0.37100000000000005</c:v>
                </c:pt>
                <c:pt idx="501" formatCode="0.00">
                  <c:v>0.37100000000000005</c:v>
                </c:pt>
                <c:pt idx="502" formatCode="0.00">
                  <c:v>0.37100000000000005</c:v>
                </c:pt>
                <c:pt idx="503" formatCode="0.00">
                  <c:v>0.37100000000000005</c:v>
                </c:pt>
                <c:pt idx="504" formatCode="0.00">
                  <c:v>0.37100000000000005</c:v>
                </c:pt>
                <c:pt idx="505" formatCode="0.00">
                  <c:v>0.37100000000000005</c:v>
                </c:pt>
                <c:pt idx="506" formatCode="0.00">
                  <c:v>0.14999999999999997</c:v>
                </c:pt>
                <c:pt idx="507" formatCode="0.00">
                  <c:v>0.14999999999999997</c:v>
                </c:pt>
                <c:pt idx="508" formatCode="0.00">
                  <c:v>0.14999999999999997</c:v>
                </c:pt>
                <c:pt idx="509" formatCode="0.00">
                  <c:v>0.14999999999999997</c:v>
                </c:pt>
                <c:pt idx="510" formatCode="0.00">
                  <c:v>0.14999999999999997</c:v>
                </c:pt>
                <c:pt idx="511" formatCode="0.00">
                  <c:v>0.14999999999999997</c:v>
                </c:pt>
                <c:pt idx="512" formatCode="0.00">
                  <c:v>0.14999999999999997</c:v>
                </c:pt>
                <c:pt idx="513" formatCode="0.00">
                  <c:v>0.14999999999999997</c:v>
                </c:pt>
                <c:pt idx="514" formatCode="0.00">
                  <c:v>0.14999999999999997</c:v>
                </c:pt>
                <c:pt idx="515" formatCode="0.00">
                  <c:v>0.14999999999999997</c:v>
                </c:pt>
                <c:pt idx="516" formatCode="0.00">
                  <c:v>0.14999999999999997</c:v>
                </c:pt>
                <c:pt idx="517" formatCode="0.00">
                  <c:v>0.14999999999999997</c:v>
                </c:pt>
                <c:pt idx="518" formatCode="0.00">
                  <c:v>0.14999999999999997</c:v>
                </c:pt>
                <c:pt idx="519" formatCode="0.00">
                  <c:v>0.14999999999999997</c:v>
                </c:pt>
                <c:pt idx="520" formatCode="0.00">
                  <c:v>0.14999999999999997</c:v>
                </c:pt>
                <c:pt idx="521" formatCode="0.00">
                  <c:v>0.14999999999999997</c:v>
                </c:pt>
                <c:pt idx="522" formatCode="0.00">
                  <c:v>0.14999999999999997</c:v>
                </c:pt>
                <c:pt idx="523" formatCode="0.00">
                  <c:v>0.14999999999999997</c:v>
                </c:pt>
                <c:pt idx="524" formatCode="0.00">
                  <c:v>0.14999999999999997</c:v>
                </c:pt>
                <c:pt idx="525" formatCode="0.00">
                  <c:v>0.14999999999999997</c:v>
                </c:pt>
                <c:pt idx="526" formatCode="0.00">
                  <c:v>0.14999999999999997</c:v>
                </c:pt>
                <c:pt idx="527" formatCode="0.00">
                  <c:v>0.14999999999999997</c:v>
                </c:pt>
                <c:pt idx="528" formatCode="0.00">
                  <c:v>0.14999999999999997</c:v>
                </c:pt>
                <c:pt idx="529" formatCode="0.00">
                  <c:v>0.14999999999999997</c:v>
                </c:pt>
                <c:pt idx="530" formatCode="0.00">
                  <c:v>0.14999999999999997</c:v>
                </c:pt>
                <c:pt idx="531" formatCode="0.00">
                  <c:v>0.14999999999999997</c:v>
                </c:pt>
                <c:pt idx="532" formatCode="0.00">
                  <c:v>0.14999999999999997</c:v>
                </c:pt>
                <c:pt idx="533" formatCode="0.00">
                  <c:v>0.14999999999999997</c:v>
                </c:pt>
                <c:pt idx="557" formatCode="0.00">
                  <c:v>0</c:v>
                </c:pt>
                <c:pt idx="558" formatCode="0.00">
                  <c:v>0</c:v>
                </c:pt>
                <c:pt idx="559" formatCode="0.00">
                  <c:v>0</c:v>
                </c:pt>
                <c:pt idx="560" formatCode="0.00">
                  <c:v>0</c:v>
                </c:pt>
                <c:pt idx="561" formatCode="0.00">
                  <c:v>0</c:v>
                </c:pt>
                <c:pt idx="562" formatCode="0.00">
                  <c:v>0</c:v>
                </c:pt>
                <c:pt idx="563" formatCode="0.00">
                  <c:v>0</c:v>
                </c:pt>
                <c:pt idx="564" formatCode="0.00">
                  <c:v>0</c:v>
                </c:pt>
                <c:pt idx="565" formatCode="0.00">
                  <c:v>0</c:v>
                </c:pt>
                <c:pt idx="566" formatCode="0.00">
                  <c:v>0</c:v>
                </c:pt>
                <c:pt idx="567" formatCode="0.00">
                  <c:v>0</c:v>
                </c:pt>
                <c:pt idx="568" formatCode="0.00">
                  <c:v>0</c:v>
                </c:pt>
                <c:pt idx="569" formatCode="0.00">
                  <c:v>0</c:v>
                </c:pt>
                <c:pt idx="570" formatCode="0.00">
                  <c:v>0</c:v>
                </c:pt>
                <c:pt idx="571" formatCode="0.00">
                  <c:v>0</c:v>
                </c:pt>
                <c:pt idx="572" formatCode="0.00">
                  <c:v>0</c:v>
                </c:pt>
                <c:pt idx="573" formatCode="0.00">
                  <c:v>0</c:v>
                </c:pt>
                <c:pt idx="574" formatCode="0.00">
                  <c:v>0</c:v>
                </c:pt>
                <c:pt idx="575" formatCode="0.00">
                  <c:v>2.0643749999999996</c:v>
                </c:pt>
                <c:pt idx="576" formatCode="0.00">
                  <c:v>2.0643749999999996</c:v>
                </c:pt>
                <c:pt idx="577" formatCode="0.00">
                  <c:v>2.0643749999999996</c:v>
                </c:pt>
                <c:pt idx="578" formatCode="0.00">
                  <c:v>2.0643749999999996</c:v>
                </c:pt>
                <c:pt idx="579" formatCode="0.00">
                  <c:v>2.0643749999999996</c:v>
                </c:pt>
                <c:pt idx="580" formatCode="0.00">
                  <c:v>2.0643749999999996</c:v>
                </c:pt>
                <c:pt idx="581" formatCode="0.00">
                  <c:v>2.0643749999999996</c:v>
                </c:pt>
                <c:pt idx="582" formatCode="0.00">
                  <c:v>2.0643749999999996</c:v>
                </c:pt>
                <c:pt idx="583" formatCode="0.00">
                  <c:v>2.0643749999999996</c:v>
                </c:pt>
                <c:pt idx="584" formatCode="0.00">
                  <c:v>2.0643749999999996</c:v>
                </c:pt>
                <c:pt idx="585" formatCode="0.00">
                  <c:v>2.0643749999999996</c:v>
                </c:pt>
                <c:pt idx="586" formatCode="0.00">
                  <c:v>2.0643749999999996</c:v>
                </c:pt>
                <c:pt idx="587" formatCode="0.00">
                  <c:v>2.0643749999999996</c:v>
                </c:pt>
                <c:pt idx="588" formatCode="0.00">
                  <c:v>2.0643749999999996</c:v>
                </c:pt>
                <c:pt idx="589" formatCode="0.00">
                  <c:v>2.0643749999999996</c:v>
                </c:pt>
                <c:pt idx="590" formatCode="0.00">
                  <c:v>2.0643749999999996</c:v>
                </c:pt>
                <c:pt idx="591" formatCode="0.00">
                  <c:v>2.0643749999999996</c:v>
                </c:pt>
                <c:pt idx="592" formatCode="0.00">
                  <c:v>2.0643749999999996</c:v>
                </c:pt>
                <c:pt idx="593" formatCode="0.00">
                  <c:v>2.0643749999999996</c:v>
                </c:pt>
                <c:pt idx="594" formatCode="0.00">
                  <c:v>2.0643749999999996</c:v>
                </c:pt>
                <c:pt idx="595" formatCode="0.00">
                  <c:v>2.0643749999999996</c:v>
                </c:pt>
                <c:pt idx="596" formatCode="0.00">
                  <c:v>2.0643749999999996</c:v>
                </c:pt>
                <c:pt idx="597" formatCode="0.00">
                  <c:v>2.0643749999999996</c:v>
                </c:pt>
                <c:pt idx="598" formatCode="0.00">
                  <c:v>2.0643749999999996</c:v>
                </c:pt>
                <c:pt idx="599" formatCode="0.00">
                  <c:v>2.0643749999999996</c:v>
                </c:pt>
                <c:pt idx="600" formatCode="0.00">
                  <c:v>2.0643749999999996</c:v>
                </c:pt>
                <c:pt idx="601" formatCode="0.00">
                  <c:v>2.0643749999999996</c:v>
                </c:pt>
                <c:pt idx="602" formatCode="0.00">
                  <c:v>2.0643749999999996</c:v>
                </c:pt>
                <c:pt idx="603" formatCode="0.00">
                  <c:v>2.0643749999999996</c:v>
                </c:pt>
                <c:pt idx="604" formatCode="0.00">
                  <c:v>2.0643749999999996</c:v>
                </c:pt>
                <c:pt idx="605">
                  <c:v>0.30777777777777782</c:v>
                </c:pt>
                <c:pt idx="606">
                  <c:v>0.30777777777777782</c:v>
                </c:pt>
                <c:pt idx="607">
                  <c:v>0.30777777777777782</c:v>
                </c:pt>
                <c:pt idx="608">
                  <c:v>0.30777777777777782</c:v>
                </c:pt>
                <c:pt idx="609">
                  <c:v>0.30777777777777782</c:v>
                </c:pt>
                <c:pt idx="610">
                  <c:v>0.30777777777777782</c:v>
                </c:pt>
                <c:pt idx="611">
                  <c:v>0.30777777777777782</c:v>
                </c:pt>
                <c:pt idx="612">
                  <c:v>0.30777777777777782</c:v>
                </c:pt>
                <c:pt idx="613">
                  <c:v>0.30777777777777782</c:v>
                </c:pt>
                <c:pt idx="614">
                  <c:v>0.30777777777777782</c:v>
                </c:pt>
                <c:pt idx="615">
                  <c:v>0.30777777777777782</c:v>
                </c:pt>
                <c:pt idx="616">
                  <c:v>0.30777777777777782</c:v>
                </c:pt>
                <c:pt idx="617">
                  <c:v>0.30777777777777782</c:v>
                </c:pt>
                <c:pt idx="618">
                  <c:v>0.30777777777777782</c:v>
                </c:pt>
                <c:pt idx="619">
                  <c:v>0.30777777777777782</c:v>
                </c:pt>
                <c:pt idx="620">
                  <c:v>0.30777777777777782</c:v>
                </c:pt>
                <c:pt idx="621">
                  <c:v>0.30777777777777782</c:v>
                </c:pt>
                <c:pt idx="622">
                  <c:v>0.30777777777777782</c:v>
                </c:pt>
                <c:pt idx="623">
                  <c:v>0.30777777777777782</c:v>
                </c:pt>
                <c:pt idx="624">
                  <c:v>0.30777777777777782</c:v>
                </c:pt>
                <c:pt idx="625">
                  <c:v>0.30777777777777782</c:v>
                </c:pt>
                <c:pt idx="626">
                  <c:v>0.30777777777777782</c:v>
                </c:pt>
                <c:pt idx="627">
                  <c:v>0.30777777777777782</c:v>
                </c:pt>
                <c:pt idx="628">
                  <c:v>0.30777777777777782</c:v>
                </c:pt>
                <c:pt idx="629">
                  <c:v>0.30777777777777782</c:v>
                </c:pt>
                <c:pt idx="630">
                  <c:v>0.30777777777777782</c:v>
                </c:pt>
                <c:pt idx="631">
                  <c:v>0.30777777777777782</c:v>
                </c:pt>
                <c:pt idx="632">
                  <c:v>0.30777777777777782</c:v>
                </c:pt>
                <c:pt idx="633">
                  <c:v>0.30777777777777782</c:v>
                </c:pt>
                <c:pt idx="634">
                  <c:v>0.30777777777777782</c:v>
                </c:pt>
                <c:pt idx="635">
                  <c:v>0.30777777777777782</c:v>
                </c:pt>
                <c:pt idx="636">
                  <c:v>0.35</c:v>
                </c:pt>
                <c:pt idx="637">
                  <c:v>0.35</c:v>
                </c:pt>
                <c:pt idx="638">
                  <c:v>0.35</c:v>
                </c:pt>
                <c:pt idx="639">
                  <c:v>0.35</c:v>
                </c:pt>
                <c:pt idx="640">
                  <c:v>0.35</c:v>
                </c:pt>
                <c:pt idx="641">
                  <c:v>0.35</c:v>
                </c:pt>
                <c:pt idx="642">
                  <c:v>0.35</c:v>
                </c:pt>
                <c:pt idx="643">
                  <c:v>0.35</c:v>
                </c:pt>
                <c:pt idx="644">
                  <c:v>0.35</c:v>
                </c:pt>
                <c:pt idx="645">
                  <c:v>0.35</c:v>
                </c:pt>
                <c:pt idx="646">
                  <c:v>0.35</c:v>
                </c:pt>
                <c:pt idx="647">
                  <c:v>0.35</c:v>
                </c:pt>
                <c:pt idx="648">
                  <c:v>0.35</c:v>
                </c:pt>
                <c:pt idx="649">
                  <c:v>0.35</c:v>
                </c:pt>
                <c:pt idx="650">
                  <c:v>0.35</c:v>
                </c:pt>
                <c:pt idx="651">
                  <c:v>0.35</c:v>
                </c:pt>
                <c:pt idx="652">
                  <c:v>0.35</c:v>
                </c:pt>
                <c:pt idx="653">
                  <c:v>0.35</c:v>
                </c:pt>
                <c:pt idx="654">
                  <c:v>0.35</c:v>
                </c:pt>
                <c:pt idx="655">
                  <c:v>0.35</c:v>
                </c:pt>
                <c:pt idx="656">
                  <c:v>0.35</c:v>
                </c:pt>
                <c:pt idx="657">
                  <c:v>0.35</c:v>
                </c:pt>
                <c:pt idx="658">
                  <c:v>0.35</c:v>
                </c:pt>
                <c:pt idx="659">
                  <c:v>0.35</c:v>
                </c:pt>
                <c:pt idx="660">
                  <c:v>0.35</c:v>
                </c:pt>
                <c:pt idx="661">
                  <c:v>0.35</c:v>
                </c:pt>
                <c:pt idx="662">
                  <c:v>0.35</c:v>
                </c:pt>
                <c:pt idx="663">
                  <c:v>0.35</c:v>
                </c:pt>
                <c:pt idx="664">
                  <c:v>0.35</c:v>
                </c:pt>
                <c:pt idx="665">
                  <c:v>0.35</c:v>
                </c:pt>
              </c:numCache>
            </c:numRef>
          </c:yVal>
          <c:smooth val="1"/>
          <c:extLst>
            <c:ext xmlns:c16="http://schemas.microsoft.com/office/drawing/2014/chart" uri="{C3380CC4-5D6E-409C-BE32-E72D297353CC}">
              <c16:uniqueId val="{00000003-3584-48E4-8A91-ED9D77E381A9}"/>
            </c:ext>
          </c:extLst>
        </c:ser>
        <c:dLbls>
          <c:showLegendKey val="0"/>
          <c:showVal val="0"/>
          <c:showCatName val="0"/>
          <c:showSerName val="0"/>
          <c:showPercent val="0"/>
          <c:showBubbleSize val="0"/>
        </c:dLbls>
        <c:axId val="1702176512"/>
        <c:axId val="1702167808"/>
      </c:scatterChart>
      <c:valAx>
        <c:axId val="1702176512"/>
        <c:scaling>
          <c:orientation val="minMax"/>
          <c:max val="42794"/>
          <c:min val="42675"/>
        </c:scaling>
        <c:delete val="0"/>
        <c:axPos val="b"/>
        <c:numFmt formatCode="m/d/yy;@" sourceLinked="0"/>
        <c:majorTickMark val="out"/>
        <c:minorTickMark val="out"/>
        <c:tickLblPos val="nextTo"/>
        <c:txPr>
          <a:bodyPr rot="-5400000" vert="horz"/>
          <a:lstStyle/>
          <a:p>
            <a:pPr>
              <a:defRPr sz="1200" b="0" i="0" u="none" strike="noStrike" baseline="0">
                <a:solidFill>
                  <a:srgbClr val="000000"/>
                </a:solidFill>
                <a:latin typeface="Calibri"/>
                <a:ea typeface="Calibri"/>
                <a:cs typeface="Calibri"/>
              </a:defRPr>
            </a:pPr>
            <a:endParaRPr lang="en-US"/>
          </a:p>
        </c:txPr>
        <c:crossAx val="1702167808"/>
        <c:crosses val="autoZero"/>
        <c:crossBetween val="midCat"/>
        <c:majorUnit val="7"/>
        <c:minorUnit val="1"/>
      </c:valAx>
      <c:valAx>
        <c:axId val="1702167808"/>
        <c:scaling>
          <c:orientation val="minMax"/>
          <c:max val="2.5"/>
          <c:min val="0"/>
        </c:scaling>
        <c:delete val="0"/>
        <c:axPos val="l"/>
        <c:majorGridlines/>
        <c:title>
          <c:tx>
            <c:rich>
              <a:bodyPr/>
              <a:lstStyle/>
              <a:p>
                <a:pPr>
                  <a:defRPr sz="1100" b="1" i="0" u="none" strike="noStrike" baseline="0">
                    <a:solidFill>
                      <a:srgbClr val="000000"/>
                    </a:solidFill>
                    <a:latin typeface="Calibri"/>
                    <a:ea typeface="Calibri"/>
                    <a:cs typeface="Calibri"/>
                  </a:defRPr>
                </a:pPr>
                <a:r>
                  <a:rPr lang="en-US" sz="1100" dirty="0"/>
                  <a:t>Concentration,</a:t>
                </a:r>
                <a:r>
                  <a:rPr lang="en-US" sz="1100" baseline="0" dirty="0"/>
                  <a:t> </a:t>
                </a:r>
                <a:r>
                  <a:rPr lang="en-US" sz="1100" dirty="0"/>
                  <a:t>mg/L</a:t>
                </a:r>
              </a:p>
            </c:rich>
          </c:tx>
          <c:layout>
            <c:manualLayout>
              <c:xMode val="edge"/>
              <c:yMode val="edge"/>
              <c:x val="3.4495688038995121E-3"/>
              <c:y val="0.33579981019770411"/>
            </c:manualLayout>
          </c:layout>
          <c:overlay val="0"/>
        </c:title>
        <c:numFmt formatCode="0.0" sourceLinked="0"/>
        <c:majorTickMark val="out"/>
        <c:minorTickMark val="out"/>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702176512"/>
        <c:crosses val="autoZero"/>
        <c:crossBetween val="midCat"/>
        <c:majorUnit val="0.5"/>
        <c:minorUnit val="0.2"/>
      </c:valAx>
    </c:plotArea>
    <c:legend>
      <c:legendPos val="r"/>
      <c:layout>
        <c:manualLayout>
          <c:xMode val="edge"/>
          <c:yMode val="edge"/>
          <c:x val="1.1050037014603943E-2"/>
          <c:y val="9.7517084192010033E-3"/>
          <c:w val="0.9871291809677637"/>
          <c:h val="7.0657279791614555E-2"/>
        </c:manualLayout>
      </c:layout>
      <c:overlay val="0"/>
      <c:spPr>
        <a:solidFill>
          <a:schemeClr val="bg1"/>
        </a:solidFill>
      </c:spPr>
      <c:txPr>
        <a:bodyPr/>
        <a:lstStyle/>
        <a:p>
          <a:pPr>
            <a:defRPr sz="1100" b="0"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707621217050232E-2"/>
          <c:y val="0.12884000474602644"/>
          <c:w val="0.90101803407956704"/>
          <c:h val="0.77061555232200296"/>
        </c:manualLayout>
      </c:layout>
      <c:scatterChart>
        <c:scatterStyle val="smoothMarker"/>
        <c:varyColors val="0"/>
        <c:ser>
          <c:idx val="0"/>
          <c:order val="0"/>
          <c:tx>
            <c:v>Tank 5 (large bubble mixing)  Eff_Ortho_P</c:v>
          </c:tx>
          <c:spPr>
            <a:ln w="19050">
              <a:prstDash val="sysDash"/>
            </a:ln>
          </c:spPr>
          <c:marker>
            <c:symbol val="diamond"/>
            <c:size val="5"/>
            <c:spPr>
              <a:ln w="9525" cap="flat">
                <a:prstDash val="sysDash"/>
              </a:ln>
            </c:spPr>
          </c:marker>
          <c:xVal>
            <c:numRef>
              <c:f>'Special sampling'!$G$591:$G$647</c:f>
              <c:numCache>
                <c:formatCode>[$-F800]dddd\,\ mmmm\ dd\,\ yyyy</c:formatCode>
                <c:ptCount val="57"/>
                <c:pt idx="0">
                  <c:v>42849.496527777781</c:v>
                </c:pt>
                <c:pt idx="1">
                  <c:v>42850.496527777781</c:v>
                </c:pt>
                <c:pt idx="2">
                  <c:v>42851.496527777781</c:v>
                </c:pt>
                <c:pt idx="3">
                  <c:v>42852.496527777781</c:v>
                </c:pt>
                <c:pt idx="4">
                  <c:v>42853.496527777781</c:v>
                </c:pt>
                <c:pt idx="5">
                  <c:v>42854.496527777781</c:v>
                </c:pt>
                <c:pt idx="6">
                  <c:v>42855.496527777781</c:v>
                </c:pt>
                <c:pt idx="7">
                  <c:v>42856.496527777781</c:v>
                </c:pt>
                <c:pt idx="8">
                  <c:v>42857.496527777781</c:v>
                </c:pt>
                <c:pt idx="9">
                  <c:v>42858.496527777781</c:v>
                </c:pt>
                <c:pt idx="10">
                  <c:v>42859.496527777781</c:v>
                </c:pt>
                <c:pt idx="11">
                  <c:v>42860.496527777781</c:v>
                </c:pt>
                <c:pt idx="12">
                  <c:v>42861.496527777781</c:v>
                </c:pt>
                <c:pt idx="13">
                  <c:v>42862.496527777781</c:v>
                </c:pt>
                <c:pt idx="14">
                  <c:v>42863.496527777781</c:v>
                </c:pt>
                <c:pt idx="15">
                  <c:v>42864.496527777781</c:v>
                </c:pt>
                <c:pt idx="16">
                  <c:v>42865.496527777781</c:v>
                </c:pt>
                <c:pt idx="17">
                  <c:v>42866.496527777781</c:v>
                </c:pt>
                <c:pt idx="18">
                  <c:v>42867.496527777781</c:v>
                </c:pt>
                <c:pt idx="19">
                  <c:v>42868.496527777781</c:v>
                </c:pt>
                <c:pt idx="20">
                  <c:v>42869.496527777781</c:v>
                </c:pt>
                <c:pt idx="21">
                  <c:v>42870.496527777781</c:v>
                </c:pt>
                <c:pt idx="22">
                  <c:v>42871.496527777781</c:v>
                </c:pt>
                <c:pt idx="23">
                  <c:v>42872.496527777781</c:v>
                </c:pt>
                <c:pt idx="24">
                  <c:v>42873.496527777781</c:v>
                </c:pt>
                <c:pt idx="25">
                  <c:v>42874.496527777781</c:v>
                </c:pt>
                <c:pt idx="26">
                  <c:v>42875.496527777781</c:v>
                </c:pt>
                <c:pt idx="27">
                  <c:v>42876.496527777781</c:v>
                </c:pt>
                <c:pt idx="28">
                  <c:v>42877.496527777781</c:v>
                </c:pt>
                <c:pt idx="29">
                  <c:v>42878.496527777781</c:v>
                </c:pt>
                <c:pt idx="30">
                  <c:v>42879.496527777781</c:v>
                </c:pt>
                <c:pt idx="31">
                  <c:v>42880.496527777781</c:v>
                </c:pt>
                <c:pt idx="32">
                  <c:v>42881.496527777781</c:v>
                </c:pt>
                <c:pt idx="33">
                  <c:v>42882.496527777781</c:v>
                </c:pt>
                <c:pt idx="34">
                  <c:v>42883.496527777781</c:v>
                </c:pt>
                <c:pt idx="35">
                  <c:v>42884.496527777781</c:v>
                </c:pt>
                <c:pt idx="36">
                  <c:v>42885.496527777781</c:v>
                </c:pt>
                <c:pt idx="37">
                  <c:v>42886.496527777781</c:v>
                </c:pt>
                <c:pt idx="38">
                  <c:v>42887.496527777781</c:v>
                </c:pt>
                <c:pt idx="39">
                  <c:v>42888.496527777781</c:v>
                </c:pt>
                <c:pt idx="40">
                  <c:v>42889.496527777781</c:v>
                </c:pt>
                <c:pt idx="41">
                  <c:v>42890.496527777781</c:v>
                </c:pt>
                <c:pt idx="42">
                  <c:v>42891.496527777781</c:v>
                </c:pt>
                <c:pt idx="43">
                  <c:v>42892.496527777781</c:v>
                </c:pt>
                <c:pt idx="44">
                  <c:v>42893.496527777781</c:v>
                </c:pt>
                <c:pt idx="45">
                  <c:v>42894.496527777781</c:v>
                </c:pt>
                <c:pt idx="46">
                  <c:v>42895.496527777781</c:v>
                </c:pt>
                <c:pt idx="47">
                  <c:v>42896.496527777781</c:v>
                </c:pt>
                <c:pt idx="48">
                  <c:v>42897.496527777781</c:v>
                </c:pt>
                <c:pt idx="49">
                  <c:v>42898.496527777781</c:v>
                </c:pt>
                <c:pt idx="50">
                  <c:v>42899.496527777781</c:v>
                </c:pt>
                <c:pt idx="51">
                  <c:v>42900.496527777781</c:v>
                </c:pt>
                <c:pt idx="52">
                  <c:v>42901.496527777781</c:v>
                </c:pt>
                <c:pt idx="53">
                  <c:v>42902.496527777781</c:v>
                </c:pt>
                <c:pt idx="54">
                  <c:v>42903.496527777781</c:v>
                </c:pt>
                <c:pt idx="55">
                  <c:v>42904.496527777781</c:v>
                </c:pt>
                <c:pt idx="56">
                  <c:v>42905.496527777781</c:v>
                </c:pt>
              </c:numCache>
            </c:numRef>
          </c:xVal>
          <c:yVal>
            <c:numRef>
              <c:f>'Special sampling'!$AA$591:$AA$647</c:f>
              <c:numCache>
                <c:formatCode>0.00</c:formatCode>
                <c:ptCount val="57"/>
                <c:pt idx="0">
                  <c:v>0.14199999999999999</c:v>
                </c:pt>
                <c:pt idx="1">
                  <c:v>0.59899999999999998</c:v>
                </c:pt>
                <c:pt idx="2">
                  <c:v>0.2</c:v>
                </c:pt>
                <c:pt idx="3">
                  <c:v>0.27700000000000002</c:v>
                </c:pt>
                <c:pt idx="4">
                  <c:v>2.7E-2</c:v>
                </c:pt>
                <c:pt idx="7">
                  <c:v>0.2</c:v>
                </c:pt>
                <c:pt idx="8">
                  <c:v>0.23200000000000001</c:v>
                </c:pt>
                <c:pt idx="9">
                  <c:v>0.17299999999999999</c:v>
                </c:pt>
                <c:pt idx="10">
                  <c:v>0.45900000000000002</c:v>
                </c:pt>
                <c:pt idx="11">
                  <c:v>9.7000000000000003E-2</c:v>
                </c:pt>
                <c:pt idx="14">
                  <c:v>0.19900000000000001</c:v>
                </c:pt>
                <c:pt idx="15">
                  <c:v>0.219</c:v>
                </c:pt>
                <c:pt idx="16">
                  <c:v>9.8000000000000004E-2</c:v>
                </c:pt>
                <c:pt idx="17">
                  <c:v>0.39300000000000002</c:v>
                </c:pt>
                <c:pt idx="18">
                  <c:v>0.115</c:v>
                </c:pt>
                <c:pt idx="21">
                  <c:v>0.20899999999999999</c:v>
                </c:pt>
                <c:pt idx="22">
                  <c:v>0.32200000000000001</c:v>
                </c:pt>
                <c:pt idx="23">
                  <c:v>0.436</c:v>
                </c:pt>
                <c:pt idx="24">
                  <c:v>0.629</c:v>
                </c:pt>
                <c:pt idx="25">
                  <c:v>0.91800000000000004</c:v>
                </c:pt>
                <c:pt idx="28">
                  <c:v>0.186</c:v>
                </c:pt>
                <c:pt idx="29">
                  <c:v>0.39700000000000002</c:v>
                </c:pt>
                <c:pt idx="30">
                  <c:v>0.41699999999999998</c:v>
                </c:pt>
                <c:pt idx="31">
                  <c:v>3.3000000000000002E-2</c:v>
                </c:pt>
                <c:pt idx="32">
                  <c:v>2.4E-2</c:v>
                </c:pt>
                <c:pt idx="35">
                  <c:v>0.11899999999999999</c:v>
                </c:pt>
                <c:pt idx="36">
                  <c:v>0.106</c:v>
                </c:pt>
                <c:pt idx="37">
                  <c:v>2.7E-2</c:v>
                </c:pt>
                <c:pt idx="38">
                  <c:v>0.25900000000000001</c:v>
                </c:pt>
                <c:pt idx="39">
                  <c:v>0.11799999999999999</c:v>
                </c:pt>
                <c:pt idx="42">
                  <c:v>1.224</c:v>
                </c:pt>
                <c:pt idx="43">
                  <c:v>2.5999999999999999E-2</c:v>
                </c:pt>
                <c:pt idx="44">
                  <c:v>0.66300000000000003</c:v>
                </c:pt>
                <c:pt idx="45">
                  <c:v>5.2999999999999999E-2</c:v>
                </c:pt>
                <c:pt idx="46">
                  <c:v>0.11600000000000001</c:v>
                </c:pt>
                <c:pt idx="49">
                  <c:v>0.02</c:v>
                </c:pt>
                <c:pt idx="50" formatCode="General">
                  <c:v>0.02</c:v>
                </c:pt>
                <c:pt idx="51" formatCode="General">
                  <c:v>0.125</c:v>
                </c:pt>
                <c:pt idx="52" formatCode="General">
                  <c:v>0.39600000000000002</c:v>
                </c:pt>
                <c:pt idx="53" formatCode="General">
                  <c:v>3.4000000000000002E-2</c:v>
                </c:pt>
                <c:pt idx="56" formatCode="General">
                  <c:v>0.03</c:v>
                </c:pt>
              </c:numCache>
            </c:numRef>
          </c:yVal>
          <c:smooth val="1"/>
          <c:extLst>
            <c:ext xmlns:c16="http://schemas.microsoft.com/office/drawing/2014/chart" uri="{C3380CC4-5D6E-409C-BE32-E72D297353CC}">
              <c16:uniqueId val="{00000000-F74B-4FF5-97FA-38B0D5151BC0}"/>
            </c:ext>
          </c:extLst>
        </c:ser>
        <c:ser>
          <c:idx val="1"/>
          <c:order val="1"/>
          <c:tx>
            <c:v>Tank 6 (fine bubble mixing) Eff_Ortho_P</c:v>
          </c:tx>
          <c:spPr>
            <a:ln w="19050">
              <a:solidFill>
                <a:srgbClr val="C00000"/>
              </a:solidFill>
              <a:prstDash val="sysDash"/>
            </a:ln>
          </c:spPr>
          <c:marker>
            <c:symbol val="square"/>
            <c:size val="5"/>
            <c:spPr>
              <a:solidFill>
                <a:srgbClr val="C00000"/>
              </a:solidFill>
              <a:ln w="9525" cap="flat">
                <a:solidFill>
                  <a:srgbClr val="C00000"/>
                </a:solidFill>
                <a:prstDash val="sysDash"/>
              </a:ln>
            </c:spPr>
          </c:marker>
          <c:xVal>
            <c:numRef>
              <c:f>'Special sampling'!$G$591:$G$647</c:f>
              <c:numCache>
                <c:formatCode>[$-F800]dddd\,\ mmmm\ dd\,\ yyyy</c:formatCode>
                <c:ptCount val="57"/>
                <c:pt idx="0">
                  <c:v>42849.496527777781</c:v>
                </c:pt>
                <c:pt idx="1">
                  <c:v>42850.496527777781</c:v>
                </c:pt>
                <c:pt idx="2">
                  <c:v>42851.496527777781</c:v>
                </c:pt>
                <c:pt idx="3">
                  <c:v>42852.496527777781</c:v>
                </c:pt>
                <c:pt idx="4">
                  <c:v>42853.496527777781</c:v>
                </c:pt>
                <c:pt idx="5">
                  <c:v>42854.496527777781</c:v>
                </c:pt>
                <c:pt idx="6">
                  <c:v>42855.496527777781</c:v>
                </c:pt>
                <c:pt idx="7">
                  <c:v>42856.496527777781</c:v>
                </c:pt>
                <c:pt idx="8">
                  <c:v>42857.496527777781</c:v>
                </c:pt>
                <c:pt idx="9">
                  <c:v>42858.496527777781</c:v>
                </c:pt>
                <c:pt idx="10">
                  <c:v>42859.496527777781</c:v>
                </c:pt>
                <c:pt idx="11">
                  <c:v>42860.496527777781</c:v>
                </c:pt>
                <c:pt idx="12">
                  <c:v>42861.496527777781</c:v>
                </c:pt>
                <c:pt idx="13">
                  <c:v>42862.496527777781</c:v>
                </c:pt>
                <c:pt idx="14">
                  <c:v>42863.496527777781</c:v>
                </c:pt>
                <c:pt idx="15">
                  <c:v>42864.496527777781</c:v>
                </c:pt>
                <c:pt idx="16">
                  <c:v>42865.496527777781</c:v>
                </c:pt>
                <c:pt idx="17">
                  <c:v>42866.496527777781</c:v>
                </c:pt>
                <c:pt idx="18">
                  <c:v>42867.496527777781</c:v>
                </c:pt>
                <c:pt idx="19">
                  <c:v>42868.496527777781</c:v>
                </c:pt>
                <c:pt idx="20">
                  <c:v>42869.496527777781</c:v>
                </c:pt>
                <c:pt idx="21">
                  <c:v>42870.496527777781</c:v>
                </c:pt>
                <c:pt idx="22">
                  <c:v>42871.496527777781</c:v>
                </c:pt>
                <c:pt idx="23">
                  <c:v>42872.496527777781</c:v>
                </c:pt>
                <c:pt idx="24">
                  <c:v>42873.496527777781</c:v>
                </c:pt>
                <c:pt idx="25">
                  <c:v>42874.496527777781</c:v>
                </c:pt>
                <c:pt idx="26">
                  <c:v>42875.496527777781</c:v>
                </c:pt>
                <c:pt idx="27">
                  <c:v>42876.496527777781</c:v>
                </c:pt>
                <c:pt idx="28">
                  <c:v>42877.496527777781</c:v>
                </c:pt>
                <c:pt idx="29">
                  <c:v>42878.496527777781</c:v>
                </c:pt>
                <c:pt idx="30">
                  <c:v>42879.496527777781</c:v>
                </c:pt>
                <c:pt idx="31">
                  <c:v>42880.496527777781</c:v>
                </c:pt>
                <c:pt idx="32">
                  <c:v>42881.496527777781</c:v>
                </c:pt>
                <c:pt idx="33">
                  <c:v>42882.496527777781</c:v>
                </c:pt>
                <c:pt idx="34">
                  <c:v>42883.496527777781</c:v>
                </c:pt>
                <c:pt idx="35">
                  <c:v>42884.496527777781</c:v>
                </c:pt>
                <c:pt idx="36">
                  <c:v>42885.496527777781</c:v>
                </c:pt>
                <c:pt idx="37">
                  <c:v>42886.496527777781</c:v>
                </c:pt>
                <c:pt idx="38">
                  <c:v>42887.496527777781</c:v>
                </c:pt>
                <c:pt idx="39">
                  <c:v>42888.496527777781</c:v>
                </c:pt>
                <c:pt idx="40">
                  <c:v>42889.496527777781</c:v>
                </c:pt>
                <c:pt idx="41">
                  <c:v>42890.496527777781</c:v>
                </c:pt>
                <c:pt idx="42">
                  <c:v>42891.496527777781</c:v>
                </c:pt>
                <c:pt idx="43">
                  <c:v>42892.496527777781</c:v>
                </c:pt>
                <c:pt idx="44">
                  <c:v>42893.496527777781</c:v>
                </c:pt>
                <c:pt idx="45">
                  <c:v>42894.496527777781</c:v>
                </c:pt>
                <c:pt idx="46">
                  <c:v>42895.496527777781</c:v>
                </c:pt>
                <c:pt idx="47">
                  <c:v>42896.496527777781</c:v>
                </c:pt>
                <c:pt idx="48">
                  <c:v>42897.496527777781</c:v>
                </c:pt>
                <c:pt idx="49">
                  <c:v>42898.496527777781</c:v>
                </c:pt>
                <c:pt idx="50">
                  <c:v>42899.496527777781</c:v>
                </c:pt>
                <c:pt idx="51">
                  <c:v>42900.496527777781</c:v>
                </c:pt>
                <c:pt idx="52">
                  <c:v>42901.496527777781</c:v>
                </c:pt>
                <c:pt idx="53">
                  <c:v>42902.496527777781</c:v>
                </c:pt>
                <c:pt idx="54">
                  <c:v>42903.496527777781</c:v>
                </c:pt>
                <c:pt idx="55">
                  <c:v>42904.496527777781</c:v>
                </c:pt>
                <c:pt idx="56">
                  <c:v>42905.496527777781</c:v>
                </c:pt>
              </c:numCache>
            </c:numRef>
          </c:xVal>
          <c:yVal>
            <c:numRef>
              <c:f>'Special sampling'!$AB$591:$AB$647</c:f>
              <c:numCache>
                <c:formatCode>0.00</c:formatCode>
                <c:ptCount val="57"/>
                <c:pt idx="0">
                  <c:v>0.14799999999999999</c:v>
                </c:pt>
                <c:pt idx="1">
                  <c:v>0.77</c:v>
                </c:pt>
                <c:pt idx="2">
                  <c:v>4.2999999999999997E-2</c:v>
                </c:pt>
                <c:pt idx="3">
                  <c:v>0.247</c:v>
                </c:pt>
                <c:pt idx="4">
                  <c:v>2.9000000000000001E-2</c:v>
                </c:pt>
                <c:pt idx="7">
                  <c:v>0.318</c:v>
                </c:pt>
                <c:pt idx="8">
                  <c:v>0.252</c:v>
                </c:pt>
                <c:pt idx="9">
                  <c:v>0.218</c:v>
                </c:pt>
                <c:pt idx="10">
                  <c:v>0.501</c:v>
                </c:pt>
                <c:pt idx="11">
                  <c:v>7.6999999999999999E-2</c:v>
                </c:pt>
                <c:pt idx="14">
                  <c:v>0.22800000000000001</c:v>
                </c:pt>
                <c:pt idx="15">
                  <c:v>0.23599999999999999</c:v>
                </c:pt>
                <c:pt idx="16">
                  <c:v>0.08</c:v>
                </c:pt>
                <c:pt idx="17">
                  <c:v>0.46600000000000003</c:v>
                </c:pt>
                <c:pt idx="18">
                  <c:v>0.111</c:v>
                </c:pt>
                <c:pt idx="21">
                  <c:v>0.23200000000000001</c:v>
                </c:pt>
                <c:pt idx="22">
                  <c:v>0.42099999999999999</c:v>
                </c:pt>
                <c:pt idx="23">
                  <c:v>0.44</c:v>
                </c:pt>
                <c:pt idx="24">
                  <c:v>0.58599999999999997</c:v>
                </c:pt>
                <c:pt idx="25">
                  <c:v>0.86199999999999999</c:v>
                </c:pt>
                <c:pt idx="28">
                  <c:v>0.10199999999999999</c:v>
                </c:pt>
                <c:pt idx="29">
                  <c:v>5.6000000000000001E-2</c:v>
                </c:pt>
                <c:pt idx="30">
                  <c:v>0.21</c:v>
                </c:pt>
                <c:pt idx="31">
                  <c:v>2.5000000000000001E-2</c:v>
                </c:pt>
                <c:pt idx="32">
                  <c:v>2.1999999999999999E-2</c:v>
                </c:pt>
                <c:pt idx="35">
                  <c:v>0.106</c:v>
                </c:pt>
                <c:pt idx="36">
                  <c:v>7.5999999999999998E-2</c:v>
                </c:pt>
                <c:pt idx="37">
                  <c:v>2.5000000000000001E-2</c:v>
                </c:pt>
                <c:pt idx="38">
                  <c:v>0.249</c:v>
                </c:pt>
                <c:pt idx="39">
                  <c:v>4.9000000000000002E-2</c:v>
                </c:pt>
                <c:pt idx="42">
                  <c:v>1.2729999999999999</c:v>
                </c:pt>
                <c:pt idx="43">
                  <c:v>3.1E-2</c:v>
                </c:pt>
                <c:pt idx="44">
                  <c:v>0.66400000000000003</c:v>
                </c:pt>
                <c:pt idx="45">
                  <c:v>3.5000000000000003E-2</c:v>
                </c:pt>
                <c:pt idx="46">
                  <c:v>6.9000000000000006E-2</c:v>
                </c:pt>
                <c:pt idx="49">
                  <c:v>0.02</c:v>
                </c:pt>
                <c:pt idx="50" formatCode="General">
                  <c:v>0.14899999999999999</c:v>
                </c:pt>
                <c:pt idx="51" formatCode="General">
                  <c:v>8.7999999999999995E-2</c:v>
                </c:pt>
                <c:pt idx="52" formatCode="General">
                  <c:v>0.48899999999999999</c:v>
                </c:pt>
                <c:pt idx="53" formatCode="General">
                  <c:v>2.1000000000000001E-2</c:v>
                </c:pt>
                <c:pt idx="56" formatCode="General">
                  <c:v>3.4000000000000002E-2</c:v>
                </c:pt>
              </c:numCache>
            </c:numRef>
          </c:yVal>
          <c:smooth val="1"/>
          <c:extLst>
            <c:ext xmlns:c16="http://schemas.microsoft.com/office/drawing/2014/chart" uri="{C3380CC4-5D6E-409C-BE32-E72D297353CC}">
              <c16:uniqueId val="{00000001-F74B-4FF5-97FA-38B0D5151BC0}"/>
            </c:ext>
          </c:extLst>
        </c:ser>
        <c:ser>
          <c:idx val="2"/>
          <c:order val="2"/>
          <c:tx>
            <c:v>Tank 5 Eff_Average_Ortho_P</c:v>
          </c:tx>
          <c:spPr>
            <a:ln w="31750">
              <a:solidFill>
                <a:schemeClr val="accent1">
                  <a:lumMod val="75000"/>
                </a:schemeClr>
              </a:solidFill>
            </a:ln>
          </c:spPr>
          <c:marker>
            <c:symbol val="none"/>
          </c:marker>
          <c:xVal>
            <c:numRef>
              <c:f>'Special sampling'!$G$261:$G$1007</c:f>
              <c:numCache>
                <c:formatCode>[$-F800]dddd\,\ mmmm\ dd\,\ yyyy</c:formatCode>
                <c:ptCount val="747"/>
                <c:pt idx="0">
                  <c:v>42522.496527777781</c:v>
                </c:pt>
                <c:pt idx="1">
                  <c:v>42523.496527777781</c:v>
                </c:pt>
                <c:pt idx="2">
                  <c:v>42524.496527777781</c:v>
                </c:pt>
                <c:pt idx="3">
                  <c:v>42525.496527777781</c:v>
                </c:pt>
                <c:pt idx="4">
                  <c:v>42526.496527777781</c:v>
                </c:pt>
                <c:pt idx="5">
                  <c:v>42527.496527777781</c:v>
                </c:pt>
                <c:pt idx="6">
                  <c:v>42528.496527777781</c:v>
                </c:pt>
                <c:pt idx="7">
                  <c:v>42529.496527777781</c:v>
                </c:pt>
                <c:pt idx="8">
                  <c:v>42530.496527777781</c:v>
                </c:pt>
                <c:pt idx="9">
                  <c:v>42531.496527777781</c:v>
                </c:pt>
                <c:pt idx="10">
                  <c:v>42532.496527777781</c:v>
                </c:pt>
                <c:pt idx="11">
                  <c:v>42533.496527777781</c:v>
                </c:pt>
                <c:pt idx="12">
                  <c:v>42534.496527777781</c:v>
                </c:pt>
                <c:pt idx="13">
                  <c:v>42535.496527777781</c:v>
                </c:pt>
                <c:pt idx="14">
                  <c:v>42536.496527777781</c:v>
                </c:pt>
                <c:pt idx="15">
                  <c:v>42537.496527777781</c:v>
                </c:pt>
                <c:pt idx="16">
                  <c:v>42538.496527777781</c:v>
                </c:pt>
                <c:pt idx="17">
                  <c:v>42539.496527777781</c:v>
                </c:pt>
                <c:pt idx="18">
                  <c:v>42540.496527777781</c:v>
                </c:pt>
                <c:pt idx="19">
                  <c:v>42541.496527777781</c:v>
                </c:pt>
                <c:pt idx="20">
                  <c:v>42542.496527777781</c:v>
                </c:pt>
                <c:pt idx="21">
                  <c:v>42543.496527777781</c:v>
                </c:pt>
                <c:pt idx="22">
                  <c:v>42544.496527777781</c:v>
                </c:pt>
                <c:pt idx="23">
                  <c:v>42545.496527777781</c:v>
                </c:pt>
                <c:pt idx="24">
                  <c:v>42546.496527777781</c:v>
                </c:pt>
                <c:pt idx="25">
                  <c:v>42547.496527777781</c:v>
                </c:pt>
                <c:pt idx="26">
                  <c:v>42548.496527777781</c:v>
                </c:pt>
                <c:pt idx="27">
                  <c:v>42549.496527777781</c:v>
                </c:pt>
                <c:pt idx="28">
                  <c:v>42550.496527777781</c:v>
                </c:pt>
                <c:pt idx="29">
                  <c:v>42551.496527777781</c:v>
                </c:pt>
                <c:pt idx="30">
                  <c:v>42552.496527777781</c:v>
                </c:pt>
                <c:pt idx="31">
                  <c:v>42553.496527777781</c:v>
                </c:pt>
                <c:pt idx="32">
                  <c:v>42554.496527777781</c:v>
                </c:pt>
                <c:pt idx="33">
                  <c:v>42555.496527777781</c:v>
                </c:pt>
                <c:pt idx="34">
                  <c:v>42556.496527777781</c:v>
                </c:pt>
                <c:pt idx="35">
                  <c:v>42557.496527777781</c:v>
                </c:pt>
                <c:pt idx="36">
                  <c:v>42558.496527777781</c:v>
                </c:pt>
                <c:pt idx="37">
                  <c:v>42559.496527777781</c:v>
                </c:pt>
                <c:pt idx="38">
                  <c:v>42560.496527777781</c:v>
                </c:pt>
                <c:pt idx="39">
                  <c:v>42561.496527777781</c:v>
                </c:pt>
                <c:pt idx="40">
                  <c:v>42562.496527777781</c:v>
                </c:pt>
                <c:pt idx="41">
                  <c:v>42563.496527777781</c:v>
                </c:pt>
                <c:pt idx="42">
                  <c:v>42564.496527777781</c:v>
                </c:pt>
                <c:pt idx="43">
                  <c:v>42565.496527777781</c:v>
                </c:pt>
                <c:pt idx="44">
                  <c:v>42566.496527777781</c:v>
                </c:pt>
                <c:pt idx="45">
                  <c:v>42567.496527777781</c:v>
                </c:pt>
                <c:pt idx="46">
                  <c:v>42568.496527777781</c:v>
                </c:pt>
                <c:pt idx="47">
                  <c:v>42569.496527777781</c:v>
                </c:pt>
                <c:pt idx="48">
                  <c:v>42570.496527777781</c:v>
                </c:pt>
                <c:pt idx="49">
                  <c:v>42571.496527777781</c:v>
                </c:pt>
                <c:pt idx="50">
                  <c:v>42572.496527777781</c:v>
                </c:pt>
                <c:pt idx="51">
                  <c:v>42573.496527777781</c:v>
                </c:pt>
                <c:pt idx="52">
                  <c:v>42574.496527777781</c:v>
                </c:pt>
                <c:pt idx="53">
                  <c:v>42575.496527777781</c:v>
                </c:pt>
                <c:pt idx="54">
                  <c:v>42576.496527777781</c:v>
                </c:pt>
                <c:pt idx="55">
                  <c:v>42577.496527777781</c:v>
                </c:pt>
                <c:pt idx="56">
                  <c:v>42578.496527777781</c:v>
                </c:pt>
                <c:pt idx="57">
                  <c:v>42579.496527777781</c:v>
                </c:pt>
                <c:pt idx="58">
                  <c:v>42580.496527777781</c:v>
                </c:pt>
                <c:pt idx="59">
                  <c:v>42581.496527777781</c:v>
                </c:pt>
                <c:pt idx="60">
                  <c:v>42582.496527777781</c:v>
                </c:pt>
                <c:pt idx="61">
                  <c:v>42583.496527777781</c:v>
                </c:pt>
                <c:pt idx="62">
                  <c:v>42584.496527777781</c:v>
                </c:pt>
                <c:pt idx="63">
                  <c:v>42585.496527777781</c:v>
                </c:pt>
                <c:pt idx="64">
                  <c:v>42586.496527777781</c:v>
                </c:pt>
                <c:pt idx="65">
                  <c:v>42587.496527777781</c:v>
                </c:pt>
                <c:pt idx="66">
                  <c:v>42588.496527777781</c:v>
                </c:pt>
                <c:pt idx="67">
                  <c:v>42589.496527777781</c:v>
                </c:pt>
                <c:pt idx="68">
                  <c:v>42590.496527777781</c:v>
                </c:pt>
                <c:pt idx="69">
                  <c:v>42591.496527777781</c:v>
                </c:pt>
                <c:pt idx="70">
                  <c:v>42592.496527777781</c:v>
                </c:pt>
                <c:pt idx="71">
                  <c:v>42593.496527777781</c:v>
                </c:pt>
                <c:pt idx="72">
                  <c:v>42594.496527777781</c:v>
                </c:pt>
                <c:pt idx="73">
                  <c:v>42595.496527777781</c:v>
                </c:pt>
                <c:pt idx="74">
                  <c:v>42596.496527777781</c:v>
                </c:pt>
                <c:pt idx="75">
                  <c:v>42597.496527777781</c:v>
                </c:pt>
                <c:pt idx="76">
                  <c:v>42598.496527777781</c:v>
                </c:pt>
                <c:pt idx="77">
                  <c:v>42599.496527777781</c:v>
                </c:pt>
                <c:pt idx="78">
                  <c:v>42600.496527777781</c:v>
                </c:pt>
                <c:pt idx="79">
                  <c:v>42601.496527777781</c:v>
                </c:pt>
                <c:pt idx="80">
                  <c:v>42602.496527777781</c:v>
                </c:pt>
                <c:pt idx="81">
                  <c:v>42603.496527777781</c:v>
                </c:pt>
                <c:pt idx="82">
                  <c:v>42604.496527777781</c:v>
                </c:pt>
                <c:pt idx="83">
                  <c:v>42605.496527777781</c:v>
                </c:pt>
                <c:pt idx="84">
                  <c:v>42606.496527777781</c:v>
                </c:pt>
                <c:pt idx="85">
                  <c:v>42607.496527777781</c:v>
                </c:pt>
                <c:pt idx="86">
                  <c:v>42608.496527777781</c:v>
                </c:pt>
                <c:pt idx="87">
                  <c:v>42609.496527777781</c:v>
                </c:pt>
                <c:pt idx="88">
                  <c:v>42610.496527777781</c:v>
                </c:pt>
                <c:pt idx="89">
                  <c:v>42611.496527777781</c:v>
                </c:pt>
                <c:pt idx="90">
                  <c:v>42612.496527777781</c:v>
                </c:pt>
                <c:pt idx="91">
                  <c:v>42613.496527777781</c:v>
                </c:pt>
                <c:pt idx="92">
                  <c:v>42614.496527777781</c:v>
                </c:pt>
                <c:pt idx="93">
                  <c:v>42615.496527777781</c:v>
                </c:pt>
                <c:pt idx="94">
                  <c:v>42616.496527777781</c:v>
                </c:pt>
                <c:pt idx="95">
                  <c:v>42617.496527777781</c:v>
                </c:pt>
                <c:pt idx="96">
                  <c:v>42618.496527777781</c:v>
                </c:pt>
                <c:pt idx="97">
                  <c:v>42619.496527777781</c:v>
                </c:pt>
                <c:pt idx="98">
                  <c:v>42620.496527777781</c:v>
                </c:pt>
                <c:pt idx="99">
                  <c:v>42621.496527777781</c:v>
                </c:pt>
                <c:pt idx="100">
                  <c:v>42622.496527777781</c:v>
                </c:pt>
                <c:pt idx="101">
                  <c:v>42623.496527777781</c:v>
                </c:pt>
                <c:pt idx="102">
                  <c:v>42624.496527777781</c:v>
                </c:pt>
                <c:pt idx="103">
                  <c:v>42625.496527777781</c:v>
                </c:pt>
                <c:pt idx="104">
                  <c:v>42626.496527777781</c:v>
                </c:pt>
                <c:pt idx="105">
                  <c:v>42627.496527777781</c:v>
                </c:pt>
                <c:pt idx="106">
                  <c:v>42628.496527777781</c:v>
                </c:pt>
                <c:pt idx="107">
                  <c:v>42629.496527777781</c:v>
                </c:pt>
                <c:pt idx="108">
                  <c:v>42630.496527777781</c:v>
                </c:pt>
                <c:pt idx="109">
                  <c:v>42631.496527777781</c:v>
                </c:pt>
                <c:pt idx="110">
                  <c:v>42632.496527777781</c:v>
                </c:pt>
                <c:pt idx="111">
                  <c:v>42633.496527777781</c:v>
                </c:pt>
                <c:pt idx="112">
                  <c:v>42634.496527777781</c:v>
                </c:pt>
                <c:pt idx="113">
                  <c:v>42635.496527777781</c:v>
                </c:pt>
                <c:pt idx="114">
                  <c:v>42636.496527777781</c:v>
                </c:pt>
                <c:pt idx="115">
                  <c:v>42637.496527777781</c:v>
                </c:pt>
                <c:pt idx="116">
                  <c:v>42638.496527777781</c:v>
                </c:pt>
                <c:pt idx="117">
                  <c:v>42639.496527777781</c:v>
                </c:pt>
                <c:pt idx="118">
                  <c:v>42640.496527777781</c:v>
                </c:pt>
                <c:pt idx="119">
                  <c:v>42641.496527777781</c:v>
                </c:pt>
                <c:pt idx="120">
                  <c:v>42642.496527777781</c:v>
                </c:pt>
                <c:pt idx="121">
                  <c:v>42643.496527777781</c:v>
                </c:pt>
                <c:pt idx="122">
                  <c:v>42644.496527777781</c:v>
                </c:pt>
                <c:pt idx="123">
                  <c:v>42645.496527777781</c:v>
                </c:pt>
                <c:pt idx="124">
                  <c:v>42646.496527777781</c:v>
                </c:pt>
                <c:pt idx="125">
                  <c:v>42647.496527777781</c:v>
                </c:pt>
                <c:pt idx="126">
                  <c:v>42648.496527777781</c:v>
                </c:pt>
                <c:pt idx="127">
                  <c:v>42649.496527777781</c:v>
                </c:pt>
                <c:pt idx="128">
                  <c:v>42650.496527777781</c:v>
                </c:pt>
                <c:pt idx="129">
                  <c:v>42651.496527777781</c:v>
                </c:pt>
                <c:pt idx="130">
                  <c:v>42652.496527777781</c:v>
                </c:pt>
                <c:pt idx="131">
                  <c:v>42653.496527777781</c:v>
                </c:pt>
                <c:pt idx="132">
                  <c:v>42654.496527777781</c:v>
                </c:pt>
                <c:pt idx="133">
                  <c:v>42655.496527777781</c:v>
                </c:pt>
                <c:pt idx="134">
                  <c:v>42656.496527777781</c:v>
                </c:pt>
                <c:pt idx="135">
                  <c:v>42657.496527777781</c:v>
                </c:pt>
                <c:pt idx="136">
                  <c:v>42658.496527777781</c:v>
                </c:pt>
                <c:pt idx="137">
                  <c:v>42659.496527777781</c:v>
                </c:pt>
                <c:pt idx="138">
                  <c:v>42660.496527777781</c:v>
                </c:pt>
                <c:pt idx="139">
                  <c:v>42661.496527777781</c:v>
                </c:pt>
                <c:pt idx="140">
                  <c:v>42662.496527777781</c:v>
                </c:pt>
                <c:pt idx="141">
                  <c:v>42663.496527777781</c:v>
                </c:pt>
                <c:pt idx="142">
                  <c:v>42664.496527777781</c:v>
                </c:pt>
                <c:pt idx="143">
                  <c:v>42665.496527777781</c:v>
                </c:pt>
                <c:pt idx="144">
                  <c:v>42666.496527777781</c:v>
                </c:pt>
                <c:pt idx="145">
                  <c:v>42667.496527777781</c:v>
                </c:pt>
                <c:pt idx="146">
                  <c:v>42668.496527777781</c:v>
                </c:pt>
                <c:pt idx="147">
                  <c:v>42669.496527777781</c:v>
                </c:pt>
                <c:pt idx="148">
                  <c:v>42670.496527777781</c:v>
                </c:pt>
                <c:pt idx="149">
                  <c:v>42671.496527777781</c:v>
                </c:pt>
                <c:pt idx="150">
                  <c:v>42672.496527777781</c:v>
                </c:pt>
                <c:pt idx="151">
                  <c:v>42673.496527777781</c:v>
                </c:pt>
                <c:pt idx="152">
                  <c:v>42674.496527777781</c:v>
                </c:pt>
                <c:pt idx="153">
                  <c:v>42675.496527777781</c:v>
                </c:pt>
                <c:pt idx="154">
                  <c:v>42676.496527777781</c:v>
                </c:pt>
                <c:pt idx="155">
                  <c:v>42677.496527777781</c:v>
                </c:pt>
                <c:pt idx="156">
                  <c:v>42678.496527777781</c:v>
                </c:pt>
                <c:pt idx="157">
                  <c:v>42679.496527777781</c:v>
                </c:pt>
                <c:pt idx="158">
                  <c:v>42680.496527777781</c:v>
                </c:pt>
                <c:pt idx="159">
                  <c:v>42681.496527777781</c:v>
                </c:pt>
                <c:pt idx="160">
                  <c:v>42682.496527777781</c:v>
                </c:pt>
                <c:pt idx="161">
                  <c:v>42683.496527777781</c:v>
                </c:pt>
                <c:pt idx="162">
                  <c:v>42684.496527777781</c:v>
                </c:pt>
                <c:pt idx="163">
                  <c:v>42685.496527777781</c:v>
                </c:pt>
                <c:pt idx="164">
                  <c:v>42686.496527777781</c:v>
                </c:pt>
                <c:pt idx="165">
                  <c:v>42687.496527777781</c:v>
                </c:pt>
                <c:pt idx="166">
                  <c:v>42688.496527777781</c:v>
                </c:pt>
                <c:pt idx="167">
                  <c:v>42689.496527777781</c:v>
                </c:pt>
                <c:pt idx="168">
                  <c:v>42690.496527777781</c:v>
                </c:pt>
                <c:pt idx="169">
                  <c:v>42691.496527777781</c:v>
                </c:pt>
                <c:pt idx="170">
                  <c:v>42692.496527777781</c:v>
                </c:pt>
                <c:pt idx="171">
                  <c:v>42693.496527777781</c:v>
                </c:pt>
                <c:pt idx="172">
                  <c:v>42694.496527777781</c:v>
                </c:pt>
                <c:pt idx="173">
                  <c:v>42695.496527777781</c:v>
                </c:pt>
                <c:pt idx="174">
                  <c:v>42696.496527777781</c:v>
                </c:pt>
                <c:pt idx="175">
                  <c:v>42697.496527777781</c:v>
                </c:pt>
                <c:pt idx="176">
                  <c:v>42698.496527777781</c:v>
                </c:pt>
                <c:pt idx="177">
                  <c:v>42699.496527777781</c:v>
                </c:pt>
                <c:pt idx="178">
                  <c:v>42700.496527777781</c:v>
                </c:pt>
                <c:pt idx="179">
                  <c:v>42701.496527777781</c:v>
                </c:pt>
                <c:pt idx="180">
                  <c:v>42702.496527777781</c:v>
                </c:pt>
                <c:pt idx="181">
                  <c:v>42703.496527777781</c:v>
                </c:pt>
                <c:pt idx="182">
                  <c:v>42704.496527777781</c:v>
                </c:pt>
                <c:pt idx="183">
                  <c:v>42705.496527777781</c:v>
                </c:pt>
                <c:pt idx="184">
                  <c:v>42706.496527777781</c:v>
                </c:pt>
                <c:pt idx="185">
                  <c:v>42707.496527777781</c:v>
                </c:pt>
                <c:pt idx="186">
                  <c:v>42708.496527777781</c:v>
                </c:pt>
                <c:pt idx="187">
                  <c:v>42709.496527777781</c:v>
                </c:pt>
                <c:pt idx="188">
                  <c:v>42710.496527777781</c:v>
                </c:pt>
                <c:pt idx="189">
                  <c:v>42711.496527777781</c:v>
                </c:pt>
                <c:pt idx="190">
                  <c:v>42712.496527777781</c:v>
                </c:pt>
                <c:pt idx="191">
                  <c:v>42713.496527777781</c:v>
                </c:pt>
                <c:pt idx="192">
                  <c:v>42714.496527777781</c:v>
                </c:pt>
                <c:pt idx="193">
                  <c:v>42715.496527777781</c:v>
                </c:pt>
                <c:pt idx="194">
                  <c:v>42716.496527777781</c:v>
                </c:pt>
                <c:pt idx="195">
                  <c:v>42717.496527777781</c:v>
                </c:pt>
                <c:pt idx="196">
                  <c:v>42718.496527777781</c:v>
                </c:pt>
                <c:pt idx="197">
                  <c:v>42719.496527777781</c:v>
                </c:pt>
                <c:pt idx="198">
                  <c:v>42720.496527777781</c:v>
                </c:pt>
                <c:pt idx="199">
                  <c:v>42721.496527777781</c:v>
                </c:pt>
                <c:pt idx="200">
                  <c:v>42722.496527777781</c:v>
                </c:pt>
                <c:pt idx="201">
                  <c:v>42723.496527777781</c:v>
                </c:pt>
                <c:pt idx="202">
                  <c:v>42724.496527777781</c:v>
                </c:pt>
                <c:pt idx="203">
                  <c:v>42725.496527777781</c:v>
                </c:pt>
                <c:pt idx="204">
                  <c:v>42726.496527777781</c:v>
                </c:pt>
                <c:pt idx="205">
                  <c:v>42727.496527777781</c:v>
                </c:pt>
                <c:pt idx="206">
                  <c:v>42728.496527777781</c:v>
                </c:pt>
                <c:pt idx="207">
                  <c:v>42729.496527777781</c:v>
                </c:pt>
                <c:pt idx="208">
                  <c:v>42730.496527777781</c:v>
                </c:pt>
                <c:pt idx="209">
                  <c:v>42731.496527777781</c:v>
                </c:pt>
                <c:pt idx="210">
                  <c:v>42732.496527777781</c:v>
                </c:pt>
                <c:pt idx="211">
                  <c:v>42733.496527777781</c:v>
                </c:pt>
                <c:pt idx="212">
                  <c:v>42734.496527777781</c:v>
                </c:pt>
                <c:pt idx="213">
                  <c:v>42735.496527777781</c:v>
                </c:pt>
                <c:pt idx="214">
                  <c:v>42736.496527777781</c:v>
                </c:pt>
                <c:pt idx="215">
                  <c:v>42737.496527777781</c:v>
                </c:pt>
                <c:pt idx="216">
                  <c:v>42738.496527777781</c:v>
                </c:pt>
                <c:pt idx="217">
                  <c:v>42739.496527777781</c:v>
                </c:pt>
                <c:pt idx="218">
                  <c:v>42740.496527777781</c:v>
                </c:pt>
                <c:pt idx="219">
                  <c:v>42741.496527777781</c:v>
                </c:pt>
                <c:pt idx="220">
                  <c:v>42742.496527777781</c:v>
                </c:pt>
                <c:pt idx="221">
                  <c:v>42743.496527777781</c:v>
                </c:pt>
                <c:pt idx="222">
                  <c:v>42744.496527777781</c:v>
                </c:pt>
                <c:pt idx="223">
                  <c:v>42745.496527777781</c:v>
                </c:pt>
                <c:pt idx="224">
                  <c:v>42746.496527777781</c:v>
                </c:pt>
                <c:pt idx="225">
                  <c:v>42747.496527777781</c:v>
                </c:pt>
                <c:pt idx="226">
                  <c:v>42748.496527777781</c:v>
                </c:pt>
                <c:pt idx="227">
                  <c:v>42749.496527777781</c:v>
                </c:pt>
                <c:pt idx="228">
                  <c:v>42750.496527777781</c:v>
                </c:pt>
                <c:pt idx="229">
                  <c:v>42751.496527777781</c:v>
                </c:pt>
                <c:pt idx="230">
                  <c:v>42752.496527777781</c:v>
                </c:pt>
                <c:pt idx="231">
                  <c:v>42753.496527777781</c:v>
                </c:pt>
                <c:pt idx="232">
                  <c:v>42754.496527777781</c:v>
                </c:pt>
                <c:pt idx="233">
                  <c:v>42755.496527777781</c:v>
                </c:pt>
                <c:pt idx="234">
                  <c:v>42756.496527777781</c:v>
                </c:pt>
                <c:pt idx="235">
                  <c:v>42757.496527777781</c:v>
                </c:pt>
                <c:pt idx="236">
                  <c:v>42758.496527777781</c:v>
                </c:pt>
                <c:pt idx="237">
                  <c:v>42759.496527777781</c:v>
                </c:pt>
                <c:pt idx="238">
                  <c:v>42760.496527777781</c:v>
                </c:pt>
                <c:pt idx="239">
                  <c:v>42761.496527777781</c:v>
                </c:pt>
                <c:pt idx="240">
                  <c:v>42762.496527777781</c:v>
                </c:pt>
                <c:pt idx="241">
                  <c:v>42763.496527777781</c:v>
                </c:pt>
                <c:pt idx="242">
                  <c:v>42764.496527777781</c:v>
                </c:pt>
                <c:pt idx="243">
                  <c:v>42765.496527777781</c:v>
                </c:pt>
                <c:pt idx="244">
                  <c:v>42766.496527777781</c:v>
                </c:pt>
                <c:pt idx="245">
                  <c:v>42767.496527777781</c:v>
                </c:pt>
                <c:pt idx="246">
                  <c:v>42768.496527777781</c:v>
                </c:pt>
                <c:pt idx="247">
                  <c:v>42769.496527777781</c:v>
                </c:pt>
                <c:pt idx="248">
                  <c:v>42770.496527777781</c:v>
                </c:pt>
                <c:pt idx="249">
                  <c:v>42771.496527777781</c:v>
                </c:pt>
                <c:pt idx="250">
                  <c:v>42772.496527777781</c:v>
                </c:pt>
                <c:pt idx="251">
                  <c:v>42773.496527777781</c:v>
                </c:pt>
                <c:pt idx="252">
                  <c:v>42774.496527777781</c:v>
                </c:pt>
                <c:pt idx="253">
                  <c:v>42775.496527777781</c:v>
                </c:pt>
                <c:pt idx="254">
                  <c:v>42776.496527777781</c:v>
                </c:pt>
                <c:pt idx="255">
                  <c:v>42777.496527777781</c:v>
                </c:pt>
                <c:pt idx="256">
                  <c:v>42778.496527777781</c:v>
                </c:pt>
                <c:pt idx="257">
                  <c:v>42779.496527777781</c:v>
                </c:pt>
                <c:pt idx="258">
                  <c:v>42780.496527777781</c:v>
                </c:pt>
                <c:pt idx="259">
                  <c:v>42781.496527777781</c:v>
                </c:pt>
                <c:pt idx="260">
                  <c:v>42782.496527777781</c:v>
                </c:pt>
                <c:pt idx="261">
                  <c:v>42783.496527777781</c:v>
                </c:pt>
                <c:pt idx="262">
                  <c:v>42784.496527777781</c:v>
                </c:pt>
                <c:pt idx="263">
                  <c:v>42785.496527777781</c:v>
                </c:pt>
                <c:pt idx="264">
                  <c:v>42786.496527777781</c:v>
                </c:pt>
                <c:pt idx="265">
                  <c:v>42787.496527777781</c:v>
                </c:pt>
                <c:pt idx="266">
                  <c:v>42788.496527777781</c:v>
                </c:pt>
                <c:pt idx="267">
                  <c:v>42789.496527777781</c:v>
                </c:pt>
                <c:pt idx="268">
                  <c:v>42790.496527777781</c:v>
                </c:pt>
                <c:pt idx="269">
                  <c:v>42791.496527777781</c:v>
                </c:pt>
                <c:pt idx="270">
                  <c:v>42792.496527777781</c:v>
                </c:pt>
                <c:pt idx="271">
                  <c:v>42793.496527777781</c:v>
                </c:pt>
                <c:pt idx="272">
                  <c:v>42794.496527777781</c:v>
                </c:pt>
                <c:pt idx="273">
                  <c:v>42795.496527777781</c:v>
                </c:pt>
                <c:pt idx="274">
                  <c:v>42796.496527777781</c:v>
                </c:pt>
                <c:pt idx="275">
                  <c:v>42797.496527777781</c:v>
                </c:pt>
                <c:pt idx="276">
                  <c:v>42798.496527777781</c:v>
                </c:pt>
                <c:pt idx="277">
                  <c:v>42799.496527777781</c:v>
                </c:pt>
                <c:pt idx="278">
                  <c:v>42800.496527777781</c:v>
                </c:pt>
                <c:pt idx="279">
                  <c:v>42801.496527777781</c:v>
                </c:pt>
                <c:pt idx="280">
                  <c:v>42802.496527777781</c:v>
                </c:pt>
                <c:pt idx="281">
                  <c:v>42803.496527777781</c:v>
                </c:pt>
                <c:pt idx="282">
                  <c:v>42804.496527777781</c:v>
                </c:pt>
                <c:pt idx="283">
                  <c:v>42805.496527777781</c:v>
                </c:pt>
                <c:pt idx="284">
                  <c:v>42806.496527777781</c:v>
                </c:pt>
                <c:pt idx="285">
                  <c:v>42807.496527777781</c:v>
                </c:pt>
                <c:pt idx="286">
                  <c:v>42808.496527777781</c:v>
                </c:pt>
                <c:pt idx="287">
                  <c:v>42809.496527777781</c:v>
                </c:pt>
                <c:pt idx="288">
                  <c:v>42810.496527777781</c:v>
                </c:pt>
                <c:pt idx="289">
                  <c:v>42811.496527777781</c:v>
                </c:pt>
                <c:pt idx="290">
                  <c:v>42812.496527777781</c:v>
                </c:pt>
                <c:pt idx="291">
                  <c:v>42813.496527777781</c:v>
                </c:pt>
                <c:pt idx="292">
                  <c:v>42814.496527777781</c:v>
                </c:pt>
                <c:pt idx="293">
                  <c:v>42815.496527777781</c:v>
                </c:pt>
                <c:pt idx="294">
                  <c:v>42816.496527777781</c:v>
                </c:pt>
                <c:pt idx="295">
                  <c:v>42817.496527777781</c:v>
                </c:pt>
                <c:pt idx="296">
                  <c:v>42818.496527777781</c:v>
                </c:pt>
                <c:pt idx="297">
                  <c:v>42819.496527777781</c:v>
                </c:pt>
                <c:pt idx="298">
                  <c:v>42820.496527777781</c:v>
                </c:pt>
                <c:pt idx="299">
                  <c:v>42821.496527777781</c:v>
                </c:pt>
                <c:pt idx="300">
                  <c:v>42822.496527777781</c:v>
                </c:pt>
                <c:pt idx="301">
                  <c:v>42823.496527777781</c:v>
                </c:pt>
                <c:pt idx="302">
                  <c:v>42824.496527777781</c:v>
                </c:pt>
                <c:pt idx="303">
                  <c:v>42825.496527777781</c:v>
                </c:pt>
                <c:pt idx="304">
                  <c:v>42826.496527777781</c:v>
                </c:pt>
                <c:pt idx="305">
                  <c:v>42827.496527777781</c:v>
                </c:pt>
                <c:pt idx="306">
                  <c:v>42828.496527777781</c:v>
                </c:pt>
                <c:pt idx="307">
                  <c:v>42829.496527777781</c:v>
                </c:pt>
                <c:pt idx="308">
                  <c:v>42830.496527777781</c:v>
                </c:pt>
                <c:pt idx="309">
                  <c:v>42831.496527777781</c:v>
                </c:pt>
                <c:pt idx="310">
                  <c:v>42832.496527777781</c:v>
                </c:pt>
                <c:pt idx="311">
                  <c:v>42833.496527777781</c:v>
                </c:pt>
                <c:pt idx="312">
                  <c:v>42834.496527777781</c:v>
                </c:pt>
                <c:pt idx="313">
                  <c:v>42835.496527777781</c:v>
                </c:pt>
                <c:pt idx="314">
                  <c:v>42836.496527777781</c:v>
                </c:pt>
                <c:pt idx="315">
                  <c:v>42837.496527777781</c:v>
                </c:pt>
                <c:pt idx="316">
                  <c:v>42838.496527777781</c:v>
                </c:pt>
                <c:pt idx="317">
                  <c:v>42839.496527777781</c:v>
                </c:pt>
                <c:pt idx="318">
                  <c:v>42840.496527777781</c:v>
                </c:pt>
                <c:pt idx="319">
                  <c:v>42841.496527777781</c:v>
                </c:pt>
                <c:pt idx="320">
                  <c:v>42842.496527777781</c:v>
                </c:pt>
                <c:pt idx="321">
                  <c:v>42843.496527777781</c:v>
                </c:pt>
                <c:pt idx="322">
                  <c:v>42844.496527777781</c:v>
                </c:pt>
                <c:pt idx="323">
                  <c:v>42845.496527777781</c:v>
                </c:pt>
                <c:pt idx="324">
                  <c:v>42846.496527777781</c:v>
                </c:pt>
                <c:pt idx="325">
                  <c:v>42847.496527777781</c:v>
                </c:pt>
                <c:pt idx="326">
                  <c:v>42848.496527777781</c:v>
                </c:pt>
                <c:pt idx="330">
                  <c:v>42849.496527777781</c:v>
                </c:pt>
                <c:pt idx="331">
                  <c:v>42850.496527777781</c:v>
                </c:pt>
                <c:pt idx="332">
                  <c:v>42851.496527777781</c:v>
                </c:pt>
                <c:pt idx="333">
                  <c:v>42852.496527777781</c:v>
                </c:pt>
                <c:pt idx="334">
                  <c:v>42853.496527777781</c:v>
                </c:pt>
                <c:pt idx="335">
                  <c:v>42854.496527777781</c:v>
                </c:pt>
                <c:pt idx="336">
                  <c:v>42855.496527777781</c:v>
                </c:pt>
                <c:pt idx="337">
                  <c:v>42856.496527777781</c:v>
                </c:pt>
                <c:pt idx="338">
                  <c:v>42857.496527777781</c:v>
                </c:pt>
                <c:pt idx="339">
                  <c:v>42858.496527777781</c:v>
                </c:pt>
                <c:pt idx="340">
                  <c:v>42859.496527777781</c:v>
                </c:pt>
                <c:pt idx="341">
                  <c:v>42860.496527777781</c:v>
                </c:pt>
                <c:pt idx="342">
                  <c:v>42861.496527777781</c:v>
                </c:pt>
                <c:pt idx="343">
                  <c:v>42862.496527777781</c:v>
                </c:pt>
                <c:pt idx="344">
                  <c:v>42863.496527777781</c:v>
                </c:pt>
                <c:pt idx="345">
                  <c:v>42864.496527777781</c:v>
                </c:pt>
                <c:pt idx="346">
                  <c:v>42865.496527777781</c:v>
                </c:pt>
                <c:pt idx="347">
                  <c:v>42866.496527777781</c:v>
                </c:pt>
                <c:pt idx="348">
                  <c:v>42867.496527777781</c:v>
                </c:pt>
                <c:pt idx="349">
                  <c:v>42868.496527777781</c:v>
                </c:pt>
                <c:pt idx="350">
                  <c:v>42869.496527777781</c:v>
                </c:pt>
                <c:pt idx="351">
                  <c:v>42870.496527777781</c:v>
                </c:pt>
                <c:pt idx="352">
                  <c:v>42871.496527777781</c:v>
                </c:pt>
                <c:pt idx="353">
                  <c:v>42872.496527777781</c:v>
                </c:pt>
                <c:pt idx="354">
                  <c:v>42873.496527777781</c:v>
                </c:pt>
                <c:pt idx="355">
                  <c:v>42874.496527777781</c:v>
                </c:pt>
                <c:pt idx="356">
                  <c:v>42875.496527777781</c:v>
                </c:pt>
                <c:pt idx="357">
                  <c:v>42876.496527777781</c:v>
                </c:pt>
                <c:pt idx="358">
                  <c:v>42877.496527777781</c:v>
                </c:pt>
                <c:pt idx="359">
                  <c:v>42878.496527777781</c:v>
                </c:pt>
                <c:pt idx="360">
                  <c:v>42879.496527777781</c:v>
                </c:pt>
                <c:pt idx="361">
                  <c:v>42880.496527777781</c:v>
                </c:pt>
                <c:pt idx="362">
                  <c:v>42881.496527777781</c:v>
                </c:pt>
                <c:pt idx="363">
                  <c:v>42882.496527777781</c:v>
                </c:pt>
                <c:pt idx="364">
                  <c:v>42883.496527777781</c:v>
                </c:pt>
                <c:pt idx="365">
                  <c:v>42884.496527777781</c:v>
                </c:pt>
                <c:pt idx="366">
                  <c:v>42885.496527777781</c:v>
                </c:pt>
                <c:pt idx="367">
                  <c:v>42886.496527777781</c:v>
                </c:pt>
                <c:pt idx="368">
                  <c:v>42887.496527777781</c:v>
                </c:pt>
                <c:pt idx="369">
                  <c:v>42888.496527777781</c:v>
                </c:pt>
                <c:pt idx="370">
                  <c:v>42889.496527777781</c:v>
                </c:pt>
                <c:pt idx="371">
                  <c:v>42890.496527777781</c:v>
                </c:pt>
                <c:pt idx="372">
                  <c:v>42891.496527777781</c:v>
                </c:pt>
                <c:pt idx="373">
                  <c:v>42892.496527777781</c:v>
                </c:pt>
                <c:pt idx="374">
                  <c:v>42893.496527777781</c:v>
                </c:pt>
                <c:pt idx="375">
                  <c:v>42894.496527777781</c:v>
                </c:pt>
                <c:pt idx="376">
                  <c:v>42895.496527777781</c:v>
                </c:pt>
                <c:pt idx="377">
                  <c:v>42896.496527777781</c:v>
                </c:pt>
                <c:pt idx="378">
                  <c:v>42897.496527777781</c:v>
                </c:pt>
                <c:pt idx="379">
                  <c:v>42898.496527777781</c:v>
                </c:pt>
                <c:pt idx="380">
                  <c:v>42899.496527777781</c:v>
                </c:pt>
                <c:pt idx="381">
                  <c:v>42900.496527777781</c:v>
                </c:pt>
                <c:pt idx="382">
                  <c:v>42901.496527777781</c:v>
                </c:pt>
                <c:pt idx="383">
                  <c:v>42902.496527777781</c:v>
                </c:pt>
                <c:pt idx="384">
                  <c:v>42903.496527777781</c:v>
                </c:pt>
                <c:pt idx="385">
                  <c:v>42904.496527777781</c:v>
                </c:pt>
                <c:pt idx="386">
                  <c:v>42905.496527777781</c:v>
                </c:pt>
                <c:pt idx="389">
                  <c:v>42906.496527777781</c:v>
                </c:pt>
                <c:pt idx="390">
                  <c:v>42907.496527777781</c:v>
                </c:pt>
                <c:pt idx="391">
                  <c:v>42908.496527777781</c:v>
                </c:pt>
                <c:pt idx="392">
                  <c:v>42909.496527777781</c:v>
                </c:pt>
                <c:pt idx="393">
                  <c:v>42910.496527777781</c:v>
                </c:pt>
                <c:pt idx="394">
                  <c:v>42911.496527777781</c:v>
                </c:pt>
                <c:pt idx="395">
                  <c:v>42912.496527777781</c:v>
                </c:pt>
                <c:pt idx="396">
                  <c:v>42913.496527777781</c:v>
                </c:pt>
                <c:pt idx="397">
                  <c:v>42914.496527777781</c:v>
                </c:pt>
                <c:pt idx="398">
                  <c:v>42915.496527777781</c:v>
                </c:pt>
                <c:pt idx="399">
                  <c:v>42916.496527777781</c:v>
                </c:pt>
                <c:pt idx="400">
                  <c:v>42917.496527777781</c:v>
                </c:pt>
                <c:pt idx="401">
                  <c:v>42918.496527777781</c:v>
                </c:pt>
                <c:pt idx="402">
                  <c:v>42919.496527777781</c:v>
                </c:pt>
                <c:pt idx="403">
                  <c:v>42920.496527777781</c:v>
                </c:pt>
                <c:pt idx="404">
                  <c:v>42921.496527777781</c:v>
                </c:pt>
                <c:pt idx="405">
                  <c:v>42922.496527777781</c:v>
                </c:pt>
                <c:pt idx="406">
                  <c:v>42923.496527777781</c:v>
                </c:pt>
                <c:pt idx="407">
                  <c:v>42924.496527777781</c:v>
                </c:pt>
                <c:pt idx="408">
                  <c:v>42925.496527777781</c:v>
                </c:pt>
                <c:pt idx="409">
                  <c:v>42926.496527777781</c:v>
                </c:pt>
                <c:pt idx="410">
                  <c:v>42927.496527777781</c:v>
                </c:pt>
                <c:pt idx="411">
                  <c:v>42928.496527777781</c:v>
                </c:pt>
                <c:pt idx="412">
                  <c:v>42929.496527777781</c:v>
                </c:pt>
                <c:pt idx="413">
                  <c:v>42930.496527777781</c:v>
                </c:pt>
                <c:pt idx="414">
                  <c:v>42931.496527777781</c:v>
                </c:pt>
                <c:pt idx="415">
                  <c:v>42932.496527777781</c:v>
                </c:pt>
                <c:pt idx="416">
                  <c:v>42933.496527777781</c:v>
                </c:pt>
                <c:pt idx="417">
                  <c:v>42934.496527777781</c:v>
                </c:pt>
                <c:pt idx="418">
                  <c:v>42935.496527777781</c:v>
                </c:pt>
                <c:pt idx="419">
                  <c:v>42936.496527777781</c:v>
                </c:pt>
                <c:pt idx="420">
                  <c:v>42937.496527777781</c:v>
                </c:pt>
                <c:pt idx="421">
                  <c:v>42938.496527777781</c:v>
                </c:pt>
                <c:pt idx="422">
                  <c:v>42939.496527777781</c:v>
                </c:pt>
                <c:pt idx="423">
                  <c:v>42940.496527777781</c:v>
                </c:pt>
                <c:pt idx="424">
                  <c:v>42941.496527777781</c:v>
                </c:pt>
                <c:pt idx="425">
                  <c:v>42942.496527777781</c:v>
                </c:pt>
                <c:pt idx="426">
                  <c:v>42943.496527777781</c:v>
                </c:pt>
                <c:pt idx="427">
                  <c:v>42944.496527777781</c:v>
                </c:pt>
                <c:pt idx="428">
                  <c:v>42945.496527777781</c:v>
                </c:pt>
                <c:pt idx="429">
                  <c:v>42946.496527777781</c:v>
                </c:pt>
                <c:pt idx="430">
                  <c:v>42947.496527777781</c:v>
                </c:pt>
                <c:pt idx="431">
                  <c:v>42948.496527777781</c:v>
                </c:pt>
                <c:pt idx="432">
                  <c:v>42949.496527777781</c:v>
                </c:pt>
                <c:pt idx="433">
                  <c:v>42950.496527777781</c:v>
                </c:pt>
                <c:pt idx="434">
                  <c:v>42951.496527777781</c:v>
                </c:pt>
                <c:pt idx="435">
                  <c:v>42952.496527777781</c:v>
                </c:pt>
                <c:pt idx="436">
                  <c:v>42953.496527777781</c:v>
                </c:pt>
                <c:pt idx="437">
                  <c:v>42954.496527777781</c:v>
                </c:pt>
                <c:pt idx="438">
                  <c:v>42955.496527777781</c:v>
                </c:pt>
                <c:pt idx="439">
                  <c:v>42956.496527777781</c:v>
                </c:pt>
                <c:pt idx="440">
                  <c:v>42957.496527777781</c:v>
                </c:pt>
                <c:pt idx="441">
                  <c:v>42958.496527777781</c:v>
                </c:pt>
                <c:pt idx="442">
                  <c:v>42959.496527777781</c:v>
                </c:pt>
                <c:pt idx="443">
                  <c:v>42960.496527777781</c:v>
                </c:pt>
                <c:pt idx="444">
                  <c:v>42961.496527777781</c:v>
                </c:pt>
                <c:pt idx="445">
                  <c:v>42962.496527777781</c:v>
                </c:pt>
                <c:pt idx="446">
                  <c:v>42963.496527777781</c:v>
                </c:pt>
                <c:pt idx="447">
                  <c:v>42964.496527777781</c:v>
                </c:pt>
                <c:pt idx="448">
                  <c:v>42965.496527777781</c:v>
                </c:pt>
                <c:pt idx="449">
                  <c:v>42966.496527777781</c:v>
                </c:pt>
                <c:pt idx="450">
                  <c:v>42967.496527777781</c:v>
                </c:pt>
                <c:pt idx="451">
                  <c:v>42968.496527777781</c:v>
                </c:pt>
                <c:pt idx="452">
                  <c:v>42969.496527777781</c:v>
                </c:pt>
                <c:pt idx="453">
                  <c:v>42970.496527777781</c:v>
                </c:pt>
                <c:pt idx="454">
                  <c:v>42971.496527777781</c:v>
                </c:pt>
                <c:pt idx="455">
                  <c:v>42972.496527777781</c:v>
                </c:pt>
                <c:pt idx="456">
                  <c:v>42973.496527777781</c:v>
                </c:pt>
                <c:pt idx="457">
                  <c:v>42974.496527777781</c:v>
                </c:pt>
                <c:pt idx="458">
                  <c:v>42975.496527777781</c:v>
                </c:pt>
                <c:pt idx="459">
                  <c:v>42976.496527777781</c:v>
                </c:pt>
                <c:pt idx="460">
                  <c:v>42977.496527777781</c:v>
                </c:pt>
                <c:pt idx="461">
                  <c:v>42978.496527777781</c:v>
                </c:pt>
                <c:pt idx="462">
                  <c:v>42979.496527777781</c:v>
                </c:pt>
                <c:pt idx="463">
                  <c:v>42980.496527777781</c:v>
                </c:pt>
                <c:pt idx="464">
                  <c:v>42981.496527777781</c:v>
                </c:pt>
                <c:pt idx="465">
                  <c:v>42982.496527777781</c:v>
                </c:pt>
                <c:pt idx="466">
                  <c:v>42983.496527777781</c:v>
                </c:pt>
                <c:pt idx="467">
                  <c:v>42984.496527777781</c:v>
                </c:pt>
                <c:pt idx="468">
                  <c:v>42985.496527777781</c:v>
                </c:pt>
                <c:pt idx="469">
                  <c:v>42986.496527777781</c:v>
                </c:pt>
                <c:pt idx="470">
                  <c:v>42987.496527777781</c:v>
                </c:pt>
                <c:pt idx="471">
                  <c:v>42988.496527777781</c:v>
                </c:pt>
                <c:pt idx="472">
                  <c:v>42989.496527777781</c:v>
                </c:pt>
                <c:pt idx="473">
                  <c:v>42990.496527777781</c:v>
                </c:pt>
                <c:pt idx="474">
                  <c:v>42991.496527777781</c:v>
                </c:pt>
                <c:pt idx="475">
                  <c:v>42992.496527777781</c:v>
                </c:pt>
                <c:pt idx="476">
                  <c:v>42993.496527777781</c:v>
                </c:pt>
                <c:pt idx="477">
                  <c:v>42994.496527777781</c:v>
                </c:pt>
                <c:pt idx="478">
                  <c:v>42995.496527777781</c:v>
                </c:pt>
                <c:pt idx="479">
                  <c:v>42996.496527777781</c:v>
                </c:pt>
                <c:pt idx="480">
                  <c:v>42997.496527777781</c:v>
                </c:pt>
                <c:pt idx="481">
                  <c:v>42998.496527777781</c:v>
                </c:pt>
                <c:pt idx="482">
                  <c:v>42999.496527777781</c:v>
                </c:pt>
                <c:pt idx="483">
                  <c:v>43000.496527777781</c:v>
                </c:pt>
                <c:pt idx="484">
                  <c:v>43001.496527777781</c:v>
                </c:pt>
                <c:pt idx="485">
                  <c:v>43002.496527777781</c:v>
                </c:pt>
                <c:pt idx="486">
                  <c:v>43003.496527777781</c:v>
                </c:pt>
                <c:pt idx="487">
                  <c:v>43004.496527777781</c:v>
                </c:pt>
                <c:pt idx="488">
                  <c:v>43005.496527777781</c:v>
                </c:pt>
                <c:pt idx="489">
                  <c:v>43006.496527777781</c:v>
                </c:pt>
                <c:pt idx="490">
                  <c:v>43007.496527777781</c:v>
                </c:pt>
                <c:pt idx="491">
                  <c:v>43008.496527777781</c:v>
                </c:pt>
                <c:pt idx="492">
                  <c:v>43009.496527777781</c:v>
                </c:pt>
                <c:pt idx="493">
                  <c:v>43010.496527777781</c:v>
                </c:pt>
                <c:pt idx="494">
                  <c:v>43011.496527777781</c:v>
                </c:pt>
                <c:pt idx="495">
                  <c:v>43012.496527777781</c:v>
                </c:pt>
                <c:pt idx="496">
                  <c:v>43013.496527777781</c:v>
                </c:pt>
                <c:pt idx="497">
                  <c:v>43014.496527777781</c:v>
                </c:pt>
                <c:pt idx="498">
                  <c:v>43015.496527777781</c:v>
                </c:pt>
                <c:pt idx="499">
                  <c:v>43016.496527777781</c:v>
                </c:pt>
                <c:pt idx="500">
                  <c:v>43017.496527777781</c:v>
                </c:pt>
                <c:pt idx="501">
                  <c:v>43018.496527777781</c:v>
                </c:pt>
                <c:pt idx="502">
                  <c:v>43019.496527777781</c:v>
                </c:pt>
                <c:pt idx="503">
                  <c:v>43020.496527777781</c:v>
                </c:pt>
                <c:pt idx="504">
                  <c:v>43021.496527777781</c:v>
                </c:pt>
                <c:pt idx="505">
                  <c:v>43022.496527777781</c:v>
                </c:pt>
                <c:pt idx="506">
                  <c:v>43023.496527777781</c:v>
                </c:pt>
                <c:pt idx="507">
                  <c:v>43024.496527777781</c:v>
                </c:pt>
                <c:pt idx="508">
                  <c:v>43025.496527777781</c:v>
                </c:pt>
                <c:pt idx="509">
                  <c:v>43026.496527777781</c:v>
                </c:pt>
                <c:pt idx="510">
                  <c:v>43027.496527777781</c:v>
                </c:pt>
                <c:pt idx="511">
                  <c:v>43028.496527777781</c:v>
                </c:pt>
                <c:pt idx="512">
                  <c:v>43029.496527777781</c:v>
                </c:pt>
                <c:pt idx="513">
                  <c:v>43030.496527777781</c:v>
                </c:pt>
                <c:pt idx="514">
                  <c:v>43031.496527777781</c:v>
                </c:pt>
                <c:pt idx="515">
                  <c:v>43032.496527777781</c:v>
                </c:pt>
                <c:pt idx="516">
                  <c:v>43033.496527777781</c:v>
                </c:pt>
                <c:pt idx="517">
                  <c:v>43034.496527777781</c:v>
                </c:pt>
                <c:pt idx="518">
                  <c:v>43035.496527777781</c:v>
                </c:pt>
                <c:pt idx="519">
                  <c:v>43036.496527777781</c:v>
                </c:pt>
                <c:pt idx="520">
                  <c:v>43037.496527777781</c:v>
                </c:pt>
                <c:pt idx="521">
                  <c:v>43038.496527777781</c:v>
                </c:pt>
                <c:pt idx="522">
                  <c:v>43039.496527777781</c:v>
                </c:pt>
                <c:pt idx="523">
                  <c:v>43040.496527777781</c:v>
                </c:pt>
                <c:pt idx="524">
                  <c:v>43041.496527777781</c:v>
                </c:pt>
                <c:pt idx="525">
                  <c:v>43042.496527777781</c:v>
                </c:pt>
                <c:pt idx="526">
                  <c:v>43043.496527777781</c:v>
                </c:pt>
                <c:pt idx="527">
                  <c:v>43044.496527777781</c:v>
                </c:pt>
                <c:pt idx="528">
                  <c:v>43045.496527777781</c:v>
                </c:pt>
                <c:pt idx="529">
                  <c:v>43046.496527777781</c:v>
                </c:pt>
                <c:pt idx="530">
                  <c:v>43047.496527777781</c:v>
                </c:pt>
                <c:pt idx="531">
                  <c:v>43048.496527777781</c:v>
                </c:pt>
                <c:pt idx="532">
                  <c:v>43049.496527777781</c:v>
                </c:pt>
                <c:pt idx="533">
                  <c:v>43050.496527777781</c:v>
                </c:pt>
                <c:pt idx="534">
                  <c:v>43051.496527777781</c:v>
                </c:pt>
                <c:pt idx="535">
                  <c:v>43052.496527777781</c:v>
                </c:pt>
                <c:pt idx="536">
                  <c:v>43053.496527777781</c:v>
                </c:pt>
                <c:pt idx="537">
                  <c:v>43054.496527777781</c:v>
                </c:pt>
                <c:pt idx="538">
                  <c:v>43055.496527777781</c:v>
                </c:pt>
                <c:pt idx="539">
                  <c:v>43056.496527777781</c:v>
                </c:pt>
                <c:pt idx="540">
                  <c:v>43057.496527777781</c:v>
                </c:pt>
                <c:pt idx="541">
                  <c:v>43058.496527777781</c:v>
                </c:pt>
                <c:pt idx="542">
                  <c:v>43059.496527777781</c:v>
                </c:pt>
                <c:pt idx="543">
                  <c:v>43060.496527777781</c:v>
                </c:pt>
                <c:pt idx="544">
                  <c:v>43061.496527777781</c:v>
                </c:pt>
                <c:pt idx="545">
                  <c:v>43062.496527777781</c:v>
                </c:pt>
                <c:pt idx="546">
                  <c:v>43063.496527777781</c:v>
                </c:pt>
                <c:pt idx="547">
                  <c:v>43064.496527777781</c:v>
                </c:pt>
                <c:pt idx="548">
                  <c:v>43065.496527777781</c:v>
                </c:pt>
                <c:pt idx="549">
                  <c:v>43066.496527777781</c:v>
                </c:pt>
                <c:pt idx="550">
                  <c:v>43067.496527777781</c:v>
                </c:pt>
                <c:pt idx="551">
                  <c:v>43068.496527777781</c:v>
                </c:pt>
                <c:pt idx="552">
                  <c:v>43069.496527777781</c:v>
                </c:pt>
                <c:pt idx="553">
                  <c:v>43070.496527777781</c:v>
                </c:pt>
                <c:pt idx="554">
                  <c:v>43071.496527777781</c:v>
                </c:pt>
                <c:pt idx="555">
                  <c:v>43072.496527777781</c:v>
                </c:pt>
                <c:pt idx="556">
                  <c:v>43073.496527777781</c:v>
                </c:pt>
                <c:pt idx="557">
                  <c:v>43074.496527777781</c:v>
                </c:pt>
                <c:pt idx="558">
                  <c:v>43075.496527777781</c:v>
                </c:pt>
                <c:pt idx="559">
                  <c:v>43076.496527777781</c:v>
                </c:pt>
                <c:pt idx="560">
                  <c:v>43077.496527777781</c:v>
                </c:pt>
                <c:pt idx="561">
                  <c:v>43078.496527777781</c:v>
                </c:pt>
                <c:pt idx="562">
                  <c:v>43079.496527777781</c:v>
                </c:pt>
                <c:pt idx="563">
                  <c:v>43080.496527777781</c:v>
                </c:pt>
                <c:pt idx="564">
                  <c:v>43081.496527777781</c:v>
                </c:pt>
                <c:pt idx="565">
                  <c:v>43082.496527777781</c:v>
                </c:pt>
                <c:pt idx="566">
                  <c:v>43083.496527777781</c:v>
                </c:pt>
                <c:pt idx="567">
                  <c:v>43084.496527777781</c:v>
                </c:pt>
                <c:pt idx="568">
                  <c:v>43085.496527777781</c:v>
                </c:pt>
                <c:pt idx="569">
                  <c:v>43086.496527777781</c:v>
                </c:pt>
                <c:pt idx="570">
                  <c:v>43087.496527777781</c:v>
                </c:pt>
                <c:pt idx="571">
                  <c:v>43088.496527777781</c:v>
                </c:pt>
                <c:pt idx="572">
                  <c:v>43089.496527777781</c:v>
                </c:pt>
                <c:pt idx="573">
                  <c:v>43090.496527777781</c:v>
                </c:pt>
                <c:pt idx="574">
                  <c:v>43091.496527777781</c:v>
                </c:pt>
                <c:pt idx="575">
                  <c:v>43092.496527777781</c:v>
                </c:pt>
                <c:pt idx="576">
                  <c:v>43093.496527777781</c:v>
                </c:pt>
                <c:pt idx="577">
                  <c:v>43094.496527777781</c:v>
                </c:pt>
                <c:pt idx="578">
                  <c:v>43095.496527777781</c:v>
                </c:pt>
                <c:pt idx="579">
                  <c:v>43096.496527777781</c:v>
                </c:pt>
                <c:pt idx="580">
                  <c:v>43097.496527777781</c:v>
                </c:pt>
                <c:pt idx="581">
                  <c:v>43098.496527777781</c:v>
                </c:pt>
                <c:pt idx="582">
                  <c:v>43099.496527777781</c:v>
                </c:pt>
                <c:pt idx="583">
                  <c:v>43100.496527777781</c:v>
                </c:pt>
                <c:pt idx="584">
                  <c:v>43101.496527777781</c:v>
                </c:pt>
                <c:pt idx="585">
                  <c:v>43102.496527777781</c:v>
                </c:pt>
                <c:pt idx="586">
                  <c:v>43103.496527777781</c:v>
                </c:pt>
                <c:pt idx="587">
                  <c:v>43104.496527777781</c:v>
                </c:pt>
                <c:pt idx="588">
                  <c:v>43105.496527777781</c:v>
                </c:pt>
                <c:pt idx="589">
                  <c:v>43106.496527777781</c:v>
                </c:pt>
                <c:pt idx="590">
                  <c:v>43107.496527777781</c:v>
                </c:pt>
                <c:pt idx="591">
                  <c:v>43108.496527777781</c:v>
                </c:pt>
                <c:pt idx="592">
                  <c:v>43109.496527777781</c:v>
                </c:pt>
                <c:pt idx="593">
                  <c:v>43110.496527777781</c:v>
                </c:pt>
                <c:pt idx="594">
                  <c:v>43111.496527777781</c:v>
                </c:pt>
                <c:pt idx="595">
                  <c:v>43112.496527777781</c:v>
                </c:pt>
                <c:pt idx="596">
                  <c:v>43113.496527777781</c:v>
                </c:pt>
                <c:pt idx="597">
                  <c:v>43114.496527777781</c:v>
                </c:pt>
                <c:pt idx="598">
                  <c:v>43115.496527777781</c:v>
                </c:pt>
                <c:pt idx="599">
                  <c:v>43116.496527777781</c:v>
                </c:pt>
                <c:pt idx="600">
                  <c:v>43117.496527777781</c:v>
                </c:pt>
                <c:pt idx="601">
                  <c:v>43118.496527777781</c:v>
                </c:pt>
                <c:pt idx="602">
                  <c:v>43119.496527777781</c:v>
                </c:pt>
                <c:pt idx="603">
                  <c:v>43120.496527777781</c:v>
                </c:pt>
                <c:pt idx="604">
                  <c:v>43121.496527777781</c:v>
                </c:pt>
                <c:pt idx="605">
                  <c:v>43122.496527777781</c:v>
                </c:pt>
                <c:pt idx="606">
                  <c:v>43123.496527777781</c:v>
                </c:pt>
                <c:pt idx="607">
                  <c:v>43124.496527777781</c:v>
                </c:pt>
                <c:pt idx="608">
                  <c:v>43125.496527777781</c:v>
                </c:pt>
                <c:pt idx="609">
                  <c:v>43126.496527777781</c:v>
                </c:pt>
                <c:pt idx="610">
                  <c:v>43127.496527777781</c:v>
                </c:pt>
                <c:pt idx="611">
                  <c:v>43128.496527777781</c:v>
                </c:pt>
                <c:pt idx="612">
                  <c:v>43129.496527777781</c:v>
                </c:pt>
                <c:pt idx="613">
                  <c:v>43130.496527777781</c:v>
                </c:pt>
                <c:pt idx="614">
                  <c:v>43131.496527777781</c:v>
                </c:pt>
                <c:pt idx="615">
                  <c:v>43132.496527777781</c:v>
                </c:pt>
                <c:pt idx="616">
                  <c:v>43133.496527777781</c:v>
                </c:pt>
                <c:pt idx="617">
                  <c:v>43134.496527777781</c:v>
                </c:pt>
                <c:pt idx="618">
                  <c:v>43135.496527777781</c:v>
                </c:pt>
                <c:pt idx="619">
                  <c:v>43136.496527777781</c:v>
                </c:pt>
                <c:pt idx="620">
                  <c:v>43137.496527777781</c:v>
                </c:pt>
                <c:pt idx="621">
                  <c:v>43138.496527777781</c:v>
                </c:pt>
                <c:pt idx="622">
                  <c:v>43139.496527777781</c:v>
                </c:pt>
                <c:pt idx="623">
                  <c:v>43140.496527777781</c:v>
                </c:pt>
                <c:pt idx="624">
                  <c:v>43141.496527777781</c:v>
                </c:pt>
                <c:pt idx="625">
                  <c:v>43142.496527777781</c:v>
                </c:pt>
                <c:pt idx="626">
                  <c:v>43143.496527777781</c:v>
                </c:pt>
                <c:pt idx="627">
                  <c:v>43144.496527777781</c:v>
                </c:pt>
                <c:pt idx="628">
                  <c:v>43145.496527777781</c:v>
                </c:pt>
                <c:pt idx="629">
                  <c:v>43146.496527777781</c:v>
                </c:pt>
                <c:pt idx="630">
                  <c:v>43147.496527777781</c:v>
                </c:pt>
                <c:pt idx="631">
                  <c:v>43148.496527777781</c:v>
                </c:pt>
                <c:pt idx="632">
                  <c:v>43149.496527777781</c:v>
                </c:pt>
                <c:pt idx="633">
                  <c:v>43150.496527777781</c:v>
                </c:pt>
                <c:pt idx="634">
                  <c:v>43151.496527777781</c:v>
                </c:pt>
                <c:pt idx="635">
                  <c:v>43152.496527777781</c:v>
                </c:pt>
                <c:pt idx="636">
                  <c:v>43153.496527777781</c:v>
                </c:pt>
                <c:pt idx="637">
                  <c:v>43154.496527777781</c:v>
                </c:pt>
                <c:pt idx="638">
                  <c:v>43155.496527777781</c:v>
                </c:pt>
                <c:pt idx="639">
                  <c:v>43156.496527777781</c:v>
                </c:pt>
                <c:pt idx="640">
                  <c:v>43157.496527777781</c:v>
                </c:pt>
                <c:pt idx="641">
                  <c:v>43158.496527777781</c:v>
                </c:pt>
                <c:pt idx="642">
                  <c:v>43159.496527777781</c:v>
                </c:pt>
                <c:pt idx="643">
                  <c:v>43160.496527777781</c:v>
                </c:pt>
                <c:pt idx="644">
                  <c:v>43161.496527777781</c:v>
                </c:pt>
                <c:pt idx="645">
                  <c:v>43162.496527777781</c:v>
                </c:pt>
                <c:pt idx="646">
                  <c:v>43163.496527777781</c:v>
                </c:pt>
                <c:pt idx="647">
                  <c:v>43164.496527777781</c:v>
                </c:pt>
                <c:pt idx="648">
                  <c:v>43165.496527777781</c:v>
                </c:pt>
                <c:pt idx="649">
                  <c:v>43166.496527777781</c:v>
                </c:pt>
                <c:pt idx="650">
                  <c:v>43167.496527777781</c:v>
                </c:pt>
                <c:pt idx="651">
                  <c:v>43168.496527777781</c:v>
                </c:pt>
                <c:pt idx="652">
                  <c:v>43169.496527777781</c:v>
                </c:pt>
                <c:pt idx="653">
                  <c:v>43170.496527777781</c:v>
                </c:pt>
                <c:pt idx="654">
                  <c:v>43171.496527777781</c:v>
                </c:pt>
                <c:pt idx="655">
                  <c:v>43172.496527777781</c:v>
                </c:pt>
                <c:pt idx="656">
                  <c:v>43173.496527777781</c:v>
                </c:pt>
                <c:pt idx="657">
                  <c:v>43174.496527777781</c:v>
                </c:pt>
                <c:pt idx="658">
                  <c:v>43175.496527777781</c:v>
                </c:pt>
                <c:pt idx="659">
                  <c:v>43176.496527777781</c:v>
                </c:pt>
                <c:pt idx="660">
                  <c:v>43177.496527777781</c:v>
                </c:pt>
                <c:pt idx="661">
                  <c:v>43178.496527777781</c:v>
                </c:pt>
                <c:pt idx="662">
                  <c:v>43179.496527777781</c:v>
                </c:pt>
                <c:pt idx="663">
                  <c:v>43180.496527777781</c:v>
                </c:pt>
                <c:pt idx="664">
                  <c:v>43181.496527777781</c:v>
                </c:pt>
                <c:pt idx="665">
                  <c:v>43182.496527777781</c:v>
                </c:pt>
                <c:pt idx="666">
                  <c:v>43183.496527777781</c:v>
                </c:pt>
                <c:pt idx="667">
                  <c:v>43184.496527777781</c:v>
                </c:pt>
                <c:pt idx="668">
                  <c:v>43185.496527777781</c:v>
                </c:pt>
                <c:pt idx="669">
                  <c:v>43186.496527777781</c:v>
                </c:pt>
                <c:pt idx="670">
                  <c:v>43187.496527777781</c:v>
                </c:pt>
                <c:pt idx="671">
                  <c:v>43188.496527777781</c:v>
                </c:pt>
                <c:pt idx="672">
                  <c:v>43189.496527777781</c:v>
                </c:pt>
                <c:pt idx="673">
                  <c:v>43190.496527777781</c:v>
                </c:pt>
                <c:pt idx="674">
                  <c:v>43191.496527777781</c:v>
                </c:pt>
                <c:pt idx="675">
                  <c:v>43192.496527777781</c:v>
                </c:pt>
                <c:pt idx="676">
                  <c:v>43193.496527777781</c:v>
                </c:pt>
                <c:pt idx="677">
                  <c:v>43194.496527777781</c:v>
                </c:pt>
                <c:pt idx="678">
                  <c:v>43195.496527777781</c:v>
                </c:pt>
                <c:pt idx="679">
                  <c:v>43196.496527777781</c:v>
                </c:pt>
                <c:pt idx="680">
                  <c:v>43197.496527777781</c:v>
                </c:pt>
                <c:pt idx="681">
                  <c:v>43198.496527777781</c:v>
                </c:pt>
                <c:pt idx="682">
                  <c:v>43199.496527777781</c:v>
                </c:pt>
                <c:pt idx="683">
                  <c:v>43200.496527777781</c:v>
                </c:pt>
                <c:pt idx="684">
                  <c:v>43201.496527777781</c:v>
                </c:pt>
                <c:pt idx="685">
                  <c:v>43202.496527777781</c:v>
                </c:pt>
                <c:pt idx="686">
                  <c:v>43203.496527777781</c:v>
                </c:pt>
                <c:pt idx="687">
                  <c:v>43204.496527777781</c:v>
                </c:pt>
                <c:pt idx="688">
                  <c:v>43205.496527777781</c:v>
                </c:pt>
                <c:pt idx="689">
                  <c:v>43206.496527777781</c:v>
                </c:pt>
                <c:pt idx="690">
                  <c:v>43207.496527777781</c:v>
                </c:pt>
                <c:pt idx="691">
                  <c:v>43208.496527777781</c:v>
                </c:pt>
                <c:pt idx="692">
                  <c:v>43209.496527777781</c:v>
                </c:pt>
                <c:pt idx="693">
                  <c:v>43210.496527777781</c:v>
                </c:pt>
                <c:pt idx="694">
                  <c:v>43211.496527777781</c:v>
                </c:pt>
                <c:pt idx="695">
                  <c:v>43212.496527777781</c:v>
                </c:pt>
                <c:pt idx="696">
                  <c:v>43213.496527777781</c:v>
                </c:pt>
                <c:pt idx="697">
                  <c:v>43214.496527777781</c:v>
                </c:pt>
                <c:pt idx="698">
                  <c:v>43215.496527777781</c:v>
                </c:pt>
                <c:pt idx="699">
                  <c:v>43216.496527777781</c:v>
                </c:pt>
                <c:pt idx="700">
                  <c:v>43217.496527777781</c:v>
                </c:pt>
                <c:pt idx="701">
                  <c:v>43218.496527777781</c:v>
                </c:pt>
                <c:pt idx="702">
                  <c:v>43219.496527777781</c:v>
                </c:pt>
                <c:pt idx="703">
                  <c:v>43220.496527777781</c:v>
                </c:pt>
                <c:pt idx="704">
                  <c:v>43221.496527777781</c:v>
                </c:pt>
                <c:pt idx="705">
                  <c:v>43222.496527777781</c:v>
                </c:pt>
                <c:pt idx="706">
                  <c:v>43223.496527777781</c:v>
                </c:pt>
                <c:pt idx="707">
                  <c:v>43224.496527777781</c:v>
                </c:pt>
                <c:pt idx="708">
                  <c:v>43225.496527777781</c:v>
                </c:pt>
                <c:pt idx="709">
                  <c:v>43226.496527777781</c:v>
                </c:pt>
                <c:pt idx="710">
                  <c:v>43227.496527777781</c:v>
                </c:pt>
                <c:pt idx="711">
                  <c:v>43228.496527777781</c:v>
                </c:pt>
                <c:pt idx="712">
                  <c:v>43229.496527777781</c:v>
                </c:pt>
                <c:pt idx="713">
                  <c:v>43230.496527777781</c:v>
                </c:pt>
                <c:pt idx="714">
                  <c:v>43231.496527777781</c:v>
                </c:pt>
                <c:pt idx="715">
                  <c:v>43232.496527777781</c:v>
                </c:pt>
                <c:pt idx="716">
                  <c:v>43233.496527777781</c:v>
                </c:pt>
                <c:pt idx="717">
                  <c:v>43234.496527777781</c:v>
                </c:pt>
                <c:pt idx="718">
                  <c:v>43235.496527777781</c:v>
                </c:pt>
                <c:pt idx="719">
                  <c:v>43236.496527777781</c:v>
                </c:pt>
                <c:pt idx="720">
                  <c:v>43237.496527777781</c:v>
                </c:pt>
                <c:pt idx="721">
                  <c:v>43238.496527777781</c:v>
                </c:pt>
                <c:pt idx="722">
                  <c:v>43239.496527777781</c:v>
                </c:pt>
                <c:pt idx="723">
                  <c:v>43240.496527777781</c:v>
                </c:pt>
                <c:pt idx="724">
                  <c:v>43241.496527777781</c:v>
                </c:pt>
                <c:pt idx="725">
                  <c:v>43242.496527777781</c:v>
                </c:pt>
                <c:pt idx="726">
                  <c:v>43243.496527777781</c:v>
                </c:pt>
                <c:pt idx="727">
                  <c:v>43244.496527777781</c:v>
                </c:pt>
                <c:pt idx="728">
                  <c:v>43245.496527777781</c:v>
                </c:pt>
                <c:pt idx="729">
                  <c:v>43246.496527777781</c:v>
                </c:pt>
                <c:pt idx="730">
                  <c:v>43247.496527777781</c:v>
                </c:pt>
                <c:pt idx="731">
                  <c:v>43248.496527777781</c:v>
                </c:pt>
                <c:pt idx="732">
                  <c:v>43249.496527777781</c:v>
                </c:pt>
                <c:pt idx="733">
                  <c:v>43250.496527777781</c:v>
                </c:pt>
                <c:pt idx="734">
                  <c:v>43251.496527777781</c:v>
                </c:pt>
                <c:pt idx="735">
                  <c:v>43252.496527777781</c:v>
                </c:pt>
                <c:pt idx="736">
                  <c:v>43253.496527777781</c:v>
                </c:pt>
                <c:pt idx="737">
                  <c:v>43254.496527777781</c:v>
                </c:pt>
                <c:pt idx="738">
                  <c:v>43255.496527777781</c:v>
                </c:pt>
                <c:pt idx="739">
                  <c:v>43256.496527777781</c:v>
                </c:pt>
                <c:pt idx="740">
                  <c:v>43257.496527777781</c:v>
                </c:pt>
                <c:pt idx="741">
                  <c:v>43258.496527777781</c:v>
                </c:pt>
                <c:pt idx="742">
                  <c:v>43259.496527777781</c:v>
                </c:pt>
                <c:pt idx="743">
                  <c:v>43260.496527777781</c:v>
                </c:pt>
                <c:pt idx="744">
                  <c:v>43261.496527777781</c:v>
                </c:pt>
                <c:pt idx="745">
                  <c:v>43262.496527777781</c:v>
                </c:pt>
                <c:pt idx="746">
                  <c:v>43263.496527777781</c:v>
                </c:pt>
              </c:numCache>
            </c:numRef>
          </c:xVal>
          <c:yVal>
            <c:numRef>
              <c:f>'Special sampling'!$AC$261:$AC$1007</c:f>
              <c:numCache>
                <c:formatCode>0.00</c:formatCode>
                <c:ptCount val="747"/>
                <c:pt idx="0">
                  <c:v>0.33822727272727271</c:v>
                </c:pt>
                <c:pt idx="1">
                  <c:v>0.33822727272727271</c:v>
                </c:pt>
                <c:pt idx="2">
                  <c:v>0.33822727272727271</c:v>
                </c:pt>
                <c:pt idx="3">
                  <c:v>0.33822727272727271</c:v>
                </c:pt>
                <c:pt idx="4">
                  <c:v>0.33822727272727271</c:v>
                </c:pt>
                <c:pt idx="5">
                  <c:v>0.33822727272727271</c:v>
                </c:pt>
                <c:pt idx="6">
                  <c:v>0.33822727272727271</c:v>
                </c:pt>
                <c:pt idx="7">
                  <c:v>0.33822727272727271</c:v>
                </c:pt>
                <c:pt idx="8">
                  <c:v>0.33822727272727271</c:v>
                </c:pt>
                <c:pt idx="9">
                  <c:v>0.33822727272727271</c:v>
                </c:pt>
                <c:pt idx="10">
                  <c:v>0.33822727272727271</c:v>
                </c:pt>
                <c:pt idx="11">
                  <c:v>0.33822727272727271</c:v>
                </c:pt>
                <c:pt idx="12">
                  <c:v>0.33822727272727271</c:v>
                </c:pt>
                <c:pt idx="13">
                  <c:v>0.33822727272727271</c:v>
                </c:pt>
                <c:pt idx="14">
                  <c:v>0.33822727272727271</c:v>
                </c:pt>
                <c:pt idx="15">
                  <c:v>0.33822727272727271</c:v>
                </c:pt>
                <c:pt idx="16">
                  <c:v>0.33822727272727271</c:v>
                </c:pt>
                <c:pt idx="17">
                  <c:v>0.33822727272727271</c:v>
                </c:pt>
                <c:pt idx="18">
                  <c:v>0.33822727272727271</c:v>
                </c:pt>
                <c:pt idx="19">
                  <c:v>0.33822727272727271</c:v>
                </c:pt>
                <c:pt idx="20">
                  <c:v>0.33822727272727271</c:v>
                </c:pt>
                <c:pt idx="21">
                  <c:v>0.33822727272727271</c:v>
                </c:pt>
                <c:pt idx="22">
                  <c:v>0.33822727272727271</c:v>
                </c:pt>
                <c:pt idx="23">
                  <c:v>0.33822727272727271</c:v>
                </c:pt>
                <c:pt idx="24">
                  <c:v>0.33822727272727271</c:v>
                </c:pt>
                <c:pt idx="25">
                  <c:v>0.33822727272727271</c:v>
                </c:pt>
                <c:pt idx="26">
                  <c:v>0.33822727272727271</c:v>
                </c:pt>
                <c:pt idx="27">
                  <c:v>0.33822727272727271</c:v>
                </c:pt>
                <c:pt idx="28">
                  <c:v>0.33822727272727271</c:v>
                </c:pt>
                <c:pt idx="29">
                  <c:v>0.33822727272727271</c:v>
                </c:pt>
                <c:pt idx="30">
                  <c:v>0.46260000000000001</c:v>
                </c:pt>
                <c:pt idx="31">
                  <c:v>0.46260000000000001</c:v>
                </c:pt>
                <c:pt idx="32">
                  <c:v>0.46260000000000001</c:v>
                </c:pt>
                <c:pt idx="33">
                  <c:v>0.46260000000000001</c:v>
                </c:pt>
                <c:pt idx="34">
                  <c:v>0.46260000000000001</c:v>
                </c:pt>
                <c:pt idx="35">
                  <c:v>0.46260000000000001</c:v>
                </c:pt>
                <c:pt idx="36">
                  <c:v>0.46260000000000001</c:v>
                </c:pt>
                <c:pt idx="37">
                  <c:v>0.46260000000000001</c:v>
                </c:pt>
                <c:pt idx="38">
                  <c:v>0.46260000000000001</c:v>
                </c:pt>
                <c:pt idx="39">
                  <c:v>0.46260000000000001</c:v>
                </c:pt>
                <c:pt idx="40">
                  <c:v>0.46260000000000001</c:v>
                </c:pt>
                <c:pt idx="41">
                  <c:v>0.46260000000000001</c:v>
                </c:pt>
                <c:pt idx="42">
                  <c:v>0.46260000000000001</c:v>
                </c:pt>
                <c:pt idx="43">
                  <c:v>0.46260000000000001</c:v>
                </c:pt>
                <c:pt idx="44">
                  <c:v>0.46260000000000001</c:v>
                </c:pt>
                <c:pt idx="45">
                  <c:v>0.46260000000000001</c:v>
                </c:pt>
                <c:pt idx="46">
                  <c:v>0.46260000000000001</c:v>
                </c:pt>
                <c:pt idx="47">
                  <c:v>0.46260000000000001</c:v>
                </c:pt>
                <c:pt idx="48">
                  <c:v>0.46260000000000001</c:v>
                </c:pt>
                <c:pt idx="49">
                  <c:v>0.46260000000000001</c:v>
                </c:pt>
                <c:pt idx="50">
                  <c:v>0.46260000000000001</c:v>
                </c:pt>
                <c:pt idx="51">
                  <c:v>0.46260000000000001</c:v>
                </c:pt>
                <c:pt idx="52">
                  <c:v>0.46260000000000001</c:v>
                </c:pt>
                <c:pt idx="53">
                  <c:v>0.46260000000000001</c:v>
                </c:pt>
                <c:pt idx="54">
                  <c:v>0.46260000000000001</c:v>
                </c:pt>
                <c:pt idx="55">
                  <c:v>0.46260000000000001</c:v>
                </c:pt>
                <c:pt idx="56">
                  <c:v>0.46260000000000001</c:v>
                </c:pt>
                <c:pt idx="57">
                  <c:v>0.46260000000000001</c:v>
                </c:pt>
                <c:pt idx="58">
                  <c:v>0.46260000000000001</c:v>
                </c:pt>
                <c:pt idx="59">
                  <c:v>0.46260000000000001</c:v>
                </c:pt>
                <c:pt idx="60">
                  <c:v>0.46260000000000001</c:v>
                </c:pt>
                <c:pt idx="61">
                  <c:v>0.36665217391304344</c:v>
                </c:pt>
                <c:pt idx="62">
                  <c:v>0.36665217391304344</c:v>
                </c:pt>
                <c:pt idx="63">
                  <c:v>0.36665217391304344</c:v>
                </c:pt>
                <c:pt idx="64">
                  <c:v>0.36665217391304344</c:v>
                </c:pt>
                <c:pt idx="65">
                  <c:v>0.36665217391304344</c:v>
                </c:pt>
                <c:pt idx="66">
                  <c:v>0.36665217391304344</c:v>
                </c:pt>
                <c:pt idx="67">
                  <c:v>0.36665217391304344</c:v>
                </c:pt>
                <c:pt idx="68">
                  <c:v>0.36665217391304344</c:v>
                </c:pt>
                <c:pt idx="69">
                  <c:v>0.36665217391304344</c:v>
                </c:pt>
                <c:pt idx="70">
                  <c:v>0.36665217391304344</c:v>
                </c:pt>
                <c:pt idx="71">
                  <c:v>0.36665217391304344</c:v>
                </c:pt>
                <c:pt idx="72">
                  <c:v>0.36665217391304344</c:v>
                </c:pt>
                <c:pt idx="73">
                  <c:v>0.36665217391304344</c:v>
                </c:pt>
                <c:pt idx="74">
                  <c:v>0.36665217391304344</c:v>
                </c:pt>
                <c:pt idx="75">
                  <c:v>0.36665217391304344</c:v>
                </c:pt>
                <c:pt idx="76">
                  <c:v>0.36665217391304344</c:v>
                </c:pt>
                <c:pt idx="77">
                  <c:v>0.36665217391304344</c:v>
                </c:pt>
                <c:pt idx="78">
                  <c:v>0.36665217391304344</c:v>
                </c:pt>
                <c:pt idx="79">
                  <c:v>0.36665217391304344</c:v>
                </c:pt>
                <c:pt idx="80">
                  <c:v>0.36665217391304344</c:v>
                </c:pt>
                <c:pt idx="81">
                  <c:v>0.36665217391304344</c:v>
                </c:pt>
                <c:pt idx="82">
                  <c:v>0.36665217391304344</c:v>
                </c:pt>
                <c:pt idx="83">
                  <c:v>0.36665217391304344</c:v>
                </c:pt>
                <c:pt idx="84">
                  <c:v>0.36665217391304344</c:v>
                </c:pt>
                <c:pt idx="85">
                  <c:v>0.36665217391304344</c:v>
                </c:pt>
                <c:pt idx="86">
                  <c:v>0.36665217391304344</c:v>
                </c:pt>
                <c:pt idx="87">
                  <c:v>0.36665217391304344</c:v>
                </c:pt>
                <c:pt idx="88">
                  <c:v>0.36665217391304344</c:v>
                </c:pt>
                <c:pt idx="89">
                  <c:v>0.36665217391304344</c:v>
                </c:pt>
                <c:pt idx="90">
                  <c:v>0.36665217391304344</c:v>
                </c:pt>
                <c:pt idx="91">
                  <c:v>0.36665217391304344</c:v>
                </c:pt>
                <c:pt idx="92">
                  <c:v>0.6657142857142857</c:v>
                </c:pt>
                <c:pt idx="93">
                  <c:v>0.6657142857142857</c:v>
                </c:pt>
                <c:pt idx="94">
                  <c:v>0.6657142857142857</c:v>
                </c:pt>
                <c:pt idx="95">
                  <c:v>0.6657142857142857</c:v>
                </c:pt>
                <c:pt idx="96">
                  <c:v>0.6657142857142857</c:v>
                </c:pt>
                <c:pt idx="97">
                  <c:v>0.6657142857142857</c:v>
                </c:pt>
                <c:pt idx="98">
                  <c:v>0.6657142857142857</c:v>
                </c:pt>
                <c:pt idx="99">
                  <c:v>0.6657142857142857</c:v>
                </c:pt>
                <c:pt idx="100">
                  <c:v>0.6657142857142857</c:v>
                </c:pt>
                <c:pt idx="101">
                  <c:v>0.6657142857142857</c:v>
                </c:pt>
                <c:pt idx="102">
                  <c:v>0.6657142857142857</c:v>
                </c:pt>
                <c:pt idx="103">
                  <c:v>0.6657142857142857</c:v>
                </c:pt>
                <c:pt idx="104">
                  <c:v>0.6657142857142857</c:v>
                </c:pt>
                <c:pt idx="105">
                  <c:v>0.6657142857142857</c:v>
                </c:pt>
                <c:pt idx="106">
                  <c:v>0.6657142857142857</c:v>
                </c:pt>
                <c:pt idx="107">
                  <c:v>0.6657142857142857</c:v>
                </c:pt>
                <c:pt idx="108">
                  <c:v>0.6657142857142857</c:v>
                </c:pt>
                <c:pt idx="109">
                  <c:v>0.6657142857142857</c:v>
                </c:pt>
                <c:pt idx="110">
                  <c:v>0.6657142857142857</c:v>
                </c:pt>
                <c:pt idx="111">
                  <c:v>0.6657142857142857</c:v>
                </c:pt>
                <c:pt idx="112">
                  <c:v>0.6657142857142857</c:v>
                </c:pt>
                <c:pt idx="113">
                  <c:v>0.6657142857142857</c:v>
                </c:pt>
                <c:pt idx="114">
                  <c:v>0.6657142857142857</c:v>
                </c:pt>
                <c:pt idx="115">
                  <c:v>0.6657142857142857</c:v>
                </c:pt>
                <c:pt idx="116">
                  <c:v>0.6657142857142857</c:v>
                </c:pt>
                <c:pt idx="117">
                  <c:v>0.6657142857142857</c:v>
                </c:pt>
                <c:pt idx="118">
                  <c:v>0.6657142857142857</c:v>
                </c:pt>
                <c:pt idx="119">
                  <c:v>0.6657142857142857</c:v>
                </c:pt>
                <c:pt idx="120">
                  <c:v>0.6657142857142857</c:v>
                </c:pt>
                <c:pt idx="121">
                  <c:v>0.6657142857142857</c:v>
                </c:pt>
                <c:pt idx="122">
                  <c:v>0.67128571428571415</c:v>
                </c:pt>
                <c:pt idx="123">
                  <c:v>0.67128571428571415</c:v>
                </c:pt>
                <c:pt idx="124">
                  <c:v>0.67128571428571415</c:v>
                </c:pt>
                <c:pt idx="125">
                  <c:v>0.67128571428571415</c:v>
                </c:pt>
                <c:pt idx="126">
                  <c:v>0.67128571428571415</c:v>
                </c:pt>
                <c:pt idx="127">
                  <c:v>0.67128571428571415</c:v>
                </c:pt>
                <c:pt idx="128">
                  <c:v>0.67128571428571415</c:v>
                </c:pt>
                <c:pt idx="129">
                  <c:v>0.67128571428571415</c:v>
                </c:pt>
                <c:pt idx="130">
                  <c:v>0.67128571428571415</c:v>
                </c:pt>
                <c:pt idx="131">
                  <c:v>0.67128571428571415</c:v>
                </c:pt>
                <c:pt idx="132">
                  <c:v>0.67128571428571415</c:v>
                </c:pt>
                <c:pt idx="133">
                  <c:v>0.67128571428571415</c:v>
                </c:pt>
                <c:pt idx="134">
                  <c:v>0.67128571428571415</c:v>
                </c:pt>
                <c:pt idx="135">
                  <c:v>0.67128571428571415</c:v>
                </c:pt>
                <c:pt idx="136">
                  <c:v>0.67128571428571415</c:v>
                </c:pt>
                <c:pt idx="137">
                  <c:v>0.67128571428571415</c:v>
                </c:pt>
                <c:pt idx="138">
                  <c:v>0.67128571428571415</c:v>
                </c:pt>
                <c:pt idx="139">
                  <c:v>0.67128571428571415</c:v>
                </c:pt>
                <c:pt idx="140">
                  <c:v>0.67128571428571415</c:v>
                </c:pt>
                <c:pt idx="141">
                  <c:v>0.67128571428571415</c:v>
                </c:pt>
                <c:pt idx="142">
                  <c:v>0.67128571428571415</c:v>
                </c:pt>
                <c:pt idx="143">
                  <c:v>0.67128571428571415</c:v>
                </c:pt>
                <c:pt idx="144">
                  <c:v>0.67128571428571415</c:v>
                </c:pt>
                <c:pt idx="145">
                  <c:v>0.67128571428571415</c:v>
                </c:pt>
                <c:pt idx="146">
                  <c:v>0.67128571428571415</c:v>
                </c:pt>
                <c:pt idx="147">
                  <c:v>0.67128571428571415</c:v>
                </c:pt>
                <c:pt idx="148">
                  <c:v>0.67128571428571415</c:v>
                </c:pt>
                <c:pt idx="149">
                  <c:v>0.67128571428571415</c:v>
                </c:pt>
                <c:pt idx="150">
                  <c:v>0.67128571428571415</c:v>
                </c:pt>
                <c:pt idx="151">
                  <c:v>0.67128571428571415</c:v>
                </c:pt>
                <c:pt idx="152">
                  <c:v>0.67128571428571415</c:v>
                </c:pt>
                <c:pt idx="153">
                  <c:v>0.43745833333333334</c:v>
                </c:pt>
                <c:pt idx="154">
                  <c:v>0.43745833333333334</c:v>
                </c:pt>
                <c:pt idx="155">
                  <c:v>0.43745833333333334</c:v>
                </c:pt>
                <c:pt idx="156">
                  <c:v>0.43745833333333334</c:v>
                </c:pt>
                <c:pt idx="157">
                  <c:v>0.43745833333333334</c:v>
                </c:pt>
                <c:pt idx="158">
                  <c:v>0.43745833333333334</c:v>
                </c:pt>
                <c:pt idx="159">
                  <c:v>0.43745833333333334</c:v>
                </c:pt>
                <c:pt idx="160">
                  <c:v>0.43745833333333334</c:v>
                </c:pt>
                <c:pt idx="161">
                  <c:v>0.43745833333333334</c:v>
                </c:pt>
                <c:pt idx="162">
                  <c:v>0.43745833333333334</c:v>
                </c:pt>
                <c:pt idx="163">
                  <c:v>0.43745833333333334</c:v>
                </c:pt>
                <c:pt idx="164">
                  <c:v>0.43745833333333334</c:v>
                </c:pt>
                <c:pt idx="165">
                  <c:v>0.43745833333333334</c:v>
                </c:pt>
                <c:pt idx="166">
                  <c:v>0.43745833333333334</c:v>
                </c:pt>
                <c:pt idx="167">
                  <c:v>0.43745833333333334</c:v>
                </c:pt>
                <c:pt idx="168">
                  <c:v>0.43745833333333334</c:v>
                </c:pt>
                <c:pt idx="169">
                  <c:v>0.43745833333333334</c:v>
                </c:pt>
                <c:pt idx="170">
                  <c:v>0.43745833333333334</c:v>
                </c:pt>
                <c:pt idx="171">
                  <c:v>0.43745833333333334</c:v>
                </c:pt>
                <c:pt idx="172">
                  <c:v>0.43745833333333334</c:v>
                </c:pt>
                <c:pt idx="173">
                  <c:v>0.43745833333333334</c:v>
                </c:pt>
                <c:pt idx="174">
                  <c:v>0.43745833333333334</c:v>
                </c:pt>
                <c:pt idx="175">
                  <c:v>0.43745833333333334</c:v>
                </c:pt>
                <c:pt idx="176">
                  <c:v>0.43745833333333334</c:v>
                </c:pt>
                <c:pt idx="177">
                  <c:v>0.43745833333333334</c:v>
                </c:pt>
                <c:pt idx="178">
                  <c:v>0.43745833333333334</c:v>
                </c:pt>
                <c:pt idx="179">
                  <c:v>0.43745833333333334</c:v>
                </c:pt>
                <c:pt idx="180">
                  <c:v>0.43745833333333334</c:v>
                </c:pt>
                <c:pt idx="181">
                  <c:v>0.43745833333333334</c:v>
                </c:pt>
                <c:pt idx="182">
                  <c:v>0.43745833333333334</c:v>
                </c:pt>
                <c:pt idx="183">
                  <c:v>0.64057142857142846</c:v>
                </c:pt>
                <c:pt idx="184">
                  <c:v>0.64057142857142846</c:v>
                </c:pt>
                <c:pt idx="185">
                  <c:v>0.64057142857142846</c:v>
                </c:pt>
                <c:pt idx="186">
                  <c:v>0.64057142857142846</c:v>
                </c:pt>
                <c:pt idx="187">
                  <c:v>0.64057142857142846</c:v>
                </c:pt>
                <c:pt idx="188">
                  <c:v>0.64057142857142846</c:v>
                </c:pt>
                <c:pt idx="189">
                  <c:v>0.64057142857142846</c:v>
                </c:pt>
                <c:pt idx="190">
                  <c:v>0.64057142857142846</c:v>
                </c:pt>
                <c:pt idx="191">
                  <c:v>0.64057142857142846</c:v>
                </c:pt>
                <c:pt idx="192">
                  <c:v>0.64057142857142846</c:v>
                </c:pt>
                <c:pt idx="193">
                  <c:v>0.64057142857142846</c:v>
                </c:pt>
                <c:pt idx="194">
                  <c:v>0.64057142857142846</c:v>
                </c:pt>
                <c:pt idx="195">
                  <c:v>0.64057142857142846</c:v>
                </c:pt>
                <c:pt idx="196">
                  <c:v>0.64057142857142846</c:v>
                </c:pt>
                <c:pt idx="197">
                  <c:v>0.64057142857142846</c:v>
                </c:pt>
                <c:pt idx="198">
                  <c:v>0.64057142857142846</c:v>
                </c:pt>
                <c:pt idx="199">
                  <c:v>0.64057142857142846</c:v>
                </c:pt>
                <c:pt idx="200">
                  <c:v>0.64057142857142846</c:v>
                </c:pt>
                <c:pt idx="201">
                  <c:v>0.64057142857142846</c:v>
                </c:pt>
                <c:pt idx="202">
                  <c:v>0.64057142857142846</c:v>
                </c:pt>
                <c:pt idx="203">
                  <c:v>0.64057142857142846</c:v>
                </c:pt>
                <c:pt idx="204">
                  <c:v>0.64057142857142846</c:v>
                </c:pt>
                <c:pt idx="205">
                  <c:v>0.64057142857142846</c:v>
                </c:pt>
                <c:pt idx="206">
                  <c:v>0.64057142857142846</c:v>
                </c:pt>
                <c:pt idx="207">
                  <c:v>0.64057142857142846</c:v>
                </c:pt>
                <c:pt idx="208">
                  <c:v>0.64057142857142846</c:v>
                </c:pt>
                <c:pt idx="209">
                  <c:v>0.64057142857142846</c:v>
                </c:pt>
                <c:pt idx="210">
                  <c:v>0.64057142857142846</c:v>
                </c:pt>
                <c:pt idx="211">
                  <c:v>0.64057142857142846</c:v>
                </c:pt>
                <c:pt idx="212">
                  <c:v>0.64057142857142846</c:v>
                </c:pt>
                <c:pt idx="215">
                  <c:v>0.22371428571428573</c:v>
                </c:pt>
                <c:pt idx="216">
                  <c:v>0.22371428571428573</c:v>
                </c:pt>
                <c:pt idx="217">
                  <c:v>0.22371428571428573</c:v>
                </c:pt>
                <c:pt idx="218">
                  <c:v>0.22371428571428573</c:v>
                </c:pt>
                <c:pt idx="219">
                  <c:v>0.22371428571428573</c:v>
                </c:pt>
                <c:pt idx="220">
                  <c:v>0.22371428571428573</c:v>
                </c:pt>
                <c:pt idx="221">
                  <c:v>0.22371428571428573</c:v>
                </c:pt>
                <c:pt idx="222">
                  <c:v>0.22371428571428573</c:v>
                </c:pt>
                <c:pt idx="223">
                  <c:v>0.22371428571428573</c:v>
                </c:pt>
                <c:pt idx="224">
                  <c:v>0.22371428571428573</c:v>
                </c:pt>
                <c:pt idx="225">
                  <c:v>0.22371428571428573</c:v>
                </c:pt>
                <c:pt idx="226">
                  <c:v>0.22371428571428573</c:v>
                </c:pt>
                <c:pt idx="227">
                  <c:v>0.22371428571428573</c:v>
                </c:pt>
                <c:pt idx="228">
                  <c:v>0.22371428571428573</c:v>
                </c:pt>
                <c:pt idx="229">
                  <c:v>0.22371428571428573</c:v>
                </c:pt>
                <c:pt idx="230">
                  <c:v>0.22371428571428573</c:v>
                </c:pt>
                <c:pt idx="231">
                  <c:v>0.22371428571428573</c:v>
                </c:pt>
                <c:pt idx="232">
                  <c:v>0.22371428571428573</c:v>
                </c:pt>
                <c:pt idx="233">
                  <c:v>0.22371428571428573</c:v>
                </c:pt>
                <c:pt idx="234">
                  <c:v>0.22371428571428573</c:v>
                </c:pt>
                <c:pt idx="235">
                  <c:v>0.22371428571428573</c:v>
                </c:pt>
                <c:pt idx="236">
                  <c:v>0.22371428571428573</c:v>
                </c:pt>
                <c:pt idx="237">
                  <c:v>0.22371428571428573</c:v>
                </c:pt>
                <c:pt idx="238">
                  <c:v>0.22371428571428573</c:v>
                </c:pt>
                <c:pt idx="239">
                  <c:v>0.22371428571428573</c:v>
                </c:pt>
                <c:pt idx="240">
                  <c:v>0.22371428571428573</c:v>
                </c:pt>
                <c:pt idx="241">
                  <c:v>0.22371428571428573</c:v>
                </c:pt>
                <c:pt idx="242">
                  <c:v>0.22371428571428573</c:v>
                </c:pt>
                <c:pt idx="243">
                  <c:v>0.22371428571428573</c:v>
                </c:pt>
                <c:pt idx="244">
                  <c:v>0.22371428571428573</c:v>
                </c:pt>
                <c:pt idx="245">
                  <c:v>0.13958227848101268</c:v>
                </c:pt>
                <c:pt idx="246">
                  <c:v>0.13958227848101268</c:v>
                </c:pt>
                <c:pt idx="247">
                  <c:v>0.13958227848101268</c:v>
                </c:pt>
                <c:pt idx="248">
                  <c:v>0.13958227848101268</c:v>
                </c:pt>
                <c:pt idx="249">
                  <c:v>0.13958227848101268</c:v>
                </c:pt>
                <c:pt idx="250">
                  <c:v>0.13958227848101268</c:v>
                </c:pt>
                <c:pt idx="251">
                  <c:v>0.13958227848101268</c:v>
                </c:pt>
                <c:pt idx="252">
                  <c:v>0.13958227848101268</c:v>
                </c:pt>
                <c:pt idx="253">
                  <c:v>0.13958227848101268</c:v>
                </c:pt>
                <c:pt idx="254">
                  <c:v>0.13958227848101268</c:v>
                </c:pt>
                <c:pt idx="255">
                  <c:v>0.13958227848101268</c:v>
                </c:pt>
                <c:pt idx="256">
                  <c:v>0.13958227848101268</c:v>
                </c:pt>
                <c:pt idx="257">
                  <c:v>0.13958227848101268</c:v>
                </c:pt>
                <c:pt idx="258">
                  <c:v>0.13958227848101268</c:v>
                </c:pt>
                <c:pt idx="259">
                  <c:v>0.13958227848101268</c:v>
                </c:pt>
                <c:pt idx="260">
                  <c:v>0.13958227848101268</c:v>
                </c:pt>
                <c:pt idx="261">
                  <c:v>0.13958227848101268</c:v>
                </c:pt>
                <c:pt idx="262">
                  <c:v>0.13958227848101268</c:v>
                </c:pt>
                <c:pt idx="263">
                  <c:v>0.13958227848101268</c:v>
                </c:pt>
                <c:pt idx="264">
                  <c:v>0.13958227848101268</c:v>
                </c:pt>
                <c:pt idx="265">
                  <c:v>0.13958227848101268</c:v>
                </c:pt>
                <c:pt idx="266">
                  <c:v>0.13958227848101268</c:v>
                </c:pt>
                <c:pt idx="267">
                  <c:v>0.13958227848101268</c:v>
                </c:pt>
                <c:pt idx="268">
                  <c:v>0.13958227848101268</c:v>
                </c:pt>
                <c:pt idx="269">
                  <c:v>0.13958227848101268</c:v>
                </c:pt>
                <c:pt idx="270">
                  <c:v>0.13958227848101268</c:v>
                </c:pt>
                <c:pt idx="271">
                  <c:v>0.13958227848101268</c:v>
                </c:pt>
                <c:pt idx="272">
                  <c:v>0.13958227848101268</c:v>
                </c:pt>
                <c:pt idx="273">
                  <c:v>9.1476190476190475E-2</c:v>
                </c:pt>
                <c:pt idx="274">
                  <c:v>9.1476190476190475E-2</c:v>
                </c:pt>
                <c:pt idx="275">
                  <c:v>9.1476190476190475E-2</c:v>
                </c:pt>
                <c:pt idx="276">
                  <c:v>9.1476190476190475E-2</c:v>
                </c:pt>
                <c:pt idx="277">
                  <c:v>9.1476190476190475E-2</c:v>
                </c:pt>
                <c:pt idx="278">
                  <c:v>9.1476190476190475E-2</c:v>
                </c:pt>
                <c:pt idx="279">
                  <c:v>9.1476190476190475E-2</c:v>
                </c:pt>
                <c:pt idx="280">
                  <c:v>9.1476190476190475E-2</c:v>
                </c:pt>
                <c:pt idx="281">
                  <c:v>9.1476190476190475E-2</c:v>
                </c:pt>
                <c:pt idx="282">
                  <c:v>9.1476190476190475E-2</c:v>
                </c:pt>
                <c:pt idx="283">
                  <c:v>9.1476190476190475E-2</c:v>
                </c:pt>
                <c:pt idx="284">
                  <c:v>9.1476190476190475E-2</c:v>
                </c:pt>
                <c:pt idx="285">
                  <c:v>9.1476190476190475E-2</c:v>
                </c:pt>
                <c:pt idx="286">
                  <c:v>9.1476190476190475E-2</c:v>
                </c:pt>
                <c:pt idx="287">
                  <c:v>9.1476190476190475E-2</c:v>
                </c:pt>
                <c:pt idx="288">
                  <c:v>9.1476190476190475E-2</c:v>
                </c:pt>
                <c:pt idx="289">
                  <c:v>9.1476190476190475E-2</c:v>
                </c:pt>
                <c:pt idx="290">
                  <c:v>9.1476190476190475E-2</c:v>
                </c:pt>
                <c:pt idx="291">
                  <c:v>9.1476190476190475E-2</c:v>
                </c:pt>
                <c:pt idx="292">
                  <c:v>9.1476190476190475E-2</c:v>
                </c:pt>
                <c:pt idx="293">
                  <c:v>9.1476190476190475E-2</c:v>
                </c:pt>
                <c:pt idx="294">
                  <c:v>9.1476190476190475E-2</c:v>
                </c:pt>
                <c:pt idx="295">
                  <c:v>9.1476190476190475E-2</c:v>
                </c:pt>
                <c:pt idx="296">
                  <c:v>9.1476190476190475E-2</c:v>
                </c:pt>
                <c:pt idx="297">
                  <c:v>9.1476190476190475E-2</c:v>
                </c:pt>
                <c:pt idx="298">
                  <c:v>9.1476190476190475E-2</c:v>
                </c:pt>
                <c:pt idx="299">
                  <c:v>9.1476190476190475E-2</c:v>
                </c:pt>
                <c:pt idx="300">
                  <c:v>9.1476190476190475E-2</c:v>
                </c:pt>
                <c:pt idx="301">
                  <c:v>9.1476190476190475E-2</c:v>
                </c:pt>
                <c:pt idx="302">
                  <c:v>9.1476190476190475E-2</c:v>
                </c:pt>
                <c:pt idx="303">
                  <c:v>9.1476190476190475E-2</c:v>
                </c:pt>
                <c:pt idx="304">
                  <c:v>0.18869999999999995</c:v>
                </c:pt>
                <c:pt idx="305">
                  <c:v>0.18869999999999995</c:v>
                </c:pt>
                <c:pt idx="306">
                  <c:v>0.18869999999999995</c:v>
                </c:pt>
                <c:pt idx="307">
                  <c:v>0.18869999999999995</c:v>
                </c:pt>
                <c:pt idx="308">
                  <c:v>0.18869999999999995</c:v>
                </c:pt>
                <c:pt idx="309">
                  <c:v>0.18869999999999995</c:v>
                </c:pt>
                <c:pt idx="310">
                  <c:v>0.18869999999999995</c:v>
                </c:pt>
                <c:pt idx="311">
                  <c:v>0.18869999999999995</c:v>
                </c:pt>
                <c:pt idx="312">
                  <c:v>0.18869999999999995</c:v>
                </c:pt>
                <c:pt idx="313">
                  <c:v>0.18869999999999995</c:v>
                </c:pt>
                <c:pt idx="314">
                  <c:v>0.18869999999999995</c:v>
                </c:pt>
                <c:pt idx="315">
                  <c:v>0.18869999999999995</c:v>
                </c:pt>
                <c:pt idx="316">
                  <c:v>0.18869999999999995</c:v>
                </c:pt>
                <c:pt idx="317">
                  <c:v>0.18869999999999995</c:v>
                </c:pt>
                <c:pt idx="318">
                  <c:v>0.18869999999999995</c:v>
                </c:pt>
                <c:pt idx="319">
                  <c:v>0.18869999999999995</c:v>
                </c:pt>
                <c:pt idx="320">
                  <c:v>0.18869999999999995</c:v>
                </c:pt>
                <c:pt idx="321">
                  <c:v>0.18869999999999995</c:v>
                </c:pt>
                <c:pt idx="322">
                  <c:v>0.18869999999999995</c:v>
                </c:pt>
                <c:pt idx="323">
                  <c:v>0.18869999999999995</c:v>
                </c:pt>
                <c:pt idx="324">
                  <c:v>0.18869999999999995</c:v>
                </c:pt>
                <c:pt idx="325">
                  <c:v>0.18869999999999995</c:v>
                </c:pt>
                <c:pt idx="326">
                  <c:v>0.18869999999999995</c:v>
                </c:pt>
                <c:pt idx="330">
                  <c:v>0.25212195121951225</c:v>
                </c:pt>
                <c:pt idx="331">
                  <c:v>0.25212195121951225</c:v>
                </c:pt>
                <c:pt idx="332">
                  <c:v>0.25212195121951225</c:v>
                </c:pt>
                <c:pt idx="333">
                  <c:v>0.25212195121951225</c:v>
                </c:pt>
                <c:pt idx="334">
                  <c:v>0.25212195121951225</c:v>
                </c:pt>
                <c:pt idx="335">
                  <c:v>0.25212195121951225</c:v>
                </c:pt>
                <c:pt idx="336">
                  <c:v>0.25212195121951225</c:v>
                </c:pt>
                <c:pt idx="337">
                  <c:v>0.25212195121951225</c:v>
                </c:pt>
                <c:pt idx="338">
                  <c:v>0.25212195121951225</c:v>
                </c:pt>
                <c:pt idx="339">
                  <c:v>0.25212195121951225</c:v>
                </c:pt>
                <c:pt idx="340">
                  <c:v>0.25212195121951225</c:v>
                </c:pt>
                <c:pt idx="341">
                  <c:v>0.25212195121951225</c:v>
                </c:pt>
                <c:pt idx="342">
                  <c:v>0.25212195121951225</c:v>
                </c:pt>
                <c:pt idx="343">
                  <c:v>0.25212195121951225</c:v>
                </c:pt>
                <c:pt idx="344">
                  <c:v>0.25212195121951225</c:v>
                </c:pt>
                <c:pt idx="345">
                  <c:v>0.25212195121951225</c:v>
                </c:pt>
                <c:pt idx="346">
                  <c:v>0.25212195121951225</c:v>
                </c:pt>
                <c:pt idx="347">
                  <c:v>0.25212195121951225</c:v>
                </c:pt>
                <c:pt idx="348">
                  <c:v>0.25212195121951225</c:v>
                </c:pt>
                <c:pt idx="349">
                  <c:v>0.25212195121951225</c:v>
                </c:pt>
                <c:pt idx="350">
                  <c:v>0.25212195121951225</c:v>
                </c:pt>
                <c:pt idx="351">
                  <c:v>0.25212195121951225</c:v>
                </c:pt>
                <c:pt idx="352">
                  <c:v>0.25212195121951225</c:v>
                </c:pt>
                <c:pt idx="353">
                  <c:v>0.25212195121951225</c:v>
                </c:pt>
                <c:pt idx="354">
                  <c:v>0.25212195121951225</c:v>
                </c:pt>
                <c:pt idx="355">
                  <c:v>0.25212195121951225</c:v>
                </c:pt>
                <c:pt idx="356">
                  <c:v>0.25212195121951225</c:v>
                </c:pt>
                <c:pt idx="357">
                  <c:v>0.25212195121951225</c:v>
                </c:pt>
                <c:pt idx="358">
                  <c:v>0.25212195121951225</c:v>
                </c:pt>
                <c:pt idx="359">
                  <c:v>0.25212195121951225</c:v>
                </c:pt>
                <c:pt idx="360">
                  <c:v>0.25212195121951225</c:v>
                </c:pt>
                <c:pt idx="361">
                  <c:v>0.25212195121951225</c:v>
                </c:pt>
                <c:pt idx="362">
                  <c:v>0.25212195121951225</c:v>
                </c:pt>
                <c:pt idx="363">
                  <c:v>0.25212195121951225</c:v>
                </c:pt>
                <c:pt idx="364">
                  <c:v>0.25212195121951225</c:v>
                </c:pt>
                <c:pt idx="365">
                  <c:v>0.25212195121951225</c:v>
                </c:pt>
                <c:pt idx="366">
                  <c:v>0.25212195121951225</c:v>
                </c:pt>
                <c:pt idx="367">
                  <c:v>0.25212195121951225</c:v>
                </c:pt>
                <c:pt idx="368">
                  <c:v>0.25212195121951225</c:v>
                </c:pt>
                <c:pt idx="369">
                  <c:v>0.25212195121951225</c:v>
                </c:pt>
                <c:pt idx="370">
                  <c:v>0.25212195121951225</c:v>
                </c:pt>
                <c:pt idx="371">
                  <c:v>0.25212195121951225</c:v>
                </c:pt>
                <c:pt idx="372">
                  <c:v>0.25212195121951225</c:v>
                </c:pt>
                <c:pt idx="373">
                  <c:v>0.25212195121951225</c:v>
                </c:pt>
                <c:pt idx="374">
                  <c:v>0.25212195121951225</c:v>
                </c:pt>
                <c:pt idx="375">
                  <c:v>0.25212195121951225</c:v>
                </c:pt>
                <c:pt idx="376">
                  <c:v>0.25212195121951225</c:v>
                </c:pt>
                <c:pt idx="377">
                  <c:v>0.25212195121951225</c:v>
                </c:pt>
                <c:pt idx="378">
                  <c:v>0.25212195121951225</c:v>
                </c:pt>
                <c:pt idx="379">
                  <c:v>0.25212195121951225</c:v>
                </c:pt>
                <c:pt idx="380">
                  <c:v>0.25212195121951225</c:v>
                </c:pt>
                <c:pt idx="381">
                  <c:v>0.25212195121951225</c:v>
                </c:pt>
                <c:pt idx="382">
                  <c:v>0.25212195121951225</c:v>
                </c:pt>
                <c:pt idx="383">
                  <c:v>0.25212195121951225</c:v>
                </c:pt>
                <c:pt idx="384">
                  <c:v>0.25212195121951225</c:v>
                </c:pt>
                <c:pt idx="385">
                  <c:v>0.25212195121951225</c:v>
                </c:pt>
                <c:pt idx="386">
                  <c:v>0.25212195121951225</c:v>
                </c:pt>
                <c:pt idx="389">
                  <c:v>0.25212195121951225</c:v>
                </c:pt>
                <c:pt idx="390">
                  <c:v>0.25212195121951225</c:v>
                </c:pt>
                <c:pt idx="391">
                  <c:v>0.25212195121951225</c:v>
                </c:pt>
                <c:pt idx="392">
                  <c:v>0.25212195121951225</c:v>
                </c:pt>
                <c:pt idx="393">
                  <c:v>0.25212195121951225</c:v>
                </c:pt>
                <c:pt idx="394">
                  <c:v>0.25212195121951225</c:v>
                </c:pt>
                <c:pt idx="395">
                  <c:v>0.25212195121951225</c:v>
                </c:pt>
                <c:pt idx="396">
                  <c:v>0.25212195121951225</c:v>
                </c:pt>
                <c:pt idx="397">
                  <c:v>0.25212195121951225</c:v>
                </c:pt>
                <c:pt idx="398">
                  <c:v>0.25212195121951225</c:v>
                </c:pt>
                <c:pt idx="399">
                  <c:v>0.25212195121951225</c:v>
                </c:pt>
                <c:pt idx="400">
                  <c:v>0.63549999999999995</c:v>
                </c:pt>
                <c:pt idx="401">
                  <c:v>0.63549999999999995</c:v>
                </c:pt>
                <c:pt idx="402">
                  <c:v>0.63549999999999995</c:v>
                </c:pt>
                <c:pt idx="403">
                  <c:v>0.63549999999999995</c:v>
                </c:pt>
                <c:pt idx="404">
                  <c:v>0.63549999999999995</c:v>
                </c:pt>
                <c:pt idx="405">
                  <c:v>0.63549999999999995</c:v>
                </c:pt>
                <c:pt idx="406">
                  <c:v>0.63549999999999995</c:v>
                </c:pt>
                <c:pt idx="407">
                  <c:v>0.63549999999999995</c:v>
                </c:pt>
                <c:pt idx="408">
                  <c:v>0.63549999999999995</c:v>
                </c:pt>
                <c:pt idx="409">
                  <c:v>0.63549999999999995</c:v>
                </c:pt>
                <c:pt idx="410">
                  <c:v>0.63549999999999995</c:v>
                </c:pt>
                <c:pt idx="411">
                  <c:v>0.63549999999999995</c:v>
                </c:pt>
                <c:pt idx="412">
                  <c:v>0.63549999999999995</c:v>
                </c:pt>
                <c:pt idx="413">
                  <c:v>0.63549999999999995</c:v>
                </c:pt>
                <c:pt idx="414">
                  <c:v>0.63549999999999995</c:v>
                </c:pt>
                <c:pt idx="415">
                  <c:v>0.63549999999999995</c:v>
                </c:pt>
                <c:pt idx="416">
                  <c:v>0.63549999999999995</c:v>
                </c:pt>
                <c:pt idx="417">
                  <c:v>0.63549999999999995</c:v>
                </c:pt>
                <c:pt idx="418">
                  <c:v>0.63549999999999995</c:v>
                </c:pt>
                <c:pt idx="419">
                  <c:v>0.63549999999999995</c:v>
                </c:pt>
                <c:pt idx="420">
                  <c:v>0.63549999999999995</c:v>
                </c:pt>
                <c:pt idx="421">
                  <c:v>0.63549999999999995</c:v>
                </c:pt>
                <c:pt idx="422">
                  <c:v>0.63549999999999995</c:v>
                </c:pt>
                <c:pt idx="423">
                  <c:v>0.63549999999999995</c:v>
                </c:pt>
                <c:pt idx="424">
                  <c:v>0.63549999999999995</c:v>
                </c:pt>
                <c:pt idx="425">
                  <c:v>0.63549999999999995</c:v>
                </c:pt>
                <c:pt idx="426">
                  <c:v>0.63549999999999995</c:v>
                </c:pt>
                <c:pt idx="427">
                  <c:v>0.63549999999999995</c:v>
                </c:pt>
                <c:pt idx="428">
                  <c:v>0.63549999999999995</c:v>
                </c:pt>
                <c:pt idx="429">
                  <c:v>0.63549999999999995</c:v>
                </c:pt>
                <c:pt idx="430">
                  <c:v>0.63549999999999995</c:v>
                </c:pt>
                <c:pt idx="431">
                  <c:v>0.33304347826086966</c:v>
                </c:pt>
                <c:pt idx="432">
                  <c:v>0.33304347826086966</c:v>
                </c:pt>
                <c:pt idx="433">
                  <c:v>0.33304347826086966</c:v>
                </c:pt>
                <c:pt idx="434">
                  <c:v>0.33304347826086966</c:v>
                </c:pt>
                <c:pt idx="435">
                  <c:v>0.33304347826086966</c:v>
                </c:pt>
                <c:pt idx="436">
                  <c:v>0.33304347826086966</c:v>
                </c:pt>
                <c:pt idx="437">
                  <c:v>0.33304347826086966</c:v>
                </c:pt>
                <c:pt idx="438">
                  <c:v>0.33304347826086966</c:v>
                </c:pt>
                <c:pt idx="439">
                  <c:v>0.33304347826086966</c:v>
                </c:pt>
                <c:pt idx="440">
                  <c:v>0.33304347826086966</c:v>
                </c:pt>
                <c:pt idx="441">
                  <c:v>0.33304347826086966</c:v>
                </c:pt>
                <c:pt idx="442">
                  <c:v>0.33304347826086966</c:v>
                </c:pt>
                <c:pt idx="443">
                  <c:v>0.33304347826086966</c:v>
                </c:pt>
                <c:pt idx="444">
                  <c:v>0.33304347826086966</c:v>
                </c:pt>
                <c:pt idx="445">
                  <c:v>0.33304347826086966</c:v>
                </c:pt>
                <c:pt idx="446">
                  <c:v>0.33304347826086966</c:v>
                </c:pt>
                <c:pt idx="447">
                  <c:v>0.33304347826086966</c:v>
                </c:pt>
                <c:pt idx="448">
                  <c:v>0.33304347826086966</c:v>
                </c:pt>
                <c:pt idx="449">
                  <c:v>0.33304347826086966</c:v>
                </c:pt>
                <c:pt idx="450">
                  <c:v>0.33304347826086966</c:v>
                </c:pt>
                <c:pt idx="451">
                  <c:v>0.33304347826086966</c:v>
                </c:pt>
                <c:pt idx="452">
                  <c:v>0.33304347826086966</c:v>
                </c:pt>
                <c:pt idx="453">
                  <c:v>0.33304347826086966</c:v>
                </c:pt>
                <c:pt idx="454">
                  <c:v>0.33304347826086966</c:v>
                </c:pt>
                <c:pt idx="455">
                  <c:v>0.33304347826086966</c:v>
                </c:pt>
                <c:pt idx="456">
                  <c:v>0.33304347826086966</c:v>
                </c:pt>
                <c:pt idx="457">
                  <c:v>0.33304347826086966</c:v>
                </c:pt>
                <c:pt idx="458">
                  <c:v>0.33304347826086966</c:v>
                </c:pt>
                <c:pt idx="459">
                  <c:v>0.33304347826086966</c:v>
                </c:pt>
                <c:pt idx="460">
                  <c:v>0.33304347826086966</c:v>
                </c:pt>
                <c:pt idx="461">
                  <c:v>0.33304347826086966</c:v>
                </c:pt>
                <c:pt idx="462">
                  <c:v>0.78506250000000022</c:v>
                </c:pt>
                <c:pt idx="463">
                  <c:v>0.78506250000000022</c:v>
                </c:pt>
                <c:pt idx="464">
                  <c:v>0.78506250000000022</c:v>
                </c:pt>
                <c:pt idx="465">
                  <c:v>0.78506250000000022</c:v>
                </c:pt>
                <c:pt idx="466">
                  <c:v>0.78506250000000022</c:v>
                </c:pt>
                <c:pt idx="467">
                  <c:v>0.78506250000000022</c:v>
                </c:pt>
                <c:pt idx="468">
                  <c:v>0.78506250000000022</c:v>
                </c:pt>
                <c:pt idx="469">
                  <c:v>0.78506250000000022</c:v>
                </c:pt>
                <c:pt idx="470">
                  <c:v>0.78506250000000022</c:v>
                </c:pt>
                <c:pt idx="471">
                  <c:v>0.78506250000000022</c:v>
                </c:pt>
                <c:pt idx="472">
                  <c:v>0.78506250000000022</c:v>
                </c:pt>
                <c:pt idx="473">
                  <c:v>0.78506250000000022</c:v>
                </c:pt>
                <c:pt idx="474">
                  <c:v>0.78506250000000022</c:v>
                </c:pt>
                <c:pt idx="475">
                  <c:v>0.78506250000000022</c:v>
                </c:pt>
                <c:pt idx="476">
                  <c:v>0.78506250000000022</c:v>
                </c:pt>
                <c:pt idx="477">
                  <c:v>0.78506250000000022</c:v>
                </c:pt>
                <c:pt idx="478">
                  <c:v>0.78506250000000022</c:v>
                </c:pt>
                <c:pt idx="479">
                  <c:v>0.78506250000000022</c:v>
                </c:pt>
                <c:pt idx="480">
                  <c:v>0.78506250000000022</c:v>
                </c:pt>
                <c:pt idx="481">
                  <c:v>0.78506250000000022</c:v>
                </c:pt>
                <c:pt idx="482">
                  <c:v>0.78506250000000022</c:v>
                </c:pt>
                <c:pt idx="483">
                  <c:v>0.78506250000000022</c:v>
                </c:pt>
                <c:pt idx="484">
                  <c:v>0.78506250000000022</c:v>
                </c:pt>
                <c:pt idx="485">
                  <c:v>0.78506250000000022</c:v>
                </c:pt>
                <c:pt idx="486">
                  <c:v>0.78506250000000022</c:v>
                </c:pt>
                <c:pt idx="487">
                  <c:v>0.78506250000000022</c:v>
                </c:pt>
                <c:pt idx="488">
                  <c:v>0.78506250000000022</c:v>
                </c:pt>
                <c:pt idx="489">
                  <c:v>0.78506250000000022</c:v>
                </c:pt>
                <c:pt idx="490">
                  <c:v>0.78506250000000022</c:v>
                </c:pt>
                <c:pt idx="491">
                  <c:v>0.78506250000000022</c:v>
                </c:pt>
                <c:pt idx="492">
                  <c:v>0.35600000000000004</c:v>
                </c:pt>
                <c:pt idx="493">
                  <c:v>0.35600000000000004</c:v>
                </c:pt>
                <c:pt idx="494">
                  <c:v>0.35600000000000004</c:v>
                </c:pt>
                <c:pt idx="495">
                  <c:v>0.35600000000000004</c:v>
                </c:pt>
                <c:pt idx="496">
                  <c:v>0.35600000000000004</c:v>
                </c:pt>
                <c:pt idx="497">
                  <c:v>0.35600000000000004</c:v>
                </c:pt>
                <c:pt idx="498">
                  <c:v>0.35600000000000004</c:v>
                </c:pt>
                <c:pt idx="499">
                  <c:v>0.35600000000000004</c:v>
                </c:pt>
                <c:pt idx="500">
                  <c:v>0.35600000000000004</c:v>
                </c:pt>
                <c:pt idx="501">
                  <c:v>0.35600000000000004</c:v>
                </c:pt>
                <c:pt idx="502">
                  <c:v>0.35600000000000004</c:v>
                </c:pt>
                <c:pt idx="503">
                  <c:v>0.35600000000000004</c:v>
                </c:pt>
                <c:pt idx="504">
                  <c:v>0.35600000000000004</c:v>
                </c:pt>
                <c:pt idx="505">
                  <c:v>0.35600000000000004</c:v>
                </c:pt>
                <c:pt idx="506">
                  <c:v>0.35600000000000004</c:v>
                </c:pt>
                <c:pt idx="507">
                  <c:v>0.35600000000000004</c:v>
                </c:pt>
                <c:pt idx="508">
                  <c:v>0.35600000000000004</c:v>
                </c:pt>
                <c:pt idx="509">
                  <c:v>0.35600000000000004</c:v>
                </c:pt>
                <c:pt idx="510">
                  <c:v>0.35600000000000004</c:v>
                </c:pt>
                <c:pt idx="511">
                  <c:v>0.35600000000000004</c:v>
                </c:pt>
                <c:pt idx="512">
                  <c:v>0.35600000000000004</c:v>
                </c:pt>
                <c:pt idx="513">
                  <c:v>0.35600000000000004</c:v>
                </c:pt>
                <c:pt idx="514">
                  <c:v>0.35600000000000004</c:v>
                </c:pt>
                <c:pt idx="515">
                  <c:v>0.35600000000000004</c:v>
                </c:pt>
                <c:pt idx="516">
                  <c:v>0.35600000000000004</c:v>
                </c:pt>
                <c:pt idx="517">
                  <c:v>0.35600000000000004</c:v>
                </c:pt>
                <c:pt idx="518">
                  <c:v>0.35600000000000004</c:v>
                </c:pt>
                <c:pt idx="519">
                  <c:v>0.35600000000000004</c:v>
                </c:pt>
                <c:pt idx="520">
                  <c:v>0.35600000000000004</c:v>
                </c:pt>
                <c:pt idx="521">
                  <c:v>0.35600000000000004</c:v>
                </c:pt>
                <c:pt idx="522">
                  <c:v>0.35600000000000004</c:v>
                </c:pt>
                <c:pt idx="523">
                  <c:v>0.51004545454545458</c:v>
                </c:pt>
                <c:pt idx="524">
                  <c:v>0.51004545454545458</c:v>
                </c:pt>
                <c:pt idx="525">
                  <c:v>0.51004545454545458</c:v>
                </c:pt>
                <c:pt idx="526">
                  <c:v>0.51004545454545458</c:v>
                </c:pt>
                <c:pt idx="527">
                  <c:v>0.51004545454545458</c:v>
                </c:pt>
                <c:pt idx="528">
                  <c:v>0.51004545454545458</c:v>
                </c:pt>
                <c:pt idx="529">
                  <c:v>0.51004545454545458</c:v>
                </c:pt>
                <c:pt idx="530">
                  <c:v>0.51004545454545458</c:v>
                </c:pt>
                <c:pt idx="531">
                  <c:v>0.51004545454545458</c:v>
                </c:pt>
                <c:pt idx="532">
                  <c:v>0.51004545454545458</c:v>
                </c:pt>
                <c:pt idx="533">
                  <c:v>0.51004545454545458</c:v>
                </c:pt>
                <c:pt idx="534">
                  <c:v>0.51004545454545458</c:v>
                </c:pt>
                <c:pt idx="535">
                  <c:v>0.51004545454545458</c:v>
                </c:pt>
                <c:pt idx="536">
                  <c:v>0.51004545454545458</c:v>
                </c:pt>
                <c:pt idx="537">
                  <c:v>0.51004545454545458</c:v>
                </c:pt>
                <c:pt idx="538">
                  <c:v>0.51004545454545458</c:v>
                </c:pt>
                <c:pt idx="539">
                  <c:v>0.51004545454545458</c:v>
                </c:pt>
                <c:pt idx="540">
                  <c:v>0.51004545454545458</c:v>
                </c:pt>
                <c:pt idx="541">
                  <c:v>0.51004545454545458</c:v>
                </c:pt>
                <c:pt idx="542">
                  <c:v>0.51004545454545458</c:v>
                </c:pt>
                <c:pt idx="543">
                  <c:v>0.51004545454545458</c:v>
                </c:pt>
                <c:pt idx="544">
                  <c:v>0.51004545454545458</c:v>
                </c:pt>
                <c:pt idx="545">
                  <c:v>0.51004545454545458</c:v>
                </c:pt>
                <c:pt idx="546">
                  <c:v>0.51004545454545458</c:v>
                </c:pt>
                <c:pt idx="547">
                  <c:v>0.51004545454545458</c:v>
                </c:pt>
                <c:pt idx="548">
                  <c:v>0.51004545454545458</c:v>
                </c:pt>
                <c:pt idx="549">
                  <c:v>0.51004545454545458</c:v>
                </c:pt>
                <c:pt idx="550">
                  <c:v>0.51004545454545458</c:v>
                </c:pt>
                <c:pt idx="551">
                  <c:v>0.51004545454545458</c:v>
                </c:pt>
                <c:pt idx="552">
                  <c:v>0.51004545454545458</c:v>
                </c:pt>
                <c:pt idx="553">
                  <c:v>0.23463636363636364</c:v>
                </c:pt>
                <c:pt idx="554">
                  <c:v>0.23463636363636364</c:v>
                </c:pt>
                <c:pt idx="555">
                  <c:v>0.23463636363636364</c:v>
                </c:pt>
                <c:pt idx="556">
                  <c:v>0.23463636363636364</c:v>
                </c:pt>
                <c:pt idx="557">
                  <c:v>0.23463636363636364</c:v>
                </c:pt>
                <c:pt idx="558">
                  <c:v>0.23463636363636364</c:v>
                </c:pt>
                <c:pt idx="559">
                  <c:v>0.23463636363636364</c:v>
                </c:pt>
                <c:pt idx="560">
                  <c:v>0.23463636363636364</c:v>
                </c:pt>
                <c:pt idx="561">
                  <c:v>0.23463636363636364</c:v>
                </c:pt>
                <c:pt idx="562">
                  <c:v>0.23463636363636364</c:v>
                </c:pt>
                <c:pt idx="563">
                  <c:v>0.23463636363636364</c:v>
                </c:pt>
                <c:pt idx="564">
                  <c:v>0.23463636363636364</c:v>
                </c:pt>
                <c:pt idx="565">
                  <c:v>0.23463636363636364</c:v>
                </c:pt>
                <c:pt idx="566">
                  <c:v>0.23463636363636364</c:v>
                </c:pt>
                <c:pt idx="567">
                  <c:v>0.23463636363636364</c:v>
                </c:pt>
                <c:pt idx="584">
                  <c:v>0.1656470588235294</c:v>
                </c:pt>
                <c:pt idx="585">
                  <c:v>0.1656470588235294</c:v>
                </c:pt>
                <c:pt idx="586">
                  <c:v>0.1656470588235294</c:v>
                </c:pt>
                <c:pt idx="587">
                  <c:v>0.1656470588235294</c:v>
                </c:pt>
                <c:pt idx="588">
                  <c:v>0.1656470588235294</c:v>
                </c:pt>
                <c:pt idx="589">
                  <c:v>0.1656470588235294</c:v>
                </c:pt>
                <c:pt idx="590">
                  <c:v>0.1656470588235294</c:v>
                </c:pt>
                <c:pt idx="591">
                  <c:v>0.1656470588235294</c:v>
                </c:pt>
                <c:pt idx="592">
                  <c:v>0.1656470588235294</c:v>
                </c:pt>
                <c:pt idx="593">
                  <c:v>0.1656470588235294</c:v>
                </c:pt>
                <c:pt idx="594">
                  <c:v>0.1656470588235294</c:v>
                </c:pt>
                <c:pt idx="595">
                  <c:v>0.1656470588235294</c:v>
                </c:pt>
                <c:pt idx="596">
                  <c:v>0.1656470588235294</c:v>
                </c:pt>
                <c:pt idx="597">
                  <c:v>0.1656470588235294</c:v>
                </c:pt>
                <c:pt idx="598">
                  <c:v>0.1656470588235294</c:v>
                </c:pt>
                <c:pt idx="599">
                  <c:v>0.1656470588235294</c:v>
                </c:pt>
                <c:pt idx="600">
                  <c:v>0.1656470588235294</c:v>
                </c:pt>
                <c:pt idx="601">
                  <c:v>0.1656470588235294</c:v>
                </c:pt>
                <c:pt idx="602">
                  <c:v>0.1656470588235294</c:v>
                </c:pt>
                <c:pt idx="603">
                  <c:v>0.1656470588235294</c:v>
                </c:pt>
                <c:pt idx="604">
                  <c:v>0.1656470588235294</c:v>
                </c:pt>
                <c:pt idx="605">
                  <c:v>0.1656470588235294</c:v>
                </c:pt>
                <c:pt idx="606">
                  <c:v>0.1656470588235294</c:v>
                </c:pt>
                <c:pt idx="607">
                  <c:v>0.1656470588235294</c:v>
                </c:pt>
                <c:pt idx="608">
                  <c:v>0.1656470588235294</c:v>
                </c:pt>
                <c:pt idx="609">
                  <c:v>0.1656470588235294</c:v>
                </c:pt>
                <c:pt idx="610">
                  <c:v>0.1656470588235294</c:v>
                </c:pt>
                <c:pt idx="611">
                  <c:v>0.1656470588235294</c:v>
                </c:pt>
                <c:pt idx="612">
                  <c:v>0.1656470588235294</c:v>
                </c:pt>
                <c:pt idx="613">
                  <c:v>0.1656470588235294</c:v>
                </c:pt>
                <c:pt idx="614">
                  <c:v>0.1656470588235294</c:v>
                </c:pt>
                <c:pt idx="615">
                  <c:v>0.2374</c:v>
                </c:pt>
                <c:pt idx="616">
                  <c:v>0.2374</c:v>
                </c:pt>
                <c:pt idx="617">
                  <c:v>0.2374</c:v>
                </c:pt>
                <c:pt idx="618">
                  <c:v>0.2374</c:v>
                </c:pt>
                <c:pt idx="619">
                  <c:v>0.2374</c:v>
                </c:pt>
                <c:pt idx="620">
                  <c:v>0.2374</c:v>
                </c:pt>
                <c:pt idx="621">
                  <c:v>0.2374</c:v>
                </c:pt>
                <c:pt idx="622">
                  <c:v>0.2374</c:v>
                </c:pt>
                <c:pt idx="623">
                  <c:v>0.2374</c:v>
                </c:pt>
                <c:pt idx="624">
                  <c:v>0.2374</c:v>
                </c:pt>
                <c:pt idx="625">
                  <c:v>0.2374</c:v>
                </c:pt>
                <c:pt idx="626">
                  <c:v>0.2374</c:v>
                </c:pt>
                <c:pt idx="627">
                  <c:v>0.2374</c:v>
                </c:pt>
                <c:pt idx="628">
                  <c:v>0.2374</c:v>
                </c:pt>
                <c:pt idx="629">
                  <c:v>0.2374</c:v>
                </c:pt>
                <c:pt idx="630">
                  <c:v>0.2374</c:v>
                </c:pt>
                <c:pt idx="631">
                  <c:v>0.2374</c:v>
                </c:pt>
                <c:pt idx="632">
                  <c:v>0.2374</c:v>
                </c:pt>
                <c:pt idx="633">
                  <c:v>0.2374</c:v>
                </c:pt>
                <c:pt idx="634">
                  <c:v>0.2374</c:v>
                </c:pt>
                <c:pt idx="635">
                  <c:v>0.2374</c:v>
                </c:pt>
                <c:pt idx="636">
                  <c:v>0.2374</c:v>
                </c:pt>
                <c:pt idx="637">
                  <c:v>0.2374</c:v>
                </c:pt>
                <c:pt idx="638">
                  <c:v>0.2374</c:v>
                </c:pt>
                <c:pt idx="639">
                  <c:v>0.2374</c:v>
                </c:pt>
                <c:pt idx="640">
                  <c:v>0.2374</c:v>
                </c:pt>
                <c:pt idx="641">
                  <c:v>0.2374</c:v>
                </c:pt>
                <c:pt idx="642">
                  <c:v>0.2374</c:v>
                </c:pt>
                <c:pt idx="643">
                  <c:v>8.723809523809524E-2</c:v>
                </c:pt>
                <c:pt idx="644">
                  <c:v>8.723809523809524E-2</c:v>
                </c:pt>
                <c:pt idx="645">
                  <c:v>8.723809523809524E-2</c:v>
                </c:pt>
                <c:pt idx="646">
                  <c:v>8.723809523809524E-2</c:v>
                </c:pt>
                <c:pt idx="647">
                  <c:v>8.723809523809524E-2</c:v>
                </c:pt>
                <c:pt idx="648">
                  <c:v>8.723809523809524E-2</c:v>
                </c:pt>
                <c:pt idx="649">
                  <c:v>8.723809523809524E-2</c:v>
                </c:pt>
                <c:pt idx="650">
                  <c:v>8.723809523809524E-2</c:v>
                </c:pt>
                <c:pt idx="651">
                  <c:v>8.723809523809524E-2</c:v>
                </c:pt>
                <c:pt idx="652">
                  <c:v>8.723809523809524E-2</c:v>
                </c:pt>
                <c:pt idx="653">
                  <c:v>8.723809523809524E-2</c:v>
                </c:pt>
                <c:pt idx="654">
                  <c:v>8.723809523809524E-2</c:v>
                </c:pt>
                <c:pt idx="655">
                  <c:v>8.723809523809524E-2</c:v>
                </c:pt>
                <c:pt idx="656">
                  <c:v>8.723809523809524E-2</c:v>
                </c:pt>
                <c:pt idx="657">
                  <c:v>8.723809523809524E-2</c:v>
                </c:pt>
                <c:pt idx="658">
                  <c:v>8.723809523809524E-2</c:v>
                </c:pt>
                <c:pt idx="659">
                  <c:v>8.723809523809524E-2</c:v>
                </c:pt>
                <c:pt idx="660">
                  <c:v>8.723809523809524E-2</c:v>
                </c:pt>
                <c:pt idx="661">
                  <c:v>8.723809523809524E-2</c:v>
                </c:pt>
                <c:pt idx="662">
                  <c:v>8.723809523809524E-2</c:v>
                </c:pt>
                <c:pt idx="663">
                  <c:v>8.723809523809524E-2</c:v>
                </c:pt>
                <c:pt idx="664">
                  <c:v>8.723809523809524E-2</c:v>
                </c:pt>
                <c:pt idx="665">
                  <c:v>8.723809523809524E-2</c:v>
                </c:pt>
                <c:pt idx="666">
                  <c:v>8.723809523809524E-2</c:v>
                </c:pt>
                <c:pt idx="667">
                  <c:v>8.723809523809524E-2</c:v>
                </c:pt>
                <c:pt idx="668">
                  <c:v>8.723809523809524E-2</c:v>
                </c:pt>
                <c:pt idx="669">
                  <c:v>8.723809523809524E-2</c:v>
                </c:pt>
                <c:pt idx="670">
                  <c:v>8.723809523809524E-2</c:v>
                </c:pt>
                <c:pt idx="671">
                  <c:v>8.723809523809524E-2</c:v>
                </c:pt>
                <c:pt idx="672">
                  <c:v>8.723809523809524E-2</c:v>
                </c:pt>
                <c:pt idx="673">
                  <c:v>8.723809523809524E-2</c:v>
                </c:pt>
                <c:pt idx="674">
                  <c:v>0.14676190476190479</c:v>
                </c:pt>
                <c:pt idx="675">
                  <c:v>0.14676190476190479</c:v>
                </c:pt>
                <c:pt idx="676">
                  <c:v>0.14676190476190479</c:v>
                </c:pt>
                <c:pt idx="677">
                  <c:v>0.14676190476190479</c:v>
                </c:pt>
                <c:pt idx="678">
                  <c:v>0.14676190476190479</c:v>
                </c:pt>
                <c:pt idx="679">
                  <c:v>0.14676190476190479</c:v>
                </c:pt>
                <c:pt idx="680">
                  <c:v>0.14676190476190479</c:v>
                </c:pt>
                <c:pt idx="681">
                  <c:v>0.14676190476190479</c:v>
                </c:pt>
                <c:pt idx="682">
                  <c:v>0.14676190476190479</c:v>
                </c:pt>
                <c:pt idx="683">
                  <c:v>0.14676190476190479</c:v>
                </c:pt>
                <c:pt idx="684">
                  <c:v>0.14676190476190479</c:v>
                </c:pt>
                <c:pt idx="685">
                  <c:v>0.14676190476190479</c:v>
                </c:pt>
                <c:pt idx="686">
                  <c:v>0.14676190476190479</c:v>
                </c:pt>
                <c:pt idx="687">
                  <c:v>0.14676190476190479</c:v>
                </c:pt>
                <c:pt idx="688">
                  <c:v>0.14676190476190479</c:v>
                </c:pt>
                <c:pt idx="689">
                  <c:v>0.14676190476190479</c:v>
                </c:pt>
                <c:pt idx="690">
                  <c:v>0.14676190476190479</c:v>
                </c:pt>
                <c:pt idx="691">
                  <c:v>0.14676190476190479</c:v>
                </c:pt>
                <c:pt idx="692">
                  <c:v>0.14676190476190479</c:v>
                </c:pt>
                <c:pt idx="693">
                  <c:v>0.14676190476190479</c:v>
                </c:pt>
                <c:pt idx="694">
                  <c:v>0.14676190476190479</c:v>
                </c:pt>
                <c:pt idx="695">
                  <c:v>0.14676190476190479</c:v>
                </c:pt>
                <c:pt idx="696">
                  <c:v>0.14676190476190479</c:v>
                </c:pt>
                <c:pt idx="697">
                  <c:v>0.14676190476190479</c:v>
                </c:pt>
                <c:pt idx="698">
                  <c:v>0.14676190476190479</c:v>
                </c:pt>
                <c:pt idx="699">
                  <c:v>0.14676190476190479</c:v>
                </c:pt>
                <c:pt idx="700">
                  <c:v>0.14676190476190479</c:v>
                </c:pt>
                <c:pt idx="701">
                  <c:v>0.14676190476190479</c:v>
                </c:pt>
                <c:pt idx="702">
                  <c:v>0.14676190476190479</c:v>
                </c:pt>
                <c:pt idx="703">
                  <c:v>0.14676190476190479</c:v>
                </c:pt>
                <c:pt idx="704">
                  <c:v>0.11849999999999997</c:v>
                </c:pt>
                <c:pt idx="705">
                  <c:v>0.11849999999999997</c:v>
                </c:pt>
                <c:pt idx="706">
                  <c:v>0.11849999999999997</c:v>
                </c:pt>
                <c:pt idx="707">
                  <c:v>0.11849999999999997</c:v>
                </c:pt>
                <c:pt idx="708">
                  <c:v>0.11849999999999997</c:v>
                </c:pt>
                <c:pt idx="709">
                  <c:v>0.11849999999999997</c:v>
                </c:pt>
                <c:pt idx="710">
                  <c:v>0.11849999999999997</c:v>
                </c:pt>
                <c:pt idx="711">
                  <c:v>0.11849999999999997</c:v>
                </c:pt>
                <c:pt idx="712">
                  <c:v>0.11849999999999997</c:v>
                </c:pt>
                <c:pt idx="713">
                  <c:v>0.11849999999999997</c:v>
                </c:pt>
                <c:pt idx="714">
                  <c:v>0.11849999999999997</c:v>
                </c:pt>
                <c:pt idx="715">
                  <c:v>0.11849999999999997</c:v>
                </c:pt>
                <c:pt idx="716">
                  <c:v>0.11849999999999997</c:v>
                </c:pt>
                <c:pt idx="717">
                  <c:v>0.11849999999999997</c:v>
                </c:pt>
                <c:pt idx="718">
                  <c:v>0.11849999999999997</c:v>
                </c:pt>
                <c:pt idx="719">
                  <c:v>0.11849999999999997</c:v>
                </c:pt>
                <c:pt idx="720">
                  <c:v>0.11849999999999997</c:v>
                </c:pt>
                <c:pt idx="721">
                  <c:v>0.11849999999999997</c:v>
                </c:pt>
                <c:pt idx="722">
                  <c:v>0.11849999999999997</c:v>
                </c:pt>
                <c:pt idx="723">
                  <c:v>0.11849999999999997</c:v>
                </c:pt>
                <c:pt idx="724">
                  <c:v>0.11849999999999997</c:v>
                </c:pt>
                <c:pt idx="725">
                  <c:v>0.11849999999999997</c:v>
                </c:pt>
                <c:pt idx="726">
                  <c:v>0.11849999999999997</c:v>
                </c:pt>
                <c:pt idx="727">
                  <c:v>0.11849999999999997</c:v>
                </c:pt>
                <c:pt idx="728">
                  <c:v>0.11849999999999997</c:v>
                </c:pt>
                <c:pt idx="729">
                  <c:v>0.11849999999999997</c:v>
                </c:pt>
                <c:pt idx="730">
                  <c:v>0.11849999999999997</c:v>
                </c:pt>
                <c:pt idx="731">
                  <c:v>0.11849999999999997</c:v>
                </c:pt>
                <c:pt idx="732">
                  <c:v>0.11849999999999997</c:v>
                </c:pt>
                <c:pt idx="733">
                  <c:v>0.11849999999999997</c:v>
                </c:pt>
                <c:pt idx="734">
                  <c:v>0.11849999999999997</c:v>
                </c:pt>
                <c:pt idx="735">
                  <c:v>0.23719999999999999</c:v>
                </c:pt>
                <c:pt idx="736">
                  <c:v>0.23719999999999999</c:v>
                </c:pt>
                <c:pt idx="737">
                  <c:v>0.23719999999999999</c:v>
                </c:pt>
                <c:pt idx="738">
                  <c:v>0.23719999999999999</c:v>
                </c:pt>
                <c:pt idx="739">
                  <c:v>0.23719999999999999</c:v>
                </c:pt>
                <c:pt idx="740">
                  <c:v>0.23719999999999999</c:v>
                </c:pt>
                <c:pt idx="741">
                  <c:v>0.23719999999999999</c:v>
                </c:pt>
                <c:pt idx="742">
                  <c:v>0.23719999999999999</c:v>
                </c:pt>
                <c:pt idx="743">
                  <c:v>0.23719999999999999</c:v>
                </c:pt>
                <c:pt idx="744">
                  <c:v>0.23719999999999999</c:v>
                </c:pt>
                <c:pt idx="745">
                  <c:v>0.23719999999999999</c:v>
                </c:pt>
              </c:numCache>
            </c:numRef>
          </c:yVal>
          <c:smooth val="1"/>
          <c:extLst>
            <c:ext xmlns:c16="http://schemas.microsoft.com/office/drawing/2014/chart" uri="{C3380CC4-5D6E-409C-BE32-E72D297353CC}">
              <c16:uniqueId val="{00000000-D6F7-4789-81C1-352894290C68}"/>
            </c:ext>
          </c:extLst>
        </c:ser>
        <c:ser>
          <c:idx val="3"/>
          <c:order val="3"/>
          <c:tx>
            <c:v>Tank 6 Eff_Average_Ortho_P</c:v>
          </c:tx>
          <c:spPr>
            <a:ln w="31750">
              <a:solidFill>
                <a:srgbClr val="C00000"/>
              </a:solidFill>
            </a:ln>
          </c:spPr>
          <c:marker>
            <c:symbol val="none"/>
          </c:marker>
          <c:xVal>
            <c:numRef>
              <c:f>'Special sampling'!$G$261:$G$1209</c:f>
              <c:numCache>
                <c:formatCode>[$-F800]dddd\,\ mmmm\ dd\,\ yyyy</c:formatCode>
                <c:ptCount val="949"/>
                <c:pt idx="0">
                  <c:v>42522.496527777781</c:v>
                </c:pt>
                <c:pt idx="1">
                  <c:v>42523.496527777781</c:v>
                </c:pt>
                <c:pt idx="2">
                  <c:v>42524.496527777781</c:v>
                </c:pt>
                <c:pt idx="3">
                  <c:v>42525.496527777781</c:v>
                </c:pt>
                <c:pt idx="4">
                  <c:v>42526.496527777781</c:v>
                </c:pt>
                <c:pt idx="5">
                  <c:v>42527.496527777781</c:v>
                </c:pt>
                <c:pt idx="6">
                  <c:v>42528.496527777781</c:v>
                </c:pt>
                <c:pt idx="7">
                  <c:v>42529.496527777781</c:v>
                </c:pt>
                <c:pt idx="8">
                  <c:v>42530.496527777781</c:v>
                </c:pt>
                <c:pt idx="9">
                  <c:v>42531.496527777781</c:v>
                </c:pt>
                <c:pt idx="10">
                  <c:v>42532.496527777781</c:v>
                </c:pt>
                <c:pt idx="11">
                  <c:v>42533.496527777781</c:v>
                </c:pt>
                <c:pt idx="12">
                  <c:v>42534.496527777781</c:v>
                </c:pt>
                <c:pt idx="13">
                  <c:v>42535.496527777781</c:v>
                </c:pt>
                <c:pt idx="14">
                  <c:v>42536.496527777781</c:v>
                </c:pt>
                <c:pt idx="15">
                  <c:v>42537.496527777781</c:v>
                </c:pt>
                <c:pt idx="16">
                  <c:v>42538.496527777781</c:v>
                </c:pt>
                <c:pt idx="17">
                  <c:v>42539.496527777781</c:v>
                </c:pt>
                <c:pt idx="18">
                  <c:v>42540.496527777781</c:v>
                </c:pt>
                <c:pt idx="19">
                  <c:v>42541.496527777781</c:v>
                </c:pt>
                <c:pt idx="20">
                  <c:v>42542.496527777781</c:v>
                </c:pt>
                <c:pt idx="21">
                  <c:v>42543.496527777781</c:v>
                </c:pt>
                <c:pt idx="22">
                  <c:v>42544.496527777781</c:v>
                </c:pt>
                <c:pt idx="23">
                  <c:v>42545.496527777781</c:v>
                </c:pt>
                <c:pt idx="24">
                  <c:v>42546.496527777781</c:v>
                </c:pt>
                <c:pt idx="25">
                  <c:v>42547.496527777781</c:v>
                </c:pt>
                <c:pt idx="26">
                  <c:v>42548.496527777781</c:v>
                </c:pt>
                <c:pt idx="27">
                  <c:v>42549.496527777781</c:v>
                </c:pt>
                <c:pt idx="28">
                  <c:v>42550.496527777781</c:v>
                </c:pt>
                <c:pt idx="29">
                  <c:v>42551.496527777781</c:v>
                </c:pt>
                <c:pt idx="30">
                  <c:v>42552.496527777781</c:v>
                </c:pt>
                <c:pt idx="31">
                  <c:v>42553.496527777781</c:v>
                </c:pt>
                <c:pt idx="32">
                  <c:v>42554.496527777781</c:v>
                </c:pt>
                <c:pt idx="33">
                  <c:v>42555.496527777781</c:v>
                </c:pt>
                <c:pt idx="34">
                  <c:v>42556.496527777781</c:v>
                </c:pt>
                <c:pt idx="35">
                  <c:v>42557.496527777781</c:v>
                </c:pt>
                <c:pt idx="36">
                  <c:v>42558.496527777781</c:v>
                </c:pt>
                <c:pt idx="37">
                  <c:v>42559.496527777781</c:v>
                </c:pt>
                <c:pt idx="38">
                  <c:v>42560.496527777781</c:v>
                </c:pt>
                <c:pt idx="39">
                  <c:v>42561.496527777781</c:v>
                </c:pt>
                <c:pt idx="40">
                  <c:v>42562.496527777781</c:v>
                </c:pt>
                <c:pt idx="41">
                  <c:v>42563.496527777781</c:v>
                </c:pt>
                <c:pt idx="42">
                  <c:v>42564.496527777781</c:v>
                </c:pt>
                <c:pt idx="43">
                  <c:v>42565.496527777781</c:v>
                </c:pt>
                <c:pt idx="44">
                  <c:v>42566.496527777781</c:v>
                </c:pt>
                <c:pt idx="45">
                  <c:v>42567.496527777781</c:v>
                </c:pt>
                <c:pt idx="46">
                  <c:v>42568.496527777781</c:v>
                </c:pt>
                <c:pt idx="47">
                  <c:v>42569.496527777781</c:v>
                </c:pt>
                <c:pt idx="48">
                  <c:v>42570.496527777781</c:v>
                </c:pt>
                <c:pt idx="49">
                  <c:v>42571.496527777781</c:v>
                </c:pt>
                <c:pt idx="50">
                  <c:v>42572.496527777781</c:v>
                </c:pt>
                <c:pt idx="51">
                  <c:v>42573.496527777781</c:v>
                </c:pt>
                <c:pt idx="52">
                  <c:v>42574.496527777781</c:v>
                </c:pt>
                <c:pt idx="53">
                  <c:v>42575.496527777781</c:v>
                </c:pt>
                <c:pt idx="54">
                  <c:v>42576.496527777781</c:v>
                </c:pt>
                <c:pt idx="55">
                  <c:v>42577.496527777781</c:v>
                </c:pt>
                <c:pt idx="56">
                  <c:v>42578.496527777781</c:v>
                </c:pt>
                <c:pt idx="57">
                  <c:v>42579.496527777781</c:v>
                </c:pt>
                <c:pt idx="58">
                  <c:v>42580.496527777781</c:v>
                </c:pt>
                <c:pt idx="59">
                  <c:v>42581.496527777781</c:v>
                </c:pt>
                <c:pt idx="60">
                  <c:v>42582.496527777781</c:v>
                </c:pt>
                <c:pt idx="61">
                  <c:v>42583.496527777781</c:v>
                </c:pt>
                <c:pt idx="62">
                  <c:v>42584.496527777781</c:v>
                </c:pt>
                <c:pt idx="63">
                  <c:v>42585.496527777781</c:v>
                </c:pt>
                <c:pt idx="64">
                  <c:v>42586.496527777781</c:v>
                </c:pt>
                <c:pt idx="65">
                  <c:v>42587.496527777781</c:v>
                </c:pt>
                <c:pt idx="66">
                  <c:v>42588.496527777781</c:v>
                </c:pt>
                <c:pt idx="67">
                  <c:v>42589.496527777781</c:v>
                </c:pt>
                <c:pt idx="68">
                  <c:v>42590.496527777781</c:v>
                </c:pt>
                <c:pt idx="69">
                  <c:v>42591.496527777781</c:v>
                </c:pt>
                <c:pt idx="70">
                  <c:v>42592.496527777781</c:v>
                </c:pt>
                <c:pt idx="71">
                  <c:v>42593.496527777781</c:v>
                </c:pt>
                <c:pt idx="72">
                  <c:v>42594.496527777781</c:v>
                </c:pt>
                <c:pt idx="73">
                  <c:v>42595.496527777781</c:v>
                </c:pt>
                <c:pt idx="74">
                  <c:v>42596.496527777781</c:v>
                </c:pt>
                <c:pt idx="75">
                  <c:v>42597.496527777781</c:v>
                </c:pt>
                <c:pt idx="76">
                  <c:v>42598.496527777781</c:v>
                </c:pt>
                <c:pt idx="77">
                  <c:v>42599.496527777781</c:v>
                </c:pt>
                <c:pt idx="78">
                  <c:v>42600.496527777781</c:v>
                </c:pt>
                <c:pt idx="79">
                  <c:v>42601.496527777781</c:v>
                </c:pt>
                <c:pt idx="80">
                  <c:v>42602.496527777781</c:v>
                </c:pt>
                <c:pt idx="81">
                  <c:v>42603.496527777781</c:v>
                </c:pt>
                <c:pt idx="82">
                  <c:v>42604.496527777781</c:v>
                </c:pt>
                <c:pt idx="83">
                  <c:v>42605.496527777781</c:v>
                </c:pt>
                <c:pt idx="84">
                  <c:v>42606.496527777781</c:v>
                </c:pt>
                <c:pt idx="85">
                  <c:v>42607.496527777781</c:v>
                </c:pt>
                <c:pt idx="86">
                  <c:v>42608.496527777781</c:v>
                </c:pt>
                <c:pt idx="87">
                  <c:v>42609.496527777781</c:v>
                </c:pt>
                <c:pt idx="88">
                  <c:v>42610.496527777781</c:v>
                </c:pt>
                <c:pt idx="89">
                  <c:v>42611.496527777781</c:v>
                </c:pt>
                <c:pt idx="90">
                  <c:v>42612.496527777781</c:v>
                </c:pt>
                <c:pt idx="91">
                  <c:v>42613.496527777781</c:v>
                </c:pt>
                <c:pt idx="92">
                  <c:v>42614.496527777781</c:v>
                </c:pt>
                <c:pt idx="93">
                  <c:v>42615.496527777781</c:v>
                </c:pt>
                <c:pt idx="94">
                  <c:v>42616.496527777781</c:v>
                </c:pt>
                <c:pt idx="95">
                  <c:v>42617.496527777781</c:v>
                </c:pt>
                <c:pt idx="96">
                  <c:v>42618.496527777781</c:v>
                </c:pt>
                <c:pt idx="97">
                  <c:v>42619.496527777781</c:v>
                </c:pt>
                <c:pt idx="98">
                  <c:v>42620.496527777781</c:v>
                </c:pt>
                <c:pt idx="99">
                  <c:v>42621.496527777781</c:v>
                </c:pt>
                <c:pt idx="100">
                  <c:v>42622.496527777781</c:v>
                </c:pt>
                <c:pt idx="101">
                  <c:v>42623.496527777781</c:v>
                </c:pt>
                <c:pt idx="102">
                  <c:v>42624.496527777781</c:v>
                </c:pt>
                <c:pt idx="103">
                  <c:v>42625.496527777781</c:v>
                </c:pt>
                <c:pt idx="104">
                  <c:v>42626.496527777781</c:v>
                </c:pt>
                <c:pt idx="105">
                  <c:v>42627.496527777781</c:v>
                </c:pt>
                <c:pt idx="106">
                  <c:v>42628.496527777781</c:v>
                </c:pt>
                <c:pt idx="107">
                  <c:v>42629.496527777781</c:v>
                </c:pt>
                <c:pt idx="108">
                  <c:v>42630.496527777781</c:v>
                </c:pt>
                <c:pt idx="109">
                  <c:v>42631.496527777781</c:v>
                </c:pt>
                <c:pt idx="110">
                  <c:v>42632.496527777781</c:v>
                </c:pt>
                <c:pt idx="111">
                  <c:v>42633.496527777781</c:v>
                </c:pt>
                <c:pt idx="112">
                  <c:v>42634.496527777781</c:v>
                </c:pt>
                <c:pt idx="113">
                  <c:v>42635.496527777781</c:v>
                </c:pt>
                <c:pt idx="114">
                  <c:v>42636.496527777781</c:v>
                </c:pt>
                <c:pt idx="115">
                  <c:v>42637.496527777781</c:v>
                </c:pt>
                <c:pt idx="116">
                  <c:v>42638.496527777781</c:v>
                </c:pt>
                <c:pt idx="117">
                  <c:v>42639.496527777781</c:v>
                </c:pt>
                <c:pt idx="118">
                  <c:v>42640.496527777781</c:v>
                </c:pt>
                <c:pt idx="119">
                  <c:v>42641.496527777781</c:v>
                </c:pt>
                <c:pt idx="120">
                  <c:v>42642.496527777781</c:v>
                </c:pt>
                <c:pt idx="121">
                  <c:v>42643.496527777781</c:v>
                </c:pt>
                <c:pt idx="122">
                  <c:v>42644.496527777781</c:v>
                </c:pt>
                <c:pt idx="123">
                  <c:v>42645.496527777781</c:v>
                </c:pt>
                <c:pt idx="124">
                  <c:v>42646.496527777781</c:v>
                </c:pt>
                <c:pt idx="125">
                  <c:v>42647.496527777781</c:v>
                </c:pt>
                <c:pt idx="126">
                  <c:v>42648.496527777781</c:v>
                </c:pt>
                <c:pt idx="127">
                  <c:v>42649.496527777781</c:v>
                </c:pt>
                <c:pt idx="128">
                  <c:v>42650.496527777781</c:v>
                </c:pt>
                <c:pt idx="129">
                  <c:v>42651.496527777781</c:v>
                </c:pt>
                <c:pt idx="130">
                  <c:v>42652.496527777781</c:v>
                </c:pt>
                <c:pt idx="131">
                  <c:v>42653.496527777781</c:v>
                </c:pt>
                <c:pt idx="132">
                  <c:v>42654.496527777781</c:v>
                </c:pt>
                <c:pt idx="133">
                  <c:v>42655.496527777781</c:v>
                </c:pt>
                <c:pt idx="134">
                  <c:v>42656.496527777781</c:v>
                </c:pt>
                <c:pt idx="135">
                  <c:v>42657.496527777781</c:v>
                </c:pt>
                <c:pt idx="136">
                  <c:v>42658.496527777781</c:v>
                </c:pt>
                <c:pt idx="137">
                  <c:v>42659.496527777781</c:v>
                </c:pt>
                <c:pt idx="138">
                  <c:v>42660.496527777781</c:v>
                </c:pt>
                <c:pt idx="139">
                  <c:v>42661.496527777781</c:v>
                </c:pt>
                <c:pt idx="140">
                  <c:v>42662.496527777781</c:v>
                </c:pt>
                <c:pt idx="141">
                  <c:v>42663.496527777781</c:v>
                </c:pt>
                <c:pt idx="142">
                  <c:v>42664.496527777781</c:v>
                </c:pt>
                <c:pt idx="143">
                  <c:v>42665.496527777781</c:v>
                </c:pt>
                <c:pt idx="144">
                  <c:v>42666.496527777781</c:v>
                </c:pt>
                <c:pt idx="145">
                  <c:v>42667.496527777781</c:v>
                </c:pt>
                <c:pt idx="146">
                  <c:v>42668.496527777781</c:v>
                </c:pt>
                <c:pt idx="147">
                  <c:v>42669.496527777781</c:v>
                </c:pt>
                <c:pt idx="148">
                  <c:v>42670.496527777781</c:v>
                </c:pt>
                <c:pt idx="149">
                  <c:v>42671.496527777781</c:v>
                </c:pt>
                <c:pt idx="150">
                  <c:v>42672.496527777781</c:v>
                </c:pt>
                <c:pt idx="151">
                  <c:v>42673.496527777781</c:v>
                </c:pt>
                <c:pt idx="152">
                  <c:v>42674.496527777781</c:v>
                </c:pt>
                <c:pt idx="153">
                  <c:v>42675.496527777781</c:v>
                </c:pt>
                <c:pt idx="154">
                  <c:v>42676.496527777781</c:v>
                </c:pt>
                <c:pt idx="155">
                  <c:v>42677.496527777781</c:v>
                </c:pt>
                <c:pt idx="156">
                  <c:v>42678.496527777781</c:v>
                </c:pt>
                <c:pt idx="157">
                  <c:v>42679.496527777781</c:v>
                </c:pt>
                <c:pt idx="158">
                  <c:v>42680.496527777781</c:v>
                </c:pt>
                <c:pt idx="159">
                  <c:v>42681.496527777781</c:v>
                </c:pt>
                <c:pt idx="160">
                  <c:v>42682.496527777781</c:v>
                </c:pt>
                <c:pt idx="161">
                  <c:v>42683.496527777781</c:v>
                </c:pt>
                <c:pt idx="162">
                  <c:v>42684.496527777781</c:v>
                </c:pt>
                <c:pt idx="163">
                  <c:v>42685.496527777781</c:v>
                </c:pt>
                <c:pt idx="164">
                  <c:v>42686.496527777781</c:v>
                </c:pt>
                <c:pt idx="165">
                  <c:v>42687.496527777781</c:v>
                </c:pt>
                <c:pt idx="166">
                  <c:v>42688.496527777781</c:v>
                </c:pt>
                <c:pt idx="167">
                  <c:v>42689.496527777781</c:v>
                </c:pt>
                <c:pt idx="168">
                  <c:v>42690.496527777781</c:v>
                </c:pt>
                <c:pt idx="169">
                  <c:v>42691.496527777781</c:v>
                </c:pt>
                <c:pt idx="170">
                  <c:v>42692.496527777781</c:v>
                </c:pt>
                <c:pt idx="171">
                  <c:v>42693.496527777781</c:v>
                </c:pt>
                <c:pt idx="172">
                  <c:v>42694.496527777781</c:v>
                </c:pt>
                <c:pt idx="173">
                  <c:v>42695.496527777781</c:v>
                </c:pt>
                <c:pt idx="174">
                  <c:v>42696.496527777781</c:v>
                </c:pt>
                <c:pt idx="175">
                  <c:v>42697.496527777781</c:v>
                </c:pt>
                <c:pt idx="176">
                  <c:v>42698.496527777781</c:v>
                </c:pt>
                <c:pt idx="177">
                  <c:v>42699.496527777781</c:v>
                </c:pt>
                <c:pt idx="178">
                  <c:v>42700.496527777781</c:v>
                </c:pt>
                <c:pt idx="179">
                  <c:v>42701.496527777781</c:v>
                </c:pt>
                <c:pt idx="180">
                  <c:v>42702.496527777781</c:v>
                </c:pt>
                <c:pt idx="181">
                  <c:v>42703.496527777781</c:v>
                </c:pt>
                <c:pt idx="182">
                  <c:v>42704.496527777781</c:v>
                </c:pt>
                <c:pt idx="183">
                  <c:v>42705.496527777781</c:v>
                </c:pt>
                <c:pt idx="184">
                  <c:v>42706.496527777781</c:v>
                </c:pt>
                <c:pt idx="185">
                  <c:v>42707.496527777781</c:v>
                </c:pt>
                <c:pt idx="186">
                  <c:v>42708.496527777781</c:v>
                </c:pt>
                <c:pt idx="187">
                  <c:v>42709.496527777781</c:v>
                </c:pt>
                <c:pt idx="188">
                  <c:v>42710.496527777781</c:v>
                </c:pt>
                <c:pt idx="189">
                  <c:v>42711.496527777781</c:v>
                </c:pt>
                <c:pt idx="190">
                  <c:v>42712.496527777781</c:v>
                </c:pt>
                <c:pt idx="191">
                  <c:v>42713.496527777781</c:v>
                </c:pt>
                <c:pt idx="192">
                  <c:v>42714.496527777781</c:v>
                </c:pt>
                <c:pt idx="193">
                  <c:v>42715.496527777781</c:v>
                </c:pt>
                <c:pt idx="194">
                  <c:v>42716.496527777781</c:v>
                </c:pt>
                <c:pt idx="195">
                  <c:v>42717.496527777781</c:v>
                </c:pt>
                <c:pt idx="196">
                  <c:v>42718.496527777781</c:v>
                </c:pt>
                <c:pt idx="197">
                  <c:v>42719.496527777781</c:v>
                </c:pt>
                <c:pt idx="198">
                  <c:v>42720.496527777781</c:v>
                </c:pt>
                <c:pt idx="199">
                  <c:v>42721.496527777781</c:v>
                </c:pt>
                <c:pt idx="200">
                  <c:v>42722.496527777781</c:v>
                </c:pt>
                <c:pt idx="201">
                  <c:v>42723.496527777781</c:v>
                </c:pt>
                <c:pt idx="202">
                  <c:v>42724.496527777781</c:v>
                </c:pt>
                <c:pt idx="203">
                  <c:v>42725.496527777781</c:v>
                </c:pt>
                <c:pt idx="204">
                  <c:v>42726.496527777781</c:v>
                </c:pt>
                <c:pt idx="205">
                  <c:v>42727.496527777781</c:v>
                </c:pt>
                <c:pt idx="206">
                  <c:v>42728.496527777781</c:v>
                </c:pt>
                <c:pt idx="207">
                  <c:v>42729.496527777781</c:v>
                </c:pt>
                <c:pt idx="208">
                  <c:v>42730.496527777781</c:v>
                </c:pt>
                <c:pt idx="209">
                  <c:v>42731.496527777781</c:v>
                </c:pt>
                <c:pt idx="210">
                  <c:v>42732.496527777781</c:v>
                </c:pt>
                <c:pt idx="211">
                  <c:v>42733.496527777781</c:v>
                </c:pt>
                <c:pt idx="212">
                  <c:v>42734.496527777781</c:v>
                </c:pt>
                <c:pt idx="213">
                  <c:v>42735.496527777781</c:v>
                </c:pt>
                <c:pt idx="214">
                  <c:v>42736.496527777781</c:v>
                </c:pt>
                <c:pt idx="215">
                  <c:v>42737.496527777781</c:v>
                </c:pt>
                <c:pt idx="216">
                  <c:v>42738.496527777781</c:v>
                </c:pt>
                <c:pt idx="217">
                  <c:v>42739.496527777781</c:v>
                </c:pt>
                <c:pt idx="218">
                  <c:v>42740.496527777781</c:v>
                </c:pt>
                <c:pt idx="219">
                  <c:v>42741.496527777781</c:v>
                </c:pt>
                <c:pt idx="220">
                  <c:v>42742.496527777781</c:v>
                </c:pt>
                <c:pt idx="221">
                  <c:v>42743.496527777781</c:v>
                </c:pt>
                <c:pt idx="222">
                  <c:v>42744.496527777781</c:v>
                </c:pt>
                <c:pt idx="223">
                  <c:v>42745.496527777781</c:v>
                </c:pt>
                <c:pt idx="224">
                  <c:v>42746.496527777781</c:v>
                </c:pt>
                <c:pt idx="225">
                  <c:v>42747.496527777781</c:v>
                </c:pt>
                <c:pt idx="226">
                  <c:v>42748.496527777781</c:v>
                </c:pt>
                <c:pt idx="227">
                  <c:v>42749.496527777781</c:v>
                </c:pt>
                <c:pt idx="228">
                  <c:v>42750.496527777781</c:v>
                </c:pt>
                <c:pt idx="229">
                  <c:v>42751.496527777781</c:v>
                </c:pt>
                <c:pt idx="230">
                  <c:v>42752.496527777781</c:v>
                </c:pt>
                <c:pt idx="231">
                  <c:v>42753.496527777781</c:v>
                </c:pt>
                <c:pt idx="232">
                  <c:v>42754.496527777781</c:v>
                </c:pt>
                <c:pt idx="233">
                  <c:v>42755.496527777781</c:v>
                </c:pt>
                <c:pt idx="234">
                  <c:v>42756.496527777781</c:v>
                </c:pt>
                <c:pt idx="235">
                  <c:v>42757.496527777781</c:v>
                </c:pt>
                <c:pt idx="236">
                  <c:v>42758.496527777781</c:v>
                </c:pt>
                <c:pt idx="237">
                  <c:v>42759.496527777781</c:v>
                </c:pt>
                <c:pt idx="238">
                  <c:v>42760.496527777781</c:v>
                </c:pt>
                <c:pt idx="239">
                  <c:v>42761.496527777781</c:v>
                </c:pt>
                <c:pt idx="240">
                  <c:v>42762.496527777781</c:v>
                </c:pt>
                <c:pt idx="241">
                  <c:v>42763.496527777781</c:v>
                </c:pt>
                <c:pt idx="242">
                  <c:v>42764.496527777781</c:v>
                </c:pt>
                <c:pt idx="243">
                  <c:v>42765.496527777781</c:v>
                </c:pt>
                <c:pt idx="244">
                  <c:v>42766.496527777781</c:v>
                </c:pt>
                <c:pt idx="245">
                  <c:v>42767.496527777781</c:v>
                </c:pt>
                <c:pt idx="246">
                  <c:v>42768.496527777781</c:v>
                </c:pt>
                <c:pt idx="247">
                  <c:v>42769.496527777781</c:v>
                </c:pt>
                <c:pt idx="248">
                  <c:v>42770.496527777781</c:v>
                </c:pt>
                <c:pt idx="249">
                  <c:v>42771.496527777781</c:v>
                </c:pt>
                <c:pt idx="250">
                  <c:v>42772.496527777781</c:v>
                </c:pt>
                <c:pt idx="251">
                  <c:v>42773.496527777781</c:v>
                </c:pt>
                <c:pt idx="252">
                  <c:v>42774.496527777781</c:v>
                </c:pt>
                <c:pt idx="253">
                  <c:v>42775.496527777781</c:v>
                </c:pt>
                <c:pt idx="254">
                  <c:v>42776.496527777781</c:v>
                </c:pt>
                <c:pt idx="255">
                  <c:v>42777.496527777781</c:v>
                </c:pt>
                <c:pt idx="256">
                  <c:v>42778.496527777781</c:v>
                </c:pt>
                <c:pt idx="257">
                  <c:v>42779.496527777781</c:v>
                </c:pt>
                <c:pt idx="258">
                  <c:v>42780.496527777781</c:v>
                </c:pt>
                <c:pt idx="259">
                  <c:v>42781.496527777781</c:v>
                </c:pt>
                <c:pt idx="260">
                  <c:v>42782.496527777781</c:v>
                </c:pt>
                <c:pt idx="261">
                  <c:v>42783.496527777781</c:v>
                </c:pt>
                <c:pt idx="262">
                  <c:v>42784.496527777781</c:v>
                </c:pt>
                <c:pt idx="263">
                  <c:v>42785.496527777781</c:v>
                </c:pt>
                <c:pt idx="264">
                  <c:v>42786.496527777781</c:v>
                </c:pt>
                <c:pt idx="265">
                  <c:v>42787.496527777781</c:v>
                </c:pt>
                <c:pt idx="266">
                  <c:v>42788.496527777781</c:v>
                </c:pt>
                <c:pt idx="267">
                  <c:v>42789.496527777781</c:v>
                </c:pt>
                <c:pt idx="268">
                  <c:v>42790.496527777781</c:v>
                </c:pt>
                <c:pt idx="269">
                  <c:v>42791.496527777781</c:v>
                </c:pt>
                <c:pt idx="270">
                  <c:v>42792.496527777781</c:v>
                </c:pt>
                <c:pt idx="271">
                  <c:v>42793.496527777781</c:v>
                </c:pt>
                <c:pt idx="272">
                  <c:v>42794.496527777781</c:v>
                </c:pt>
                <c:pt idx="273">
                  <c:v>42795.496527777781</c:v>
                </c:pt>
                <c:pt idx="274">
                  <c:v>42796.496527777781</c:v>
                </c:pt>
                <c:pt idx="275">
                  <c:v>42797.496527777781</c:v>
                </c:pt>
                <c:pt idx="276">
                  <c:v>42798.496527777781</c:v>
                </c:pt>
                <c:pt idx="277">
                  <c:v>42799.496527777781</c:v>
                </c:pt>
                <c:pt idx="278">
                  <c:v>42800.496527777781</c:v>
                </c:pt>
                <c:pt idx="279">
                  <c:v>42801.496527777781</c:v>
                </c:pt>
                <c:pt idx="280">
                  <c:v>42802.496527777781</c:v>
                </c:pt>
                <c:pt idx="281">
                  <c:v>42803.496527777781</c:v>
                </c:pt>
                <c:pt idx="282">
                  <c:v>42804.496527777781</c:v>
                </c:pt>
                <c:pt idx="283">
                  <c:v>42805.496527777781</c:v>
                </c:pt>
                <c:pt idx="284">
                  <c:v>42806.496527777781</c:v>
                </c:pt>
                <c:pt idx="285">
                  <c:v>42807.496527777781</c:v>
                </c:pt>
                <c:pt idx="286">
                  <c:v>42808.496527777781</c:v>
                </c:pt>
                <c:pt idx="287">
                  <c:v>42809.496527777781</c:v>
                </c:pt>
                <c:pt idx="288">
                  <c:v>42810.496527777781</c:v>
                </c:pt>
                <c:pt idx="289">
                  <c:v>42811.496527777781</c:v>
                </c:pt>
                <c:pt idx="290">
                  <c:v>42812.496527777781</c:v>
                </c:pt>
                <c:pt idx="291">
                  <c:v>42813.496527777781</c:v>
                </c:pt>
                <c:pt idx="292">
                  <c:v>42814.496527777781</c:v>
                </c:pt>
                <c:pt idx="293">
                  <c:v>42815.496527777781</c:v>
                </c:pt>
                <c:pt idx="294">
                  <c:v>42816.496527777781</c:v>
                </c:pt>
                <c:pt idx="295">
                  <c:v>42817.496527777781</c:v>
                </c:pt>
                <c:pt idx="296">
                  <c:v>42818.496527777781</c:v>
                </c:pt>
                <c:pt idx="297">
                  <c:v>42819.496527777781</c:v>
                </c:pt>
                <c:pt idx="298">
                  <c:v>42820.496527777781</c:v>
                </c:pt>
                <c:pt idx="299">
                  <c:v>42821.496527777781</c:v>
                </c:pt>
                <c:pt idx="300">
                  <c:v>42822.496527777781</c:v>
                </c:pt>
                <c:pt idx="301">
                  <c:v>42823.496527777781</c:v>
                </c:pt>
                <c:pt idx="302">
                  <c:v>42824.496527777781</c:v>
                </c:pt>
                <c:pt idx="303">
                  <c:v>42825.496527777781</c:v>
                </c:pt>
                <c:pt idx="304">
                  <c:v>42826.496527777781</c:v>
                </c:pt>
                <c:pt idx="305">
                  <c:v>42827.496527777781</c:v>
                </c:pt>
                <c:pt idx="306">
                  <c:v>42828.496527777781</c:v>
                </c:pt>
                <c:pt idx="307">
                  <c:v>42829.496527777781</c:v>
                </c:pt>
                <c:pt idx="308">
                  <c:v>42830.496527777781</c:v>
                </c:pt>
                <c:pt idx="309">
                  <c:v>42831.496527777781</c:v>
                </c:pt>
                <c:pt idx="310">
                  <c:v>42832.496527777781</c:v>
                </c:pt>
                <c:pt idx="311">
                  <c:v>42833.496527777781</c:v>
                </c:pt>
                <c:pt idx="312">
                  <c:v>42834.496527777781</c:v>
                </c:pt>
                <c:pt idx="313">
                  <c:v>42835.496527777781</c:v>
                </c:pt>
                <c:pt idx="314">
                  <c:v>42836.496527777781</c:v>
                </c:pt>
                <c:pt idx="315">
                  <c:v>42837.496527777781</c:v>
                </c:pt>
                <c:pt idx="316">
                  <c:v>42838.496527777781</c:v>
                </c:pt>
                <c:pt idx="317">
                  <c:v>42839.496527777781</c:v>
                </c:pt>
                <c:pt idx="318">
                  <c:v>42840.496527777781</c:v>
                </c:pt>
                <c:pt idx="319">
                  <c:v>42841.496527777781</c:v>
                </c:pt>
                <c:pt idx="320">
                  <c:v>42842.496527777781</c:v>
                </c:pt>
                <c:pt idx="321">
                  <c:v>42843.496527777781</c:v>
                </c:pt>
                <c:pt idx="322">
                  <c:v>42844.496527777781</c:v>
                </c:pt>
                <c:pt idx="323">
                  <c:v>42845.496527777781</c:v>
                </c:pt>
                <c:pt idx="324">
                  <c:v>42846.496527777781</c:v>
                </c:pt>
                <c:pt idx="325">
                  <c:v>42847.496527777781</c:v>
                </c:pt>
                <c:pt idx="326">
                  <c:v>42848.496527777781</c:v>
                </c:pt>
                <c:pt idx="330">
                  <c:v>42849.496527777781</c:v>
                </c:pt>
                <c:pt idx="331">
                  <c:v>42850.496527777781</c:v>
                </c:pt>
                <c:pt idx="332">
                  <c:v>42851.496527777781</c:v>
                </c:pt>
                <c:pt idx="333">
                  <c:v>42852.496527777781</c:v>
                </c:pt>
                <c:pt idx="334">
                  <c:v>42853.496527777781</c:v>
                </c:pt>
                <c:pt idx="335">
                  <c:v>42854.496527777781</c:v>
                </c:pt>
                <c:pt idx="336">
                  <c:v>42855.496527777781</c:v>
                </c:pt>
                <c:pt idx="337">
                  <c:v>42856.496527777781</c:v>
                </c:pt>
                <c:pt idx="338">
                  <c:v>42857.496527777781</c:v>
                </c:pt>
                <c:pt idx="339">
                  <c:v>42858.496527777781</c:v>
                </c:pt>
                <c:pt idx="340">
                  <c:v>42859.496527777781</c:v>
                </c:pt>
                <c:pt idx="341">
                  <c:v>42860.496527777781</c:v>
                </c:pt>
                <c:pt idx="342">
                  <c:v>42861.496527777781</c:v>
                </c:pt>
                <c:pt idx="343">
                  <c:v>42862.496527777781</c:v>
                </c:pt>
                <c:pt idx="344">
                  <c:v>42863.496527777781</c:v>
                </c:pt>
                <c:pt idx="345">
                  <c:v>42864.496527777781</c:v>
                </c:pt>
                <c:pt idx="346">
                  <c:v>42865.496527777781</c:v>
                </c:pt>
                <c:pt idx="347">
                  <c:v>42866.496527777781</c:v>
                </c:pt>
                <c:pt idx="348">
                  <c:v>42867.496527777781</c:v>
                </c:pt>
                <c:pt idx="349">
                  <c:v>42868.496527777781</c:v>
                </c:pt>
                <c:pt idx="350">
                  <c:v>42869.496527777781</c:v>
                </c:pt>
                <c:pt idx="351">
                  <c:v>42870.496527777781</c:v>
                </c:pt>
                <c:pt idx="352">
                  <c:v>42871.496527777781</c:v>
                </c:pt>
                <c:pt idx="353">
                  <c:v>42872.496527777781</c:v>
                </c:pt>
                <c:pt idx="354">
                  <c:v>42873.496527777781</c:v>
                </c:pt>
                <c:pt idx="355">
                  <c:v>42874.496527777781</c:v>
                </c:pt>
                <c:pt idx="356">
                  <c:v>42875.496527777781</c:v>
                </c:pt>
                <c:pt idx="357">
                  <c:v>42876.496527777781</c:v>
                </c:pt>
                <c:pt idx="358">
                  <c:v>42877.496527777781</c:v>
                </c:pt>
                <c:pt idx="359">
                  <c:v>42878.496527777781</c:v>
                </c:pt>
                <c:pt idx="360">
                  <c:v>42879.496527777781</c:v>
                </c:pt>
                <c:pt idx="361">
                  <c:v>42880.496527777781</c:v>
                </c:pt>
                <c:pt idx="362">
                  <c:v>42881.496527777781</c:v>
                </c:pt>
                <c:pt idx="363">
                  <c:v>42882.496527777781</c:v>
                </c:pt>
                <c:pt idx="364">
                  <c:v>42883.496527777781</c:v>
                </c:pt>
                <c:pt idx="365">
                  <c:v>42884.496527777781</c:v>
                </c:pt>
                <c:pt idx="366">
                  <c:v>42885.496527777781</c:v>
                </c:pt>
                <c:pt idx="367">
                  <c:v>42886.496527777781</c:v>
                </c:pt>
                <c:pt idx="368">
                  <c:v>42887.496527777781</c:v>
                </c:pt>
                <c:pt idx="369">
                  <c:v>42888.496527777781</c:v>
                </c:pt>
                <c:pt idx="370">
                  <c:v>42889.496527777781</c:v>
                </c:pt>
                <c:pt idx="371">
                  <c:v>42890.496527777781</c:v>
                </c:pt>
                <c:pt idx="372">
                  <c:v>42891.496527777781</c:v>
                </c:pt>
                <c:pt idx="373">
                  <c:v>42892.496527777781</c:v>
                </c:pt>
                <c:pt idx="374">
                  <c:v>42893.496527777781</c:v>
                </c:pt>
                <c:pt idx="375">
                  <c:v>42894.496527777781</c:v>
                </c:pt>
                <c:pt idx="376">
                  <c:v>42895.496527777781</c:v>
                </c:pt>
                <c:pt idx="377">
                  <c:v>42896.496527777781</c:v>
                </c:pt>
                <c:pt idx="378">
                  <c:v>42897.496527777781</c:v>
                </c:pt>
                <c:pt idx="379">
                  <c:v>42898.496527777781</c:v>
                </c:pt>
                <c:pt idx="380">
                  <c:v>42899.496527777781</c:v>
                </c:pt>
                <c:pt idx="381">
                  <c:v>42900.496527777781</c:v>
                </c:pt>
                <c:pt idx="382">
                  <c:v>42901.496527777781</c:v>
                </c:pt>
                <c:pt idx="383">
                  <c:v>42902.496527777781</c:v>
                </c:pt>
                <c:pt idx="384">
                  <c:v>42903.496527777781</c:v>
                </c:pt>
                <c:pt idx="385">
                  <c:v>42904.496527777781</c:v>
                </c:pt>
                <c:pt idx="386">
                  <c:v>42905.496527777781</c:v>
                </c:pt>
                <c:pt idx="389">
                  <c:v>42906.496527777781</c:v>
                </c:pt>
                <c:pt idx="390">
                  <c:v>42907.496527777781</c:v>
                </c:pt>
                <c:pt idx="391">
                  <c:v>42908.496527777781</c:v>
                </c:pt>
                <c:pt idx="392">
                  <c:v>42909.496527777781</c:v>
                </c:pt>
                <c:pt idx="393">
                  <c:v>42910.496527777781</c:v>
                </c:pt>
                <c:pt idx="394">
                  <c:v>42911.496527777781</c:v>
                </c:pt>
                <c:pt idx="395">
                  <c:v>42912.496527777781</c:v>
                </c:pt>
                <c:pt idx="396">
                  <c:v>42913.496527777781</c:v>
                </c:pt>
                <c:pt idx="397">
                  <c:v>42914.496527777781</c:v>
                </c:pt>
                <c:pt idx="398">
                  <c:v>42915.496527777781</c:v>
                </c:pt>
                <c:pt idx="399">
                  <c:v>42916.496527777781</c:v>
                </c:pt>
                <c:pt idx="400">
                  <c:v>42917.496527777781</c:v>
                </c:pt>
                <c:pt idx="401">
                  <c:v>42918.496527777781</c:v>
                </c:pt>
                <c:pt idx="402">
                  <c:v>42919.496527777781</c:v>
                </c:pt>
                <c:pt idx="403">
                  <c:v>42920.496527777781</c:v>
                </c:pt>
                <c:pt idx="404">
                  <c:v>42921.496527777781</c:v>
                </c:pt>
                <c:pt idx="405">
                  <c:v>42922.496527777781</c:v>
                </c:pt>
                <c:pt idx="406">
                  <c:v>42923.496527777781</c:v>
                </c:pt>
                <c:pt idx="407">
                  <c:v>42924.496527777781</c:v>
                </c:pt>
                <c:pt idx="408">
                  <c:v>42925.496527777781</c:v>
                </c:pt>
                <c:pt idx="409">
                  <c:v>42926.496527777781</c:v>
                </c:pt>
                <c:pt idx="410">
                  <c:v>42927.496527777781</c:v>
                </c:pt>
                <c:pt idx="411">
                  <c:v>42928.496527777781</c:v>
                </c:pt>
                <c:pt idx="412">
                  <c:v>42929.496527777781</c:v>
                </c:pt>
                <c:pt idx="413">
                  <c:v>42930.496527777781</c:v>
                </c:pt>
                <c:pt idx="414">
                  <c:v>42931.496527777781</c:v>
                </c:pt>
                <c:pt idx="415">
                  <c:v>42932.496527777781</c:v>
                </c:pt>
                <c:pt idx="416">
                  <c:v>42933.496527777781</c:v>
                </c:pt>
                <c:pt idx="417">
                  <c:v>42934.496527777781</c:v>
                </c:pt>
                <c:pt idx="418">
                  <c:v>42935.496527777781</c:v>
                </c:pt>
                <c:pt idx="419">
                  <c:v>42936.496527777781</c:v>
                </c:pt>
                <c:pt idx="420">
                  <c:v>42937.496527777781</c:v>
                </c:pt>
                <c:pt idx="421">
                  <c:v>42938.496527777781</c:v>
                </c:pt>
                <c:pt idx="422">
                  <c:v>42939.496527777781</c:v>
                </c:pt>
                <c:pt idx="423">
                  <c:v>42940.496527777781</c:v>
                </c:pt>
                <c:pt idx="424">
                  <c:v>42941.496527777781</c:v>
                </c:pt>
                <c:pt idx="425">
                  <c:v>42942.496527777781</c:v>
                </c:pt>
                <c:pt idx="426">
                  <c:v>42943.496527777781</c:v>
                </c:pt>
                <c:pt idx="427">
                  <c:v>42944.496527777781</c:v>
                </c:pt>
                <c:pt idx="428">
                  <c:v>42945.496527777781</c:v>
                </c:pt>
                <c:pt idx="429">
                  <c:v>42946.496527777781</c:v>
                </c:pt>
                <c:pt idx="430">
                  <c:v>42947.496527777781</c:v>
                </c:pt>
                <c:pt idx="431">
                  <c:v>42948.496527777781</c:v>
                </c:pt>
                <c:pt idx="432">
                  <c:v>42949.496527777781</c:v>
                </c:pt>
                <c:pt idx="433">
                  <c:v>42950.496527777781</c:v>
                </c:pt>
                <c:pt idx="434">
                  <c:v>42951.496527777781</c:v>
                </c:pt>
                <c:pt idx="435">
                  <c:v>42952.496527777781</c:v>
                </c:pt>
                <c:pt idx="436">
                  <c:v>42953.496527777781</c:v>
                </c:pt>
                <c:pt idx="437">
                  <c:v>42954.496527777781</c:v>
                </c:pt>
                <c:pt idx="438">
                  <c:v>42955.496527777781</c:v>
                </c:pt>
                <c:pt idx="439">
                  <c:v>42956.496527777781</c:v>
                </c:pt>
                <c:pt idx="440">
                  <c:v>42957.496527777781</c:v>
                </c:pt>
                <c:pt idx="441">
                  <c:v>42958.496527777781</c:v>
                </c:pt>
                <c:pt idx="442">
                  <c:v>42959.496527777781</c:v>
                </c:pt>
                <c:pt idx="443">
                  <c:v>42960.496527777781</c:v>
                </c:pt>
                <c:pt idx="444">
                  <c:v>42961.496527777781</c:v>
                </c:pt>
                <c:pt idx="445">
                  <c:v>42962.496527777781</c:v>
                </c:pt>
                <c:pt idx="446">
                  <c:v>42963.496527777781</c:v>
                </c:pt>
                <c:pt idx="447">
                  <c:v>42964.496527777781</c:v>
                </c:pt>
                <c:pt idx="448">
                  <c:v>42965.496527777781</c:v>
                </c:pt>
                <c:pt idx="449">
                  <c:v>42966.496527777781</c:v>
                </c:pt>
                <c:pt idx="450">
                  <c:v>42967.496527777781</c:v>
                </c:pt>
                <c:pt idx="451">
                  <c:v>42968.496527777781</c:v>
                </c:pt>
                <c:pt idx="452">
                  <c:v>42969.496527777781</c:v>
                </c:pt>
                <c:pt idx="453">
                  <c:v>42970.496527777781</c:v>
                </c:pt>
                <c:pt idx="454">
                  <c:v>42971.496527777781</c:v>
                </c:pt>
                <c:pt idx="455">
                  <c:v>42972.496527777781</c:v>
                </c:pt>
                <c:pt idx="456">
                  <c:v>42973.496527777781</c:v>
                </c:pt>
                <c:pt idx="457">
                  <c:v>42974.496527777781</c:v>
                </c:pt>
                <c:pt idx="458">
                  <c:v>42975.496527777781</c:v>
                </c:pt>
                <c:pt idx="459">
                  <c:v>42976.496527777781</c:v>
                </c:pt>
                <c:pt idx="460">
                  <c:v>42977.496527777781</c:v>
                </c:pt>
                <c:pt idx="461">
                  <c:v>42978.496527777781</c:v>
                </c:pt>
                <c:pt idx="462">
                  <c:v>42979.496527777781</c:v>
                </c:pt>
                <c:pt idx="463">
                  <c:v>42980.496527777781</c:v>
                </c:pt>
                <c:pt idx="464">
                  <c:v>42981.496527777781</c:v>
                </c:pt>
                <c:pt idx="465">
                  <c:v>42982.496527777781</c:v>
                </c:pt>
                <c:pt idx="466">
                  <c:v>42983.496527777781</c:v>
                </c:pt>
                <c:pt idx="467">
                  <c:v>42984.496527777781</c:v>
                </c:pt>
                <c:pt idx="468">
                  <c:v>42985.496527777781</c:v>
                </c:pt>
                <c:pt idx="469">
                  <c:v>42986.496527777781</c:v>
                </c:pt>
                <c:pt idx="470">
                  <c:v>42987.496527777781</c:v>
                </c:pt>
                <c:pt idx="471">
                  <c:v>42988.496527777781</c:v>
                </c:pt>
                <c:pt idx="472">
                  <c:v>42989.496527777781</c:v>
                </c:pt>
                <c:pt idx="473">
                  <c:v>42990.496527777781</c:v>
                </c:pt>
                <c:pt idx="474">
                  <c:v>42991.496527777781</c:v>
                </c:pt>
                <c:pt idx="475">
                  <c:v>42992.496527777781</c:v>
                </c:pt>
                <c:pt idx="476">
                  <c:v>42993.496527777781</c:v>
                </c:pt>
                <c:pt idx="477">
                  <c:v>42994.496527777781</c:v>
                </c:pt>
                <c:pt idx="478">
                  <c:v>42995.496527777781</c:v>
                </c:pt>
                <c:pt idx="479">
                  <c:v>42996.496527777781</c:v>
                </c:pt>
                <c:pt idx="480">
                  <c:v>42997.496527777781</c:v>
                </c:pt>
                <c:pt idx="481">
                  <c:v>42998.496527777781</c:v>
                </c:pt>
                <c:pt idx="482">
                  <c:v>42999.496527777781</c:v>
                </c:pt>
                <c:pt idx="483">
                  <c:v>43000.496527777781</c:v>
                </c:pt>
                <c:pt idx="484">
                  <c:v>43001.496527777781</c:v>
                </c:pt>
                <c:pt idx="485">
                  <c:v>43002.496527777781</c:v>
                </c:pt>
                <c:pt idx="486">
                  <c:v>43003.496527777781</c:v>
                </c:pt>
                <c:pt idx="487">
                  <c:v>43004.496527777781</c:v>
                </c:pt>
                <c:pt idx="488">
                  <c:v>43005.496527777781</c:v>
                </c:pt>
                <c:pt idx="489">
                  <c:v>43006.496527777781</c:v>
                </c:pt>
                <c:pt idx="490">
                  <c:v>43007.496527777781</c:v>
                </c:pt>
                <c:pt idx="491">
                  <c:v>43008.496527777781</c:v>
                </c:pt>
                <c:pt idx="492">
                  <c:v>43009.496527777781</c:v>
                </c:pt>
                <c:pt idx="493">
                  <c:v>43010.496527777781</c:v>
                </c:pt>
                <c:pt idx="494">
                  <c:v>43011.496527777781</c:v>
                </c:pt>
                <c:pt idx="495">
                  <c:v>43012.496527777781</c:v>
                </c:pt>
                <c:pt idx="496">
                  <c:v>43013.496527777781</c:v>
                </c:pt>
                <c:pt idx="497">
                  <c:v>43014.496527777781</c:v>
                </c:pt>
                <c:pt idx="498">
                  <c:v>43015.496527777781</c:v>
                </c:pt>
                <c:pt idx="499">
                  <c:v>43016.496527777781</c:v>
                </c:pt>
                <c:pt idx="500">
                  <c:v>43017.496527777781</c:v>
                </c:pt>
                <c:pt idx="501">
                  <c:v>43018.496527777781</c:v>
                </c:pt>
                <c:pt idx="502">
                  <c:v>43019.496527777781</c:v>
                </c:pt>
                <c:pt idx="503">
                  <c:v>43020.496527777781</c:v>
                </c:pt>
                <c:pt idx="504">
                  <c:v>43021.496527777781</c:v>
                </c:pt>
                <c:pt idx="505">
                  <c:v>43022.496527777781</c:v>
                </c:pt>
                <c:pt idx="506">
                  <c:v>43023.496527777781</c:v>
                </c:pt>
                <c:pt idx="507">
                  <c:v>43024.496527777781</c:v>
                </c:pt>
                <c:pt idx="508">
                  <c:v>43025.496527777781</c:v>
                </c:pt>
                <c:pt idx="509">
                  <c:v>43026.496527777781</c:v>
                </c:pt>
                <c:pt idx="510">
                  <c:v>43027.496527777781</c:v>
                </c:pt>
                <c:pt idx="511">
                  <c:v>43028.496527777781</c:v>
                </c:pt>
                <c:pt idx="512">
                  <c:v>43029.496527777781</c:v>
                </c:pt>
                <c:pt idx="513">
                  <c:v>43030.496527777781</c:v>
                </c:pt>
                <c:pt idx="514">
                  <c:v>43031.496527777781</c:v>
                </c:pt>
                <c:pt idx="515">
                  <c:v>43032.496527777781</c:v>
                </c:pt>
                <c:pt idx="516">
                  <c:v>43033.496527777781</c:v>
                </c:pt>
                <c:pt idx="517">
                  <c:v>43034.496527777781</c:v>
                </c:pt>
                <c:pt idx="518">
                  <c:v>43035.496527777781</c:v>
                </c:pt>
                <c:pt idx="519">
                  <c:v>43036.496527777781</c:v>
                </c:pt>
                <c:pt idx="520">
                  <c:v>43037.496527777781</c:v>
                </c:pt>
                <c:pt idx="521">
                  <c:v>43038.496527777781</c:v>
                </c:pt>
                <c:pt idx="522">
                  <c:v>43039.496527777781</c:v>
                </c:pt>
                <c:pt idx="523">
                  <c:v>43040.496527777781</c:v>
                </c:pt>
                <c:pt idx="524">
                  <c:v>43041.496527777781</c:v>
                </c:pt>
                <c:pt idx="525">
                  <c:v>43042.496527777781</c:v>
                </c:pt>
                <c:pt idx="526">
                  <c:v>43043.496527777781</c:v>
                </c:pt>
                <c:pt idx="527">
                  <c:v>43044.496527777781</c:v>
                </c:pt>
                <c:pt idx="528">
                  <c:v>43045.496527777781</c:v>
                </c:pt>
                <c:pt idx="529">
                  <c:v>43046.496527777781</c:v>
                </c:pt>
                <c:pt idx="530">
                  <c:v>43047.496527777781</c:v>
                </c:pt>
                <c:pt idx="531">
                  <c:v>43048.496527777781</c:v>
                </c:pt>
                <c:pt idx="532">
                  <c:v>43049.496527777781</c:v>
                </c:pt>
                <c:pt idx="533">
                  <c:v>43050.496527777781</c:v>
                </c:pt>
                <c:pt idx="534">
                  <c:v>43051.496527777781</c:v>
                </c:pt>
                <c:pt idx="535">
                  <c:v>43052.496527777781</c:v>
                </c:pt>
                <c:pt idx="536">
                  <c:v>43053.496527777781</c:v>
                </c:pt>
                <c:pt idx="537">
                  <c:v>43054.496527777781</c:v>
                </c:pt>
                <c:pt idx="538">
                  <c:v>43055.496527777781</c:v>
                </c:pt>
                <c:pt idx="539">
                  <c:v>43056.496527777781</c:v>
                </c:pt>
                <c:pt idx="540">
                  <c:v>43057.496527777781</c:v>
                </c:pt>
                <c:pt idx="541">
                  <c:v>43058.496527777781</c:v>
                </c:pt>
                <c:pt idx="542">
                  <c:v>43059.496527777781</c:v>
                </c:pt>
                <c:pt idx="543">
                  <c:v>43060.496527777781</c:v>
                </c:pt>
                <c:pt idx="544">
                  <c:v>43061.496527777781</c:v>
                </c:pt>
                <c:pt idx="545">
                  <c:v>43062.496527777781</c:v>
                </c:pt>
                <c:pt idx="546">
                  <c:v>43063.496527777781</c:v>
                </c:pt>
                <c:pt idx="547">
                  <c:v>43064.496527777781</c:v>
                </c:pt>
                <c:pt idx="548">
                  <c:v>43065.496527777781</c:v>
                </c:pt>
                <c:pt idx="549">
                  <c:v>43066.496527777781</c:v>
                </c:pt>
                <c:pt idx="550">
                  <c:v>43067.496527777781</c:v>
                </c:pt>
                <c:pt idx="551">
                  <c:v>43068.496527777781</c:v>
                </c:pt>
                <c:pt idx="552">
                  <c:v>43069.496527777781</c:v>
                </c:pt>
                <c:pt idx="553">
                  <c:v>43070.496527777781</c:v>
                </c:pt>
                <c:pt idx="554">
                  <c:v>43071.496527777781</c:v>
                </c:pt>
                <c:pt idx="555">
                  <c:v>43072.496527777781</c:v>
                </c:pt>
                <c:pt idx="556">
                  <c:v>43073.496527777781</c:v>
                </c:pt>
                <c:pt idx="557">
                  <c:v>43074.496527777781</c:v>
                </c:pt>
                <c:pt idx="558">
                  <c:v>43075.496527777781</c:v>
                </c:pt>
                <c:pt idx="559">
                  <c:v>43076.496527777781</c:v>
                </c:pt>
                <c:pt idx="560">
                  <c:v>43077.496527777781</c:v>
                </c:pt>
                <c:pt idx="561">
                  <c:v>43078.496527777781</c:v>
                </c:pt>
                <c:pt idx="562">
                  <c:v>43079.496527777781</c:v>
                </c:pt>
                <c:pt idx="563">
                  <c:v>43080.496527777781</c:v>
                </c:pt>
                <c:pt idx="564">
                  <c:v>43081.496527777781</c:v>
                </c:pt>
                <c:pt idx="565">
                  <c:v>43082.496527777781</c:v>
                </c:pt>
                <c:pt idx="566">
                  <c:v>43083.496527777781</c:v>
                </c:pt>
                <c:pt idx="567">
                  <c:v>43084.496527777781</c:v>
                </c:pt>
                <c:pt idx="568">
                  <c:v>43085.496527777781</c:v>
                </c:pt>
                <c:pt idx="569">
                  <c:v>43086.496527777781</c:v>
                </c:pt>
                <c:pt idx="570">
                  <c:v>43087.496527777781</c:v>
                </c:pt>
                <c:pt idx="571">
                  <c:v>43088.496527777781</c:v>
                </c:pt>
                <c:pt idx="572">
                  <c:v>43089.496527777781</c:v>
                </c:pt>
                <c:pt idx="573">
                  <c:v>43090.496527777781</c:v>
                </c:pt>
                <c:pt idx="574">
                  <c:v>43091.496527777781</c:v>
                </c:pt>
                <c:pt idx="575">
                  <c:v>43092.496527777781</c:v>
                </c:pt>
                <c:pt idx="576">
                  <c:v>43093.496527777781</c:v>
                </c:pt>
                <c:pt idx="577">
                  <c:v>43094.496527777781</c:v>
                </c:pt>
                <c:pt idx="578">
                  <c:v>43095.496527777781</c:v>
                </c:pt>
                <c:pt idx="579">
                  <c:v>43096.496527777781</c:v>
                </c:pt>
                <c:pt idx="580">
                  <c:v>43097.496527777781</c:v>
                </c:pt>
                <c:pt idx="581">
                  <c:v>43098.496527777781</c:v>
                </c:pt>
                <c:pt idx="582">
                  <c:v>43099.496527777781</c:v>
                </c:pt>
                <c:pt idx="583">
                  <c:v>43100.496527777781</c:v>
                </c:pt>
                <c:pt idx="584">
                  <c:v>43101.496527777781</c:v>
                </c:pt>
                <c:pt idx="585">
                  <c:v>43102.496527777781</c:v>
                </c:pt>
                <c:pt idx="586">
                  <c:v>43103.496527777781</c:v>
                </c:pt>
                <c:pt idx="587">
                  <c:v>43104.496527777781</c:v>
                </c:pt>
                <c:pt idx="588">
                  <c:v>43105.496527777781</c:v>
                </c:pt>
                <c:pt idx="589">
                  <c:v>43106.496527777781</c:v>
                </c:pt>
                <c:pt idx="590">
                  <c:v>43107.496527777781</c:v>
                </c:pt>
                <c:pt idx="591">
                  <c:v>43108.496527777781</c:v>
                </c:pt>
                <c:pt idx="592">
                  <c:v>43109.496527777781</c:v>
                </c:pt>
                <c:pt idx="593">
                  <c:v>43110.496527777781</c:v>
                </c:pt>
                <c:pt idx="594">
                  <c:v>43111.496527777781</c:v>
                </c:pt>
                <c:pt idx="595">
                  <c:v>43112.496527777781</c:v>
                </c:pt>
                <c:pt idx="596">
                  <c:v>43113.496527777781</c:v>
                </c:pt>
                <c:pt idx="597">
                  <c:v>43114.496527777781</c:v>
                </c:pt>
                <c:pt idx="598">
                  <c:v>43115.496527777781</c:v>
                </c:pt>
                <c:pt idx="599">
                  <c:v>43116.496527777781</c:v>
                </c:pt>
                <c:pt idx="600">
                  <c:v>43117.496527777781</c:v>
                </c:pt>
                <c:pt idx="601">
                  <c:v>43118.496527777781</c:v>
                </c:pt>
                <c:pt idx="602">
                  <c:v>43119.496527777781</c:v>
                </c:pt>
                <c:pt idx="603">
                  <c:v>43120.496527777781</c:v>
                </c:pt>
                <c:pt idx="604">
                  <c:v>43121.496527777781</c:v>
                </c:pt>
                <c:pt idx="605">
                  <c:v>43122.496527777781</c:v>
                </c:pt>
                <c:pt idx="606">
                  <c:v>43123.496527777781</c:v>
                </c:pt>
                <c:pt idx="607">
                  <c:v>43124.496527777781</c:v>
                </c:pt>
                <c:pt idx="608">
                  <c:v>43125.496527777781</c:v>
                </c:pt>
                <c:pt idx="609">
                  <c:v>43126.496527777781</c:v>
                </c:pt>
                <c:pt idx="610">
                  <c:v>43127.496527777781</c:v>
                </c:pt>
                <c:pt idx="611">
                  <c:v>43128.496527777781</c:v>
                </c:pt>
                <c:pt idx="612">
                  <c:v>43129.496527777781</c:v>
                </c:pt>
                <c:pt idx="613">
                  <c:v>43130.496527777781</c:v>
                </c:pt>
                <c:pt idx="614">
                  <c:v>43131.496527777781</c:v>
                </c:pt>
                <c:pt idx="615">
                  <c:v>43132.496527777781</c:v>
                </c:pt>
                <c:pt idx="616">
                  <c:v>43133.496527777781</c:v>
                </c:pt>
                <c:pt idx="617">
                  <c:v>43134.496527777781</c:v>
                </c:pt>
                <c:pt idx="618">
                  <c:v>43135.496527777781</c:v>
                </c:pt>
                <c:pt idx="619">
                  <c:v>43136.496527777781</c:v>
                </c:pt>
                <c:pt idx="620">
                  <c:v>43137.496527777781</c:v>
                </c:pt>
                <c:pt idx="621">
                  <c:v>43138.496527777781</c:v>
                </c:pt>
                <c:pt idx="622">
                  <c:v>43139.496527777781</c:v>
                </c:pt>
                <c:pt idx="623">
                  <c:v>43140.496527777781</c:v>
                </c:pt>
                <c:pt idx="624">
                  <c:v>43141.496527777781</c:v>
                </c:pt>
                <c:pt idx="625">
                  <c:v>43142.496527777781</c:v>
                </c:pt>
                <c:pt idx="626">
                  <c:v>43143.496527777781</c:v>
                </c:pt>
                <c:pt idx="627">
                  <c:v>43144.496527777781</c:v>
                </c:pt>
                <c:pt idx="628">
                  <c:v>43145.496527777781</c:v>
                </c:pt>
                <c:pt idx="629">
                  <c:v>43146.496527777781</c:v>
                </c:pt>
                <c:pt idx="630">
                  <c:v>43147.496527777781</c:v>
                </c:pt>
                <c:pt idx="631">
                  <c:v>43148.496527777781</c:v>
                </c:pt>
                <c:pt idx="632">
                  <c:v>43149.496527777781</c:v>
                </c:pt>
                <c:pt idx="633">
                  <c:v>43150.496527777781</c:v>
                </c:pt>
                <c:pt idx="634">
                  <c:v>43151.496527777781</c:v>
                </c:pt>
                <c:pt idx="635">
                  <c:v>43152.496527777781</c:v>
                </c:pt>
                <c:pt idx="636">
                  <c:v>43153.496527777781</c:v>
                </c:pt>
                <c:pt idx="637">
                  <c:v>43154.496527777781</c:v>
                </c:pt>
                <c:pt idx="638">
                  <c:v>43155.496527777781</c:v>
                </c:pt>
                <c:pt idx="639">
                  <c:v>43156.496527777781</c:v>
                </c:pt>
                <c:pt idx="640">
                  <c:v>43157.496527777781</c:v>
                </c:pt>
                <c:pt idx="641">
                  <c:v>43158.496527777781</c:v>
                </c:pt>
                <c:pt idx="642">
                  <c:v>43159.496527777781</c:v>
                </c:pt>
                <c:pt idx="643">
                  <c:v>43160.496527777781</c:v>
                </c:pt>
                <c:pt idx="644">
                  <c:v>43161.496527777781</c:v>
                </c:pt>
                <c:pt idx="645">
                  <c:v>43162.496527777781</c:v>
                </c:pt>
                <c:pt idx="646">
                  <c:v>43163.496527777781</c:v>
                </c:pt>
                <c:pt idx="647">
                  <c:v>43164.496527777781</c:v>
                </c:pt>
                <c:pt idx="648">
                  <c:v>43165.496527777781</c:v>
                </c:pt>
                <c:pt idx="649">
                  <c:v>43166.496527777781</c:v>
                </c:pt>
                <c:pt idx="650">
                  <c:v>43167.496527777781</c:v>
                </c:pt>
                <c:pt idx="651">
                  <c:v>43168.496527777781</c:v>
                </c:pt>
                <c:pt idx="652">
                  <c:v>43169.496527777781</c:v>
                </c:pt>
                <c:pt idx="653">
                  <c:v>43170.496527777781</c:v>
                </c:pt>
                <c:pt idx="654">
                  <c:v>43171.496527777781</c:v>
                </c:pt>
                <c:pt idx="655">
                  <c:v>43172.496527777781</c:v>
                </c:pt>
                <c:pt idx="656">
                  <c:v>43173.496527777781</c:v>
                </c:pt>
                <c:pt idx="657">
                  <c:v>43174.496527777781</c:v>
                </c:pt>
                <c:pt idx="658">
                  <c:v>43175.496527777781</c:v>
                </c:pt>
                <c:pt idx="659">
                  <c:v>43176.496527777781</c:v>
                </c:pt>
                <c:pt idx="660">
                  <c:v>43177.496527777781</c:v>
                </c:pt>
                <c:pt idx="661">
                  <c:v>43178.496527777781</c:v>
                </c:pt>
                <c:pt idx="662">
                  <c:v>43179.496527777781</c:v>
                </c:pt>
                <c:pt idx="663">
                  <c:v>43180.496527777781</c:v>
                </c:pt>
                <c:pt idx="664">
                  <c:v>43181.496527777781</c:v>
                </c:pt>
                <c:pt idx="665">
                  <c:v>43182.496527777781</c:v>
                </c:pt>
                <c:pt idx="666">
                  <c:v>43183.496527777781</c:v>
                </c:pt>
                <c:pt idx="667">
                  <c:v>43184.496527777781</c:v>
                </c:pt>
                <c:pt idx="668">
                  <c:v>43185.496527777781</c:v>
                </c:pt>
                <c:pt idx="669">
                  <c:v>43186.496527777781</c:v>
                </c:pt>
                <c:pt idx="670">
                  <c:v>43187.496527777781</c:v>
                </c:pt>
                <c:pt idx="671">
                  <c:v>43188.496527777781</c:v>
                </c:pt>
                <c:pt idx="672">
                  <c:v>43189.496527777781</c:v>
                </c:pt>
                <c:pt idx="673">
                  <c:v>43190.496527777781</c:v>
                </c:pt>
                <c:pt idx="674">
                  <c:v>43191.496527777781</c:v>
                </c:pt>
                <c:pt idx="675">
                  <c:v>43192.496527777781</c:v>
                </c:pt>
                <c:pt idx="676">
                  <c:v>43193.496527777781</c:v>
                </c:pt>
                <c:pt idx="677">
                  <c:v>43194.496527777781</c:v>
                </c:pt>
                <c:pt idx="678">
                  <c:v>43195.496527777781</c:v>
                </c:pt>
                <c:pt idx="679">
                  <c:v>43196.496527777781</c:v>
                </c:pt>
                <c:pt idx="680">
                  <c:v>43197.496527777781</c:v>
                </c:pt>
                <c:pt idx="681">
                  <c:v>43198.496527777781</c:v>
                </c:pt>
                <c:pt idx="682">
                  <c:v>43199.496527777781</c:v>
                </c:pt>
                <c:pt idx="683">
                  <c:v>43200.496527777781</c:v>
                </c:pt>
                <c:pt idx="684">
                  <c:v>43201.496527777781</c:v>
                </c:pt>
                <c:pt idx="685">
                  <c:v>43202.496527777781</c:v>
                </c:pt>
                <c:pt idx="686">
                  <c:v>43203.496527777781</c:v>
                </c:pt>
                <c:pt idx="687">
                  <c:v>43204.496527777781</c:v>
                </c:pt>
                <c:pt idx="688">
                  <c:v>43205.496527777781</c:v>
                </c:pt>
                <c:pt idx="689">
                  <c:v>43206.496527777781</c:v>
                </c:pt>
                <c:pt idx="690">
                  <c:v>43207.496527777781</c:v>
                </c:pt>
                <c:pt idx="691">
                  <c:v>43208.496527777781</c:v>
                </c:pt>
                <c:pt idx="692">
                  <c:v>43209.496527777781</c:v>
                </c:pt>
                <c:pt idx="693">
                  <c:v>43210.496527777781</c:v>
                </c:pt>
                <c:pt idx="694">
                  <c:v>43211.496527777781</c:v>
                </c:pt>
                <c:pt idx="695">
                  <c:v>43212.496527777781</c:v>
                </c:pt>
                <c:pt idx="696">
                  <c:v>43213.496527777781</c:v>
                </c:pt>
                <c:pt idx="697">
                  <c:v>43214.496527777781</c:v>
                </c:pt>
                <c:pt idx="698">
                  <c:v>43215.496527777781</c:v>
                </c:pt>
                <c:pt idx="699">
                  <c:v>43216.496527777781</c:v>
                </c:pt>
                <c:pt idx="700">
                  <c:v>43217.496527777781</c:v>
                </c:pt>
                <c:pt idx="701">
                  <c:v>43218.496527777781</c:v>
                </c:pt>
                <c:pt idx="702">
                  <c:v>43219.496527777781</c:v>
                </c:pt>
                <c:pt idx="703">
                  <c:v>43220.496527777781</c:v>
                </c:pt>
                <c:pt idx="704">
                  <c:v>43221.496527777781</c:v>
                </c:pt>
                <c:pt idx="705">
                  <c:v>43222.496527777781</c:v>
                </c:pt>
                <c:pt idx="706">
                  <c:v>43223.496527777781</c:v>
                </c:pt>
                <c:pt idx="707">
                  <c:v>43224.496527777781</c:v>
                </c:pt>
                <c:pt idx="708">
                  <c:v>43225.496527777781</c:v>
                </c:pt>
                <c:pt idx="709">
                  <c:v>43226.496527777781</c:v>
                </c:pt>
                <c:pt idx="710">
                  <c:v>43227.496527777781</c:v>
                </c:pt>
                <c:pt idx="711">
                  <c:v>43228.496527777781</c:v>
                </c:pt>
                <c:pt idx="712">
                  <c:v>43229.496527777781</c:v>
                </c:pt>
                <c:pt idx="713">
                  <c:v>43230.496527777781</c:v>
                </c:pt>
                <c:pt idx="714">
                  <c:v>43231.496527777781</c:v>
                </c:pt>
                <c:pt idx="715">
                  <c:v>43232.496527777781</c:v>
                </c:pt>
                <c:pt idx="716">
                  <c:v>43233.496527777781</c:v>
                </c:pt>
                <c:pt idx="717">
                  <c:v>43234.496527777781</c:v>
                </c:pt>
                <c:pt idx="718">
                  <c:v>43235.496527777781</c:v>
                </c:pt>
                <c:pt idx="719">
                  <c:v>43236.496527777781</c:v>
                </c:pt>
                <c:pt idx="720">
                  <c:v>43237.496527777781</c:v>
                </c:pt>
                <c:pt idx="721">
                  <c:v>43238.496527777781</c:v>
                </c:pt>
                <c:pt idx="722">
                  <c:v>43239.496527777781</c:v>
                </c:pt>
                <c:pt idx="723">
                  <c:v>43240.496527777781</c:v>
                </c:pt>
                <c:pt idx="724">
                  <c:v>43241.496527777781</c:v>
                </c:pt>
                <c:pt idx="725">
                  <c:v>43242.496527777781</c:v>
                </c:pt>
                <c:pt idx="726">
                  <c:v>43243.496527777781</c:v>
                </c:pt>
                <c:pt idx="727">
                  <c:v>43244.496527777781</c:v>
                </c:pt>
                <c:pt idx="728">
                  <c:v>43245.496527777781</c:v>
                </c:pt>
                <c:pt idx="729">
                  <c:v>43246.496527777781</c:v>
                </c:pt>
                <c:pt idx="730">
                  <c:v>43247.496527777781</c:v>
                </c:pt>
                <c:pt idx="731">
                  <c:v>43248.496527777781</c:v>
                </c:pt>
                <c:pt idx="732">
                  <c:v>43249.496527777781</c:v>
                </c:pt>
                <c:pt idx="733">
                  <c:v>43250.496527777781</c:v>
                </c:pt>
                <c:pt idx="734">
                  <c:v>43251.496527777781</c:v>
                </c:pt>
                <c:pt idx="735">
                  <c:v>43252.496527777781</c:v>
                </c:pt>
                <c:pt idx="736">
                  <c:v>43253.496527777781</c:v>
                </c:pt>
                <c:pt idx="737">
                  <c:v>43254.496527777781</c:v>
                </c:pt>
                <c:pt idx="738">
                  <c:v>43255.496527777781</c:v>
                </c:pt>
                <c:pt idx="739">
                  <c:v>43256.496527777781</c:v>
                </c:pt>
                <c:pt idx="740">
                  <c:v>43257.496527777781</c:v>
                </c:pt>
                <c:pt idx="741">
                  <c:v>43258.496527777781</c:v>
                </c:pt>
                <c:pt idx="742">
                  <c:v>43259.496527777781</c:v>
                </c:pt>
                <c:pt idx="743">
                  <c:v>43260.496527777781</c:v>
                </c:pt>
                <c:pt idx="744">
                  <c:v>43261.496527777781</c:v>
                </c:pt>
                <c:pt idx="745">
                  <c:v>43262.496527777781</c:v>
                </c:pt>
                <c:pt idx="746">
                  <c:v>43263.496527777781</c:v>
                </c:pt>
                <c:pt idx="747">
                  <c:v>43264.496527777781</c:v>
                </c:pt>
                <c:pt idx="748">
                  <c:v>43265.496527777781</c:v>
                </c:pt>
                <c:pt idx="749">
                  <c:v>43266.496527777781</c:v>
                </c:pt>
                <c:pt idx="750">
                  <c:v>43267.496527777781</c:v>
                </c:pt>
                <c:pt idx="751">
                  <c:v>43268.496527777781</c:v>
                </c:pt>
                <c:pt idx="752">
                  <c:v>43269.496527777781</c:v>
                </c:pt>
                <c:pt idx="753">
                  <c:v>43270.496527777781</c:v>
                </c:pt>
                <c:pt idx="754">
                  <c:v>43271.496527777781</c:v>
                </c:pt>
                <c:pt idx="755">
                  <c:v>43272.496527777781</c:v>
                </c:pt>
                <c:pt idx="756">
                  <c:v>43273.496527777781</c:v>
                </c:pt>
                <c:pt idx="757">
                  <c:v>43274.496527777781</c:v>
                </c:pt>
                <c:pt idx="758">
                  <c:v>43275.496527777781</c:v>
                </c:pt>
                <c:pt idx="759">
                  <c:v>43276.496527777781</c:v>
                </c:pt>
                <c:pt idx="760">
                  <c:v>43277.496527777781</c:v>
                </c:pt>
                <c:pt idx="761">
                  <c:v>43278.496527777781</c:v>
                </c:pt>
                <c:pt idx="762">
                  <c:v>43279.496527777781</c:v>
                </c:pt>
                <c:pt idx="763">
                  <c:v>43280.496527777781</c:v>
                </c:pt>
                <c:pt idx="764">
                  <c:v>43281.496527777781</c:v>
                </c:pt>
                <c:pt idx="765">
                  <c:v>43282.496527777781</c:v>
                </c:pt>
                <c:pt idx="766">
                  <c:v>43283.496527777781</c:v>
                </c:pt>
                <c:pt idx="767">
                  <c:v>43284.496527777781</c:v>
                </c:pt>
                <c:pt idx="768">
                  <c:v>43285.496527777781</c:v>
                </c:pt>
                <c:pt idx="769">
                  <c:v>43286.496527777781</c:v>
                </c:pt>
                <c:pt idx="770">
                  <c:v>43287.496527777781</c:v>
                </c:pt>
                <c:pt idx="771">
                  <c:v>43288.496527777781</c:v>
                </c:pt>
                <c:pt idx="772">
                  <c:v>43289.496527777781</c:v>
                </c:pt>
                <c:pt idx="773">
                  <c:v>43290.496527777781</c:v>
                </c:pt>
                <c:pt idx="774">
                  <c:v>43291.496527777781</c:v>
                </c:pt>
                <c:pt idx="775">
                  <c:v>43292.496527777781</c:v>
                </c:pt>
                <c:pt idx="776">
                  <c:v>43293.496527777781</c:v>
                </c:pt>
                <c:pt idx="777">
                  <c:v>43294.496527777781</c:v>
                </c:pt>
                <c:pt idx="778">
                  <c:v>43295.496527777781</c:v>
                </c:pt>
                <c:pt idx="779">
                  <c:v>43296.496527777781</c:v>
                </c:pt>
                <c:pt idx="780">
                  <c:v>43297.496527777781</c:v>
                </c:pt>
                <c:pt idx="781">
                  <c:v>43298.496527777781</c:v>
                </c:pt>
                <c:pt idx="782">
                  <c:v>43299.496527777781</c:v>
                </c:pt>
                <c:pt idx="783">
                  <c:v>43300.496527777781</c:v>
                </c:pt>
                <c:pt idx="784">
                  <c:v>43301.496527777781</c:v>
                </c:pt>
                <c:pt idx="785">
                  <c:v>43302.496527777781</c:v>
                </c:pt>
                <c:pt idx="786">
                  <c:v>43303.496527777781</c:v>
                </c:pt>
                <c:pt idx="787">
                  <c:v>43304.496527777781</c:v>
                </c:pt>
                <c:pt idx="788">
                  <c:v>43305.496527777781</c:v>
                </c:pt>
                <c:pt idx="789">
                  <c:v>43306.496527777781</c:v>
                </c:pt>
                <c:pt idx="790">
                  <c:v>43307.496527777781</c:v>
                </c:pt>
                <c:pt idx="791">
                  <c:v>43308.496527777781</c:v>
                </c:pt>
                <c:pt idx="792">
                  <c:v>43309.496527777781</c:v>
                </c:pt>
                <c:pt idx="793">
                  <c:v>43310.496527777781</c:v>
                </c:pt>
                <c:pt idx="794">
                  <c:v>43311.496527777781</c:v>
                </c:pt>
                <c:pt idx="795">
                  <c:v>43312.496527777781</c:v>
                </c:pt>
                <c:pt idx="796">
                  <c:v>43313.496527777781</c:v>
                </c:pt>
                <c:pt idx="797">
                  <c:v>43314.496527777781</c:v>
                </c:pt>
                <c:pt idx="798">
                  <c:v>43315.496527777781</c:v>
                </c:pt>
                <c:pt idx="799">
                  <c:v>43316.496527777781</c:v>
                </c:pt>
                <c:pt idx="800">
                  <c:v>43317.496527777781</c:v>
                </c:pt>
                <c:pt idx="801">
                  <c:v>43318.496527777781</c:v>
                </c:pt>
                <c:pt idx="802">
                  <c:v>43319.496527777781</c:v>
                </c:pt>
                <c:pt idx="803">
                  <c:v>43320.496527777781</c:v>
                </c:pt>
                <c:pt idx="804">
                  <c:v>43321.496527777781</c:v>
                </c:pt>
                <c:pt idx="805">
                  <c:v>43322.496527777781</c:v>
                </c:pt>
                <c:pt idx="806">
                  <c:v>43323.496527777781</c:v>
                </c:pt>
                <c:pt idx="807">
                  <c:v>43324.496527777781</c:v>
                </c:pt>
                <c:pt idx="808">
                  <c:v>43325.496527777781</c:v>
                </c:pt>
                <c:pt idx="809">
                  <c:v>43326.496527777781</c:v>
                </c:pt>
                <c:pt idx="810">
                  <c:v>43327.496527777781</c:v>
                </c:pt>
                <c:pt idx="811">
                  <c:v>43328.496527777781</c:v>
                </c:pt>
                <c:pt idx="812">
                  <c:v>43329.496527777781</c:v>
                </c:pt>
                <c:pt idx="813">
                  <c:v>43330.496527777781</c:v>
                </c:pt>
                <c:pt idx="814">
                  <c:v>43331.496527777781</c:v>
                </c:pt>
                <c:pt idx="815">
                  <c:v>43332.496527777781</c:v>
                </c:pt>
                <c:pt idx="816">
                  <c:v>43333.496527777781</c:v>
                </c:pt>
                <c:pt idx="817">
                  <c:v>43334.496527777781</c:v>
                </c:pt>
                <c:pt idx="818">
                  <c:v>43335.496527777781</c:v>
                </c:pt>
                <c:pt idx="819">
                  <c:v>43336.496527777781</c:v>
                </c:pt>
                <c:pt idx="820">
                  <c:v>43337.496527777781</c:v>
                </c:pt>
                <c:pt idx="821">
                  <c:v>43338.496527777781</c:v>
                </c:pt>
                <c:pt idx="822">
                  <c:v>43339.496527777781</c:v>
                </c:pt>
                <c:pt idx="823">
                  <c:v>43340.496527777781</c:v>
                </c:pt>
                <c:pt idx="824">
                  <c:v>43341.496527777781</c:v>
                </c:pt>
                <c:pt idx="825">
                  <c:v>43342.496527777781</c:v>
                </c:pt>
                <c:pt idx="826">
                  <c:v>43343.496527777781</c:v>
                </c:pt>
                <c:pt idx="827">
                  <c:v>43344.496527777781</c:v>
                </c:pt>
                <c:pt idx="828">
                  <c:v>43345.496527777781</c:v>
                </c:pt>
                <c:pt idx="829">
                  <c:v>43346.496527777781</c:v>
                </c:pt>
                <c:pt idx="830">
                  <c:v>43347.496527777781</c:v>
                </c:pt>
                <c:pt idx="831">
                  <c:v>43348.496527777781</c:v>
                </c:pt>
                <c:pt idx="832">
                  <c:v>43349.496527777781</c:v>
                </c:pt>
                <c:pt idx="833">
                  <c:v>43350.496527777781</c:v>
                </c:pt>
                <c:pt idx="834">
                  <c:v>43351.496527777781</c:v>
                </c:pt>
                <c:pt idx="835">
                  <c:v>43352.496527777781</c:v>
                </c:pt>
                <c:pt idx="836">
                  <c:v>43353.496527777781</c:v>
                </c:pt>
                <c:pt idx="837">
                  <c:v>43354.496527777781</c:v>
                </c:pt>
                <c:pt idx="838">
                  <c:v>43355.496527777781</c:v>
                </c:pt>
                <c:pt idx="839">
                  <c:v>43356.496527777781</c:v>
                </c:pt>
                <c:pt idx="840">
                  <c:v>43357.496527777781</c:v>
                </c:pt>
                <c:pt idx="841">
                  <c:v>43358.496527777781</c:v>
                </c:pt>
                <c:pt idx="842">
                  <c:v>43359.496527777781</c:v>
                </c:pt>
                <c:pt idx="843">
                  <c:v>43360.496527777781</c:v>
                </c:pt>
                <c:pt idx="844">
                  <c:v>43361.496527777781</c:v>
                </c:pt>
                <c:pt idx="845">
                  <c:v>43362.496527777781</c:v>
                </c:pt>
                <c:pt idx="846">
                  <c:v>43363.496527777781</c:v>
                </c:pt>
                <c:pt idx="847">
                  <c:v>43364.496527777781</c:v>
                </c:pt>
                <c:pt idx="848">
                  <c:v>43365.496527777781</c:v>
                </c:pt>
                <c:pt idx="849">
                  <c:v>43366.496527777781</c:v>
                </c:pt>
                <c:pt idx="850">
                  <c:v>43367.496527777781</c:v>
                </c:pt>
                <c:pt idx="851">
                  <c:v>43368.496527777781</c:v>
                </c:pt>
                <c:pt idx="852">
                  <c:v>43369.496527777781</c:v>
                </c:pt>
                <c:pt idx="853">
                  <c:v>43370.496527777781</c:v>
                </c:pt>
                <c:pt idx="854">
                  <c:v>43371.496527777781</c:v>
                </c:pt>
                <c:pt idx="855">
                  <c:v>43372.496527777781</c:v>
                </c:pt>
                <c:pt idx="856">
                  <c:v>43373.496527777781</c:v>
                </c:pt>
                <c:pt idx="857">
                  <c:v>43374.496527777781</c:v>
                </c:pt>
                <c:pt idx="858">
                  <c:v>43375.496527777781</c:v>
                </c:pt>
                <c:pt idx="859">
                  <c:v>43376.496527777781</c:v>
                </c:pt>
                <c:pt idx="860">
                  <c:v>43377.496527777781</c:v>
                </c:pt>
                <c:pt idx="861">
                  <c:v>43378.496527777781</c:v>
                </c:pt>
                <c:pt idx="862">
                  <c:v>43379.496527777781</c:v>
                </c:pt>
                <c:pt idx="863">
                  <c:v>43380.496527777781</c:v>
                </c:pt>
                <c:pt idx="864">
                  <c:v>43381.496527777781</c:v>
                </c:pt>
                <c:pt idx="865">
                  <c:v>43382.496527777781</c:v>
                </c:pt>
                <c:pt idx="866">
                  <c:v>43383.496527777781</c:v>
                </c:pt>
                <c:pt idx="867">
                  <c:v>43384.496527777781</c:v>
                </c:pt>
                <c:pt idx="868">
                  <c:v>43385.496527777781</c:v>
                </c:pt>
                <c:pt idx="869">
                  <c:v>43386.496527777781</c:v>
                </c:pt>
                <c:pt idx="870">
                  <c:v>43387.496527777781</c:v>
                </c:pt>
                <c:pt idx="871">
                  <c:v>43388.496527777781</c:v>
                </c:pt>
                <c:pt idx="872">
                  <c:v>43389.496527777781</c:v>
                </c:pt>
                <c:pt idx="873">
                  <c:v>43390.496527777781</c:v>
                </c:pt>
                <c:pt idx="874">
                  <c:v>43391.496527777781</c:v>
                </c:pt>
                <c:pt idx="875">
                  <c:v>43392.496527777781</c:v>
                </c:pt>
                <c:pt idx="876">
                  <c:v>43393.496527777781</c:v>
                </c:pt>
                <c:pt idx="877">
                  <c:v>43394.496527777781</c:v>
                </c:pt>
                <c:pt idx="878">
                  <c:v>43395.496527777781</c:v>
                </c:pt>
                <c:pt idx="879">
                  <c:v>43396.496527777781</c:v>
                </c:pt>
                <c:pt idx="880">
                  <c:v>43397.496527777781</c:v>
                </c:pt>
                <c:pt idx="881">
                  <c:v>43398.496527777781</c:v>
                </c:pt>
                <c:pt idx="882">
                  <c:v>43399.496527777781</c:v>
                </c:pt>
                <c:pt idx="883">
                  <c:v>43400.496527777781</c:v>
                </c:pt>
                <c:pt idx="884">
                  <c:v>43401.496527777781</c:v>
                </c:pt>
                <c:pt idx="885">
                  <c:v>43402.496527777781</c:v>
                </c:pt>
                <c:pt idx="886">
                  <c:v>43403.496527777781</c:v>
                </c:pt>
                <c:pt idx="887">
                  <c:v>43404.496527777781</c:v>
                </c:pt>
                <c:pt idx="888">
                  <c:v>43405.496527777781</c:v>
                </c:pt>
                <c:pt idx="889">
                  <c:v>43406.496527777781</c:v>
                </c:pt>
                <c:pt idx="890">
                  <c:v>43407.496527777781</c:v>
                </c:pt>
                <c:pt idx="891">
                  <c:v>43408.496527777781</c:v>
                </c:pt>
                <c:pt idx="892">
                  <c:v>43409.496527777781</c:v>
                </c:pt>
                <c:pt idx="893">
                  <c:v>43410.496527777781</c:v>
                </c:pt>
                <c:pt idx="894">
                  <c:v>43411.496527777781</c:v>
                </c:pt>
                <c:pt idx="895">
                  <c:v>43412.496527777781</c:v>
                </c:pt>
                <c:pt idx="896">
                  <c:v>43413.496527777781</c:v>
                </c:pt>
                <c:pt idx="897">
                  <c:v>43414.496527777781</c:v>
                </c:pt>
                <c:pt idx="898">
                  <c:v>43415.496527777781</c:v>
                </c:pt>
                <c:pt idx="899">
                  <c:v>43416.496527777781</c:v>
                </c:pt>
                <c:pt idx="900">
                  <c:v>43417.496527777781</c:v>
                </c:pt>
                <c:pt idx="901">
                  <c:v>43418.496527777781</c:v>
                </c:pt>
                <c:pt idx="902">
                  <c:v>43419.496527777781</c:v>
                </c:pt>
                <c:pt idx="903">
                  <c:v>43420.496527777781</c:v>
                </c:pt>
                <c:pt idx="904">
                  <c:v>43421.496527777781</c:v>
                </c:pt>
                <c:pt idx="905">
                  <c:v>43422.496527777781</c:v>
                </c:pt>
                <c:pt idx="906">
                  <c:v>43423.496527777781</c:v>
                </c:pt>
                <c:pt idx="907">
                  <c:v>43424.496527777781</c:v>
                </c:pt>
                <c:pt idx="908">
                  <c:v>43425.496527777781</c:v>
                </c:pt>
                <c:pt idx="909">
                  <c:v>43426.496527777781</c:v>
                </c:pt>
                <c:pt idx="910">
                  <c:v>43427.496527777781</c:v>
                </c:pt>
                <c:pt idx="911">
                  <c:v>43428.496527777781</c:v>
                </c:pt>
                <c:pt idx="912">
                  <c:v>43429.496527777781</c:v>
                </c:pt>
                <c:pt idx="913">
                  <c:v>43430.496527777781</c:v>
                </c:pt>
                <c:pt idx="914">
                  <c:v>43431.496527777781</c:v>
                </c:pt>
                <c:pt idx="915">
                  <c:v>43432.496527777781</c:v>
                </c:pt>
                <c:pt idx="916">
                  <c:v>43433.496527777781</c:v>
                </c:pt>
                <c:pt idx="917">
                  <c:v>43434.496527777781</c:v>
                </c:pt>
                <c:pt idx="918">
                  <c:v>43435.496527777781</c:v>
                </c:pt>
                <c:pt idx="919">
                  <c:v>43436.496527777781</c:v>
                </c:pt>
                <c:pt idx="920">
                  <c:v>43437.496527777781</c:v>
                </c:pt>
                <c:pt idx="921">
                  <c:v>43438.496527777781</c:v>
                </c:pt>
                <c:pt idx="922">
                  <c:v>43439.496527777781</c:v>
                </c:pt>
                <c:pt idx="923">
                  <c:v>43440.496527777781</c:v>
                </c:pt>
                <c:pt idx="924">
                  <c:v>43441.496527777781</c:v>
                </c:pt>
                <c:pt idx="925">
                  <c:v>43442.496527777781</c:v>
                </c:pt>
                <c:pt idx="926">
                  <c:v>43443.496527777781</c:v>
                </c:pt>
                <c:pt idx="927">
                  <c:v>43444.496527777781</c:v>
                </c:pt>
                <c:pt idx="928">
                  <c:v>43445.496527777781</c:v>
                </c:pt>
                <c:pt idx="929">
                  <c:v>43446.496527777781</c:v>
                </c:pt>
                <c:pt idx="930">
                  <c:v>43447.496527777781</c:v>
                </c:pt>
                <c:pt idx="931">
                  <c:v>43448.496527777781</c:v>
                </c:pt>
                <c:pt idx="932">
                  <c:v>43449.496527777781</c:v>
                </c:pt>
                <c:pt idx="933">
                  <c:v>43450.496527777781</c:v>
                </c:pt>
                <c:pt idx="934">
                  <c:v>43451.496527777781</c:v>
                </c:pt>
                <c:pt idx="935">
                  <c:v>43452.496527777781</c:v>
                </c:pt>
                <c:pt idx="936">
                  <c:v>43453.496527777781</c:v>
                </c:pt>
                <c:pt idx="937">
                  <c:v>43454.496527777781</c:v>
                </c:pt>
                <c:pt idx="938">
                  <c:v>43455.496527777781</c:v>
                </c:pt>
                <c:pt idx="939">
                  <c:v>43456.496527777781</c:v>
                </c:pt>
                <c:pt idx="940">
                  <c:v>43457.496527777781</c:v>
                </c:pt>
                <c:pt idx="941">
                  <c:v>43458.496527777781</c:v>
                </c:pt>
                <c:pt idx="942">
                  <c:v>43459.496527777781</c:v>
                </c:pt>
                <c:pt idx="943">
                  <c:v>43460.496527777781</c:v>
                </c:pt>
                <c:pt idx="944">
                  <c:v>43461.496527777781</c:v>
                </c:pt>
                <c:pt idx="945">
                  <c:v>43462.496527777781</c:v>
                </c:pt>
                <c:pt idx="946">
                  <c:v>43463.496527777781</c:v>
                </c:pt>
                <c:pt idx="947">
                  <c:v>43464.496527777781</c:v>
                </c:pt>
                <c:pt idx="948">
                  <c:v>43465.496527777781</c:v>
                </c:pt>
              </c:numCache>
            </c:numRef>
          </c:xVal>
          <c:yVal>
            <c:numRef>
              <c:f>'Special sampling'!$AD$261:$AD$1007</c:f>
              <c:numCache>
                <c:formatCode>0.00</c:formatCode>
                <c:ptCount val="747"/>
                <c:pt idx="0">
                  <c:v>0.47172727272727272</c:v>
                </c:pt>
                <c:pt idx="1">
                  <c:v>0.47172727272727272</c:v>
                </c:pt>
                <c:pt idx="2">
                  <c:v>0.47172727272727272</c:v>
                </c:pt>
                <c:pt idx="3">
                  <c:v>0.47172727272727272</c:v>
                </c:pt>
                <c:pt idx="4">
                  <c:v>0.47172727272727272</c:v>
                </c:pt>
                <c:pt idx="5">
                  <c:v>0.47172727272727272</c:v>
                </c:pt>
                <c:pt idx="6">
                  <c:v>0.47172727272727272</c:v>
                </c:pt>
                <c:pt idx="7">
                  <c:v>0.47172727272727272</c:v>
                </c:pt>
                <c:pt idx="8">
                  <c:v>0.47172727272727272</c:v>
                </c:pt>
                <c:pt idx="9">
                  <c:v>0.47172727272727272</c:v>
                </c:pt>
                <c:pt idx="10">
                  <c:v>0.47172727272727272</c:v>
                </c:pt>
                <c:pt idx="11">
                  <c:v>0.47172727272727272</c:v>
                </c:pt>
                <c:pt idx="12">
                  <c:v>0.47172727272727272</c:v>
                </c:pt>
                <c:pt idx="13">
                  <c:v>0.47172727272727272</c:v>
                </c:pt>
                <c:pt idx="14">
                  <c:v>0.47172727272727272</c:v>
                </c:pt>
                <c:pt idx="15">
                  <c:v>0.47172727272727272</c:v>
                </c:pt>
                <c:pt idx="16">
                  <c:v>0.47172727272727272</c:v>
                </c:pt>
                <c:pt idx="17">
                  <c:v>0.47172727272727272</c:v>
                </c:pt>
                <c:pt idx="18">
                  <c:v>0.47172727272727272</c:v>
                </c:pt>
                <c:pt idx="19">
                  <c:v>0.47172727272727272</c:v>
                </c:pt>
                <c:pt idx="20">
                  <c:v>0.47172727272727272</c:v>
                </c:pt>
                <c:pt idx="21">
                  <c:v>0.47172727272727272</c:v>
                </c:pt>
                <c:pt idx="22">
                  <c:v>0.47172727272727272</c:v>
                </c:pt>
                <c:pt idx="23">
                  <c:v>0.47172727272727272</c:v>
                </c:pt>
                <c:pt idx="24">
                  <c:v>0.47172727272727272</c:v>
                </c:pt>
                <c:pt idx="25">
                  <c:v>0.47172727272727272</c:v>
                </c:pt>
                <c:pt idx="26">
                  <c:v>0.47172727272727272</c:v>
                </c:pt>
                <c:pt idx="27">
                  <c:v>0.47172727272727272</c:v>
                </c:pt>
                <c:pt idx="28">
                  <c:v>0.47172727272727272</c:v>
                </c:pt>
                <c:pt idx="29">
                  <c:v>0.47172727272727272</c:v>
                </c:pt>
                <c:pt idx="30">
                  <c:v>0.24195000000000003</c:v>
                </c:pt>
                <c:pt idx="31">
                  <c:v>0.24195000000000003</c:v>
                </c:pt>
                <c:pt idx="32">
                  <c:v>0.24195000000000003</c:v>
                </c:pt>
                <c:pt idx="33">
                  <c:v>0.24195000000000003</c:v>
                </c:pt>
                <c:pt idx="34">
                  <c:v>0.24195000000000003</c:v>
                </c:pt>
                <c:pt idx="35">
                  <c:v>0.24195000000000003</c:v>
                </c:pt>
                <c:pt idx="36">
                  <c:v>0.24195000000000003</c:v>
                </c:pt>
                <c:pt idx="37">
                  <c:v>0.24195000000000003</c:v>
                </c:pt>
                <c:pt idx="38">
                  <c:v>0.24195000000000003</c:v>
                </c:pt>
                <c:pt idx="39">
                  <c:v>0.24195000000000003</c:v>
                </c:pt>
                <c:pt idx="40">
                  <c:v>0.24195000000000003</c:v>
                </c:pt>
                <c:pt idx="41">
                  <c:v>0.24195000000000003</c:v>
                </c:pt>
                <c:pt idx="42">
                  <c:v>0.24195000000000003</c:v>
                </c:pt>
                <c:pt idx="43">
                  <c:v>0.24195000000000003</c:v>
                </c:pt>
                <c:pt idx="44">
                  <c:v>0.24195000000000003</c:v>
                </c:pt>
                <c:pt idx="45">
                  <c:v>0.24195000000000003</c:v>
                </c:pt>
                <c:pt idx="46">
                  <c:v>0.24195000000000003</c:v>
                </c:pt>
                <c:pt idx="47">
                  <c:v>0.24195000000000003</c:v>
                </c:pt>
                <c:pt idx="48">
                  <c:v>0.24195000000000003</c:v>
                </c:pt>
                <c:pt idx="49">
                  <c:v>0.24195000000000003</c:v>
                </c:pt>
                <c:pt idx="50">
                  <c:v>0.24195000000000003</c:v>
                </c:pt>
                <c:pt idx="51">
                  <c:v>0.24195000000000003</c:v>
                </c:pt>
                <c:pt idx="52">
                  <c:v>0.24195000000000003</c:v>
                </c:pt>
                <c:pt idx="53">
                  <c:v>0.24195000000000003</c:v>
                </c:pt>
                <c:pt idx="54">
                  <c:v>0.24195000000000003</c:v>
                </c:pt>
                <c:pt idx="55">
                  <c:v>0.24195000000000003</c:v>
                </c:pt>
                <c:pt idx="56">
                  <c:v>0.24195000000000003</c:v>
                </c:pt>
                <c:pt idx="57">
                  <c:v>0.24195000000000003</c:v>
                </c:pt>
                <c:pt idx="58">
                  <c:v>0.24195000000000003</c:v>
                </c:pt>
                <c:pt idx="59">
                  <c:v>0.24195000000000003</c:v>
                </c:pt>
                <c:pt idx="60">
                  <c:v>0.24195000000000003</c:v>
                </c:pt>
                <c:pt idx="61">
                  <c:v>0.19456521739130436</c:v>
                </c:pt>
                <c:pt idx="62">
                  <c:v>0.19456521739130436</c:v>
                </c:pt>
                <c:pt idx="63">
                  <c:v>0.19456521739130436</c:v>
                </c:pt>
                <c:pt idx="64">
                  <c:v>0.19456521739130436</c:v>
                </c:pt>
                <c:pt idx="65">
                  <c:v>0.19456521739130436</c:v>
                </c:pt>
                <c:pt idx="66">
                  <c:v>0.19456521739130436</c:v>
                </c:pt>
                <c:pt idx="67">
                  <c:v>0.19456521739130436</c:v>
                </c:pt>
                <c:pt idx="68">
                  <c:v>0.19456521739130436</c:v>
                </c:pt>
                <c:pt idx="69">
                  <c:v>0.19456521739130436</c:v>
                </c:pt>
                <c:pt idx="70">
                  <c:v>0.19456521739130436</c:v>
                </c:pt>
                <c:pt idx="71">
                  <c:v>0.19456521739130436</c:v>
                </c:pt>
                <c:pt idx="72">
                  <c:v>0.19456521739130436</c:v>
                </c:pt>
                <c:pt idx="73">
                  <c:v>0.19456521739130436</c:v>
                </c:pt>
                <c:pt idx="74">
                  <c:v>0.19456521739130436</c:v>
                </c:pt>
                <c:pt idx="75">
                  <c:v>0.19456521739130436</c:v>
                </c:pt>
                <c:pt idx="76">
                  <c:v>0.19456521739130436</c:v>
                </c:pt>
                <c:pt idx="77">
                  <c:v>0.19456521739130436</c:v>
                </c:pt>
                <c:pt idx="78">
                  <c:v>0.19456521739130436</c:v>
                </c:pt>
                <c:pt idx="79">
                  <c:v>0.19456521739130436</c:v>
                </c:pt>
                <c:pt idx="80">
                  <c:v>0.19456521739130436</c:v>
                </c:pt>
                <c:pt idx="81">
                  <c:v>0.19456521739130436</c:v>
                </c:pt>
                <c:pt idx="82">
                  <c:v>0.19456521739130436</c:v>
                </c:pt>
                <c:pt idx="83">
                  <c:v>0.19456521739130436</c:v>
                </c:pt>
                <c:pt idx="84">
                  <c:v>0.19456521739130436</c:v>
                </c:pt>
                <c:pt idx="85">
                  <c:v>0.19456521739130436</c:v>
                </c:pt>
                <c:pt idx="86">
                  <c:v>0.19456521739130436</c:v>
                </c:pt>
                <c:pt idx="87">
                  <c:v>0.19456521739130436</c:v>
                </c:pt>
                <c:pt idx="88">
                  <c:v>0.19456521739130436</c:v>
                </c:pt>
                <c:pt idx="89">
                  <c:v>0.19456521739130436</c:v>
                </c:pt>
                <c:pt idx="90">
                  <c:v>0.19456521739130436</c:v>
                </c:pt>
                <c:pt idx="91">
                  <c:v>0.19456521739130436</c:v>
                </c:pt>
                <c:pt idx="92">
                  <c:v>0.577952380952381</c:v>
                </c:pt>
                <c:pt idx="93">
                  <c:v>0.577952380952381</c:v>
                </c:pt>
                <c:pt idx="94">
                  <c:v>0.577952380952381</c:v>
                </c:pt>
                <c:pt idx="95">
                  <c:v>0.577952380952381</c:v>
                </c:pt>
                <c:pt idx="96">
                  <c:v>0.577952380952381</c:v>
                </c:pt>
                <c:pt idx="97">
                  <c:v>0.577952380952381</c:v>
                </c:pt>
                <c:pt idx="98">
                  <c:v>0.577952380952381</c:v>
                </c:pt>
                <c:pt idx="99">
                  <c:v>0.577952380952381</c:v>
                </c:pt>
                <c:pt idx="100">
                  <c:v>0.577952380952381</c:v>
                </c:pt>
                <c:pt idx="101">
                  <c:v>0.577952380952381</c:v>
                </c:pt>
                <c:pt idx="102">
                  <c:v>0.577952380952381</c:v>
                </c:pt>
                <c:pt idx="103">
                  <c:v>0.577952380952381</c:v>
                </c:pt>
                <c:pt idx="104">
                  <c:v>0.577952380952381</c:v>
                </c:pt>
                <c:pt idx="105">
                  <c:v>0.577952380952381</c:v>
                </c:pt>
                <c:pt idx="106">
                  <c:v>0.577952380952381</c:v>
                </c:pt>
                <c:pt idx="107">
                  <c:v>0.577952380952381</c:v>
                </c:pt>
                <c:pt idx="108">
                  <c:v>0.577952380952381</c:v>
                </c:pt>
                <c:pt idx="109">
                  <c:v>0.577952380952381</c:v>
                </c:pt>
                <c:pt idx="110">
                  <c:v>0.577952380952381</c:v>
                </c:pt>
                <c:pt idx="111">
                  <c:v>0.577952380952381</c:v>
                </c:pt>
                <c:pt idx="112">
                  <c:v>0.577952380952381</c:v>
                </c:pt>
                <c:pt idx="113">
                  <c:v>0.577952380952381</c:v>
                </c:pt>
                <c:pt idx="114">
                  <c:v>0.577952380952381</c:v>
                </c:pt>
                <c:pt idx="115">
                  <c:v>0.577952380952381</c:v>
                </c:pt>
                <c:pt idx="116">
                  <c:v>0.577952380952381</c:v>
                </c:pt>
                <c:pt idx="117">
                  <c:v>0.577952380952381</c:v>
                </c:pt>
                <c:pt idx="118">
                  <c:v>0.577952380952381</c:v>
                </c:pt>
                <c:pt idx="119">
                  <c:v>0.577952380952381</c:v>
                </c:pt>
                <c:pt idx="120">
                  <c:v>0.577952380952381</c:v>
                </c:pt>
                <c:pt idx="121">
                  <c:v>0.577952380952381</c:v>
                </c:pt>
                <c:pt idx="122">
                  <c:v>0.70974999999999988</c:v>
                </c:pt>
                <c:pt idx="123">
                  <c:v>0.70974999999999988</c:v>
                </c:pt>
                <c:pt idx="124">
                  <c:v>0.70974999999999988</c:v>
                </c:pt>
                <c:pt idx="125">
                  <c:v>0.70974999999999988</c:v>
                </c:pt>
                <c:pt idx="126">
                  <c:v>0.70974999999999988</c:v>
                </c:pt>
                <c:pt idx="127">
                  <c:v>0.70974999999999988</c:v>
                </c:pt>
                <c:pt idx="128">
                  <c:v>0.70974999999999988</c:v>
                </c:pt>
                <c:pt idx="129">
                  <c:v>0.70974999999999988</c:v>
                </c:pt>
                <c:pt idx="130">
                  <c:v>0.70974999999999988</c:v>
                </c:pt>
                <c:pt idx="131">
                  <c:v>0.70974999999999988</c:v>
                </c:pt>
                <c:pt idx="132">
                  <c:v>0.70974999999999988</c:v>
                </c:pt>
                <c:pt idx="133">
                  <c:v>0.70974999999999988</c:v>
                </c:pt>
                <c:pt idx="134">
                  <c:v>0.70974999999999988</c:v>
                </c:pt>
                <c:pt idx="135">
                  <c:v>0.70974999999999988</c:v>
                </c:pt>
                <c:pt idx="136">
                  <c:v>0.70974999999999988</c:v>
                </c:pt>
                <c:pt idx="137">
                  <c:v>0.70974999999999988</c:v>
                </c:pt>
                <c:pt idx="138">
                  <c:v>0.70974999999999988</c:v>
                </c:pt>
                <c:pt idx="139">
                  <c:v>0.70974999999999988</c:v>
                </c:pt>
                <c:pt idx="140">
                  <c:v>0.70974999999999988</c:v>
                </c:pt>
                <c:pt idx="141">
                  <c:v>0.70974999999999988</c:v>
                </c:pt>
                <c:pt idx="142">
                  <c:v>0.70974999999999988</c:v>
                </c:pt>
                <c:pt idx="143">
                  <c:v>0.70974999999999988</c:v>
                </c:pt>
                <c:pt idx="144">
                  <c:v>0.70974999999999988</c:v>
                </c:pt>
                <c:pt idx="145">
                  <c:v>0.70974999999999988</c:v>
                </c:pt>
                <c:pt idx="146">
                  <c:v>0.70974999999999988</c:v>
                </c:pt>
                <c:pt idx="147">
                  <c:v>0.70974999999999988</c:v>
                </c:pt>
                <c:pt idx="148">
                  <c:v>0.70974999999999988</c:v>
                </c:pt>
                <c:pt idx="149">
                  <c:v>0.70974999999999988</c:v>
                </c:pt>
                <c:pt idx="150">
                  <c:v>0.70974999999999988</c:v>
                </c:pt>
                <c:pt idx="151">
                  <c:v>0.70974999999999988</c:v>
                </c:pt>
                <c:pt idx="152">
                  <c:v>0.70974999999999988</c:v>
                </c:pt>
                <c:pt idx="153">
                  <c:v>0.39186956521739136</c:v>
                </c:pt>
                <c:pt idx="154">
                  <c:v>0.39186956521739136</c:v>
                </c:pt>
                <c:pt idx="155">
                  <c:v>0.39186956521739136</c:v>
                </c:pt>
                <c:pt idx="156">
                  <c:v>0.39186956521739136</c:v>
                </c:pt>
                <c:pt idx="157">
                  <c:v>0.39186956521739136</c:v>
                </c:pt>
                <c:pt idx="158">
                  <c:v>0.39186956521739136</c:v>
                </c:pt>
                <c:pt idx="159">
                  <c:v>0.39186956521739136</c:v>
                </c:pt>
                <c:pt idx="160">
                  <c:v>0.39186956521739136</c:v>
                </c:pt>
                <c:pt idx="161">
                  <c:v>0.39186956521739136</c:v>
                </c:pt>
                <c:pt idx="162">
                  <c:v>0.39186956521739136</c:v>
                </c:pt>
                <c:pt idx="163">
                  <c:v>0.39186956521739136</c:v>
                </c:pt>
                <c:pt idx="164">
                  <c:v>0.39186956521739136</c:v>
                </c:pt>
                <c:pt idx="165">
                  <c:v>0.39186956521739136</c:v>
                </c:pt>
                <c:pt idx="166">
                  <c:v>0.39186956521739136</c:v>
                </c:pt>
                <c:pt idx="167">
                  <c:v>0.39186956521739136</c:v>
                </c:pt>
                <c:pt idx="168">
                  <c:v>0.39186956521739136</c:v>
                </c:pt>
                <c:pt idx="169">
                  <c:v>0.39186956521739136</c:v>
                </c:pt>
                <c:pt idx="170">
                  <c:v>0.39186956521739136</c:v>
                </c:pt>
                <c:pt idx="171">
                  <c:v>0.39186956521739136</c:v>
                </c:pt>
                <c:pt idx="172">
                  <c:v>0.39186956521739136</c:v>
                </c:pt>
                <c:pt idx="173">
                  <c:v>0.39186956521739136</c:v>
                </c:pt>
                <c:pt idx="174">
                  <c:v>0.39186956521739136</c:v>
                </c:pt>
                <c:pt idx="175">
                  <c:v>0.39186956521739136</c:v>
                </c:pt>
                <c:pt idx="176">
                  <c:v>0.39186956521739136</c:v>
                </c:pt>
                <c:pt idx="177">
                  <c:v>0.39186956521739136</c:v>
                </c:pt>
                <c:pt idx="178">
                  <c:v>0.39186956521739136</c:v>
                </c:pt>
                <c:pt idx="179">
                  <c:v>0.39186956521739136</c:v>
                </c:pt>
                <c:pt idx="180">
                  <c:v>0.39186956521739136</c:v>
                </c:pt>
                <c:pt idx="181">
                  <c:v>0.39186956521739136</c:v>
                </c:pt>
                <c:pt idx="182">
                  <c:v>0.39186956521739136</c:v>
                </c:pt>
                <c:pt idx="183">
                  <c:v>0.19261904761904761</c:v>
                </c:pt>
                <c:pt idx="184">
                  <c:v>0.19261904761904761</c:v>
                </c:pt>
                <c:pt idx="185">
                  <c:v>0.19261904761904761</c:v>
                </c:pt>
                <c:pt idx="186">
                  <c:v>0.19261904761904761</c:v>
                </c:pt>
                <c:pt idx="187">
                  <c:v>0.19261904761904761</c:v>
                </c:pt>
                <c:pt idx="188">
                  <c:v>0.19261904761904761</c:v>
                </c:pt>
                <c:pt idx="189">
                  <c:v>0.19261904761904761</c:v>
                </c:pt>
                <c:pt idx="190">
                  <c:v>0.19261904761904761</c:v>
                </c:pt>
                <c:pt idx="191">
                  <c:v>0.19261904761904761</c:v>
                </c:pt>
                <c:pt idx="192">
                  <c:v>0.19261904761904761</c:v>
                </c:pt>
                <c:pt idx="193">
                  <c:v>0.19261904761904761</c:v>
                </c:pt>
                <c:pt idx="194">
                  <c:v>0.19261904761904761</c:v>
                </c:pt>
                <c:pt idx="195">
                  <c:v>0.19261904761904761</c:v>
                </c:pt>
                <c:pt idx="196">
                  <c:v>0.19261904761904761</c:v>
                </c:pt>
                <c:pt idx="197">
                  <c:v>0.19261904761904761</c:v>
                </c:pt>
                <c:pt idx="198">
                  <c:v>0.19261904761904761</c:v>
                </c:pt>
                <c:pt idx="199">
                  <c:v>0.19261904761904761</c:v>
                </c:pt>
                <c:pt idx="200">
                  <c:v>0.19261904761904761</c:v>
                </c:pt>
                <c:pt idx="201">
                  <c:v>0.19261904761904761</c:v>
                </c:pt>
                <c:pt idx="202">
                  <c:v>0.19261904761904761</c:v>
                </c:pt>
                <c:pt idx="203">
                  <c:v>0.19261904761904761</c:v>
                </c:pt>
                <c:pt idx="204">
                  <c:v>0.19261904761904761</c:v>
                </c:pt>
                <c:pt idx="205">
                  <c:v>0.19261904761904761</c:v>
                </c:pt>
                <c:pt idx="206">
                  <c:v>0.19261904761904761</c:v>
                </c:pt>
                <c:pt idx="207">
                  <c:v>0.19261904761904761</c:v>
                </c:pt>
                <c:pt idx="208">
                  <c:v>0.19261904761904761</c:v>
                </c:pt>
                <c:pt idx="209">
                  <c:v>0.19261904761904761</c:v>
                </c:pt>
                <c:pt idx="210">
                  <c:v>0.19261904761904761</c:v>
                </c:pt>
                <c:pt idx="211">
                  <c:v>0.19261904761904761</c:v>
                </c:pt>
                <c:pt idx="212">
                  <c:v>0.19261904761904761</c:v>
                </c:pt>
                <c:pt idx="215">
                  <c:v>8.3947368421052632E-2</c:v>
                </c:pt>
                <c:pt idx="216">
                  <c:v>8.3947368421052632E-2</c:v>
                </c:pt>
                <c:pt idx="217">
                  <c:v>8.3947368421052632E-2</c:v>
                </c:pt>
                <c:pt idx="218">
                  <c:v>8.3947368421052632E-2</c:v>
                </c:pt>
                <c:pt idx="219">
                  <c:v>8.3947368421052632E-2</c:v>
                </c:pt>
                <c:pt idx="220">
                  <c:v>8.3947368421052632E-2</c:v>
                </c:pt>
                <c:pt idx="221">
                  <c:v>8.3947368421052632E-2</c:v>
                </c:pt>
                <c:pt idx="222">
                  <c:v>8.3947368421052632E-2</c:v>
                </c:pt>
                <c:pt idx="223">
                  <c:v>8.3947368421052632E-2</c:v>
                </c:pt>
                <c:pt idx="224">
                  <c:v>8.3947368421052632E-2</c:v>
                </c:pt>
                <c:pt idx="225">
                  <c:v>8.3947368421052632E-2</c:v>
                </c:pt>
                <c:pt idx="226">
                  <c:v>8.3947368421052632E-2</c:v>
                </c:pt>
                <c:pt idx="227">
                  <c:v>8.3947368421052632E-2</c:v>
                </c:pt>
                <c:pt idx="228">
                  <c:v>8.3947368421052632E-2</c:v>
                </c:pt>
                <c:pt idx="229">
                  <c:v>8.3947368421052632E-2</c:v>
                </c:pt>
                <c:pt idx="230">
                  <c:v>8.3947368421052632E-2</c:v>
                </c:pt>
                <c:pt idx="231">
                  <c:v>8.3947368421052632E-2</c:v>
                </c:pt>
                <c:pt idx="232">
                  <c:v>8.3947368421052632E-2</c:v>
                </c:pt>
                <c:pt idx="233">
                  <c:v>8.3947368421052632E-2</c:v>
                </c:pt>
                <c:pt idx="234">
                  <c:v>8.3947368421052632E-2</c:v>
                </c:pt>
                <c:pt idx="235">
                  <c:v>8.3947368421052632E-2</c:v>
                </c:pt>
                <c:pt idx="236">
                  <c:v>8.3947368421052632E-2</c:v>
                </c:pt>
                <c:pt idx="237">
                  <c:v>8.3947368421052632E-2</c:v>
                </c:pt>
                <c:pt idx="238">
                  <c:v>8.3947368421052632E-2</c:v>
                </c:pt>
                <c:pt idx="239">
                  <c:v>8.3947368421052632E-2</c:v>
                </c:pt>
                <c:pt idx="240">
                  <c:v>8.3947368421052632E-2</c:v>
                </c:pt>
                <c:pt idx="241">
                  <c:v>8.3947368421052632E-2</c:v>
                </c:pt>
                <c:pt idx="242">
                  <c:v>8.3947368421052632E-2</c:v>
                </c:pt>
                <c:pt idx="243">
                  <c:v>8.3947368421052632E-2</c:v>
                </c:pt>
                <c:pt idx="244">
                  <c:v>8.3947368421052632E-2</c:v>
                </c:pt>
                <c:pt idx="245">
                  <c:v>4.7051282051282048E-2</c:v>
                </c:pt>
                <c:pt idx="246">
                  <c:v>4.7051282051282048E-2</c:v>
                </c:pt>
                <c:pt idx="247">
                  <c:v>4.7051282051282048E-2</c:v>
                </c:pt>
                <c:pt idx="248">
                  <c:v>4.7051282051282048E-2</c:v>
                </c:pt>
                <c:pt idx="249">
                  <c:v>4.7051282051282048E-2</c:v>
                </c:pt>
                <c:pt idx="250">
                  <c:v>4.7051282051282048E-2</c:v>
                </c:pt>
                <c:pt idx="251">
                  <c:v>4.7051282051282048E-2</c:v>
                </c:pt>
                <c:pt idx="252">
                  <c:v>4.7051282051282048E-2</c:v>
                </c:pt>
                <c:pt idx="253">
                  <c:v>4.7051282051282048E-2</c:v>
                </c:pt>
                <c:pt idx="254">
                  <c:v>4.7051282051282048E-2</c:v>
                </c:pt>
                <c:pt idx="255">
                  <c:v>4.7051282051282048E-2</c:v>
                </c:pt>
                <c:pt idx="256">
                  <c:v>4.7051282051282048E-2</c:v>
                </c:pt>
                <c:pt idx="257">
                  <c:v>4.7051282051282048E-2</c:v>
                </c:pt>
                <c:pt idx="258">
                  <c:v>4.7051282051282048E-2</c:v>
                </c:pt>
                <c:pt idx="259">
                  <c:v>4.7051282051282048E-2</c:v>
                </c:pt>
                <c:pt idx="260">
                  <c:v>4.7051282051282048E-2</c:v>
                </c:pt>
                <c:pt idx="261">
                  <c:v>4.7051282051282048E-2</c:v>
                </c:pt>
                <c:pt idx="262">
                  <c:v>4.7051282051282048E-2</c:v>
                </c:pt>
                <c:pt idx="263">
                  <c:v>4.7051282051282048E-2</c:v>
                </c:pt>
                <c:pt idx="264">
                  <c:v>4.7051282051282048E-2</c:v>
                </c:pt>
                <c:pt idx="265">
                  <c:v>4.7051282051282048E-2</c:v>
                </c:pt>
                <c:pt idx="266">
                  <c:v>4.7051282051282048E-2</c:v>
                </c:pt>
                <c:pt idx="267">
                  <c:v>4.7051282051282048E-2</c:v>
                </c:pt>
                <c:pt idx="268">
                  <c:v>4.7051282051282048E-2</c:v>
                </c:pt>
                <c:pt idx="269">
                  <c:v>4.7051282051282048E-2</c:v>
                </c:pt>
                <c:pt idx="270">
                  <c:v>4.7051282051282048E-2</c:v>
                </c:pt>
                <c:pt idx="271">
                  <c:v>4.7051282051282048E-2</c:v>
                </c:pt>
                <c:pt idx="272">
                  <c:v>4.7051282051282048E-2</c:v>
                </c:pt>
                <c:pt idx="273">
                  <c:v>5.0047619047619063E-2</c:v>
                </c:pt>
                <c:pt idx="274">
                  <c:v>5.0047619047619063E-2</c:v>
                </c:pt>
                <c:pt idx="275">
                  <c:v>5.0047619047619063E-2</c:v>
                </c:pt>
                <c:pt idx="276">
                  <c:v>5.0047619047619063E-2</c:v>
                </c:pt>
                <c:pt idx="277">
                  <c:v>5.0047619047619063E-2</c:v>
                </c:pt>
                <c:pt idx="278">
                  <c:v>5.0047619047619063E-2</c:v>
                </c:pt>
                <c:pt idx="279">
                  <c:v>5.0047619047619063E-2</c:v>
                </c:pt>
                <c:pt idx="280">
                  <c:v>5.0047619047619063E-2</c:v>
                </c:pt>
                <c:pt idx="281">
                  <c:v>5.0047619047619063E-2</c:v>
                </c:pt>
                <c:pt idx="282">
                  <c:v>5.0047619047619063E-2</c:v>
                </c:pt>
                <c:pt idx="283">
                  <c:v>5.0047619047619063E-2</c:v>
                </c:pt>
                <c:pt idx="284">
                  <c:v>5.0047619047619063E-2</c:v>
                </c:pt>
                <c:pt idx="285">
                  <c:v>5.0047619047619063E-2</c:v>
                </c:pt>
                <c:pt idx="286">
                  <c:v>5.0047619047619063E-2</c:v>
                </c:pt>
                <c:pt idx="287">
                  <c:v>5.0047619047619063E-2</c:v>
                </c:pt>
                <c:pt idx="288">
                  <c:v>5.0047619047619063E-2</c:v>
                </c:pt>
                <c:pt idx="289">
                  <c:v>5.0047619047619063E-2</c:v>
                </c:pt>
                <c:pt idx="290">
                  <c:v>5.0047619047619063E-2</c:v>
                </c:pt>
                <c:pt idx="291">
                  <c:v>5.0047619047619063E-2</c:v>
                </c:pt>
                <c:pt idx="292">
                  <c:v>5.0047619047619063E-2</c:v>
                </c:pt>
                <c:pt idx="293">
                  <c:v>5.0047619047619063E-2</c:v>
                </c:pt>
                <c:pt idx="294">
                  <c:v>5.0047619047619063E-2</c:v>
                </c:pt>
                <c:pt idx="295">
                  <c:v>5.0047619047619063E-2</c:v>
                </c:pt>
                <c:pt idx="296">
                  <c:v>5.0047619047619063E-2</c:v>
                </c:pt>
                <c:pt idx="297">
                  <c:v>5.0047619047619063E-2</c:v>
                </c:pt>
                <c:pt idx="298">
                  <c:v>5.0047619047619063E-2</c:v>
                </c:pt>
                <c:pt idx="299">
                  <c:v>5.0047619047619063E-2</c:v>
                </c:pt>
                <c:pt idx="300">
                  <c:v>5.0047619047619063E-2</c:v>
                </c:pt>
                <c:pt idx="301">
                  <c:v>5.0047619047619063E-2</c:v>
                </c:pt>
                <c:pt idx="302">
                  <c:v>5.0047619047619063E-2</c:v>
                </c:pt>
                <c:pt idx="303">
                  <c:v>5.0047619047619063E-2</c:v>
                </c:pt>
                <c:pt idx="304">
                  <c:v>4.4300000000000013E-2</c:v>
                </c:pt>
                <c:pt idx="305">
                  <c:v>4.4300000000000013E-2</c:v>
                </c:pt>
                <c:pt idx="306">
                  <c:v>4.4300000000000013E-2</c:v>
                </c:pt>
                <c:pt idx="307">
                  <c:v>4.4300000000000013E-2</c:v>
                </c:pt>
                <c:pt idx="308">
                  <c:v>4.4300000000000013E-2</c:v>
                </c:pt>
                <c:pt idx="309">
                  <c:v>4.4300000000000013E-2</c:v>
                </c:pt>
                <c:pt idx="310">
                  <c:v>4.4300000000000013E-2</c:v>
                </c:pt>
                <c:pt idx="311">
                  <c:v>4.4300000000000013E-2</c:v>
                </c:pt>
                <c:pt idx="312">
                  <c:v>4.4300000000000013E-2</c:v>
                </c:pt>
                <c:pt idx="313">
                  <c:v>4.4300000000000013E-2</c:v>
                </c:pt>
                <c:pt idx="314">
                  <c:v>4.4300000000000013E-2</c:v>
                </c:pt>
                <c:pt idx="315">
                  <c:v>4.4300000000000013E-2</c:v>
                </c:pt>
                <c:pt idx="316">
                  <c:v>4.4300000000000013E-2</c:v>
                </c:pt>
                <c:pt idx="317">
                  <c:v>4.4300000000000013E-2</c:v>
                </c:pt>
                <c:pt idx="318">
                  <c:v>4.4300000000000013E-2</c:v>
                </c:pt>
                <c:pt idx="319">
                  <c:v>4.4300000000000013E-2</c:v>
                </c:pt>
                <c:pt idx="320">
                  <c:v>4.4300000000000013E-2</c:v>
                </c:pt>
                <c:pt idx="321">
                  <c:v>4.4300000000000013E-2</c:v>
                </c:pt>
                <c:pt idx="322">
                  <c:v>4.4300000000000013E-2</c:v>
                </c:pt>
                <c:pt idx="323">
                  <c:v>4.4300000000000013E-2</c:v>
                </c:pt>
                <c:pt idx="324">
                  <c:v>4.4300000000000013E-2</c:v>
                </c:pt>
                <c:pt idx="325">
                  <c:v>4.4300000000000013E-2</c:v>
                </c:pt>
                <c:pt idx="326">
                  <c:v>4.4300000000000013E-2</c:v>
                </c:pt>
                <c:pt idx="330">
                  <c:v>0.24531707317073179</c:v>
                </c:pt>
                <c:pt idx="331">
                  <c:v>0.24531707317073179</c:v>
                </c:pt>
                <c:pt idx="332">
                  <c:v>0.24531707317073179</c:v>
                </c:pt>
                <c:pt idx="333">
                  <c:v>0.24531707317073179</c:v>
                </c:pt>
                <c:pt idx="334">
                  <c:v>0.24531707317073179</c:v>
                </c:pt>
                <c:pt idx="335">
                  <c:v>0.24531707317073179</c:v>
                </c:pt>
                <c:pt idx="336">
                  <c:v>0.24531707317073179</c:v>
                </c:pt>
                <c:pt idx="337">
                  <c:v>0.24531707317073179</c:v>
                </c:pt>
                <c:pt idx="338">
                  <c:v>0.24531707317073179</c:v>
                </c:pt>
                <c:pt idx="339">
                  <c:v>0.24531707317073179</c:v>
                </c:pt>
                <c:pt idx="340">
                  <c:v>0.24531707317073179</c:v>
                </c:pt>
                <c:pt idx="341">
                  <c:v>0.24531707317073179</c:v>
                </c:pt>
                <c:pt idx="342">
                  <c:v>0.24531707317073179</c:v>
                </c:pt>
                <c:pt idx="343">
                  <c:v>0.24531707317073179</c:v>
                </c:pt>
                <c:pt idx="344">
                  <c:v>0.24531707317073179</c:v>
                </c:pt>
                <c:pt idx="345">
                  <c:v>0.24531707317073179</c:v>
                </c:pt>
                <c:pt idx="346">
                  <c:v>0.24531707317073179</c:v>
                </c:pt>
                <c:pt idx="347">
                  <c:v>0.24531707317073179</c:v>
                </c:pt>
                <c:pt idx="348">
                  <c:v>0.24531707317073179</c:v>
                </c:pt>
                <c:pt idx="349">
                  <c:v>0.24531707317073179</c:v>
                </c:pt>
                <c:pt idx="350">
                  <c:v>0.24531707317073179</c:v>
                </c:pt>
                <c:pt idx="351">
                  <c:v>0.24531707317073179</c:v>
                </c:pt>
                <c:pt idx="352">
                  <c:v>0.24531707317073179</c:v>
                </c:pt>
                <c:pt idx="353">
                  <c:v>0.24531707317073179</c:v>
                </c:pt>
                <c:pt idx="354">
                  <c:v>0.24531707317073179</c:v>
                </c:pt>
                <c:pt idx="355">
                  <c:v>0.24531707317073179</c:v>
                </c:pt>
                <c:pt idx="356">
                  <c:v>0.24531707317073179</c:v>
                </c:pt>
                <c:pt idx="357">
                  <c:v>0.24531707317073179</c:v>
                </c:pt>
                <c:pt idx="358">
                  <c:v>0.24531707317073179</c:v>
                </c:pt>
                <c:pt idx="359">
                  <c:v>0.24531707317073179</c:v>
                </c:pt>
                <c:pt idx="360">
                  <c:v>0.24531707317073179</c:v>
                </c:pt>
                <c:pt idx="361">
                  <c:v>0.24531707317073179</c:v>
                </c:pt>
                <c:pt idx="362">
                  <c:v>0.24531707317073179</c:v>
                </c:pt>
                <c:pt idx="363">
                  <c:v>0.24531707317073179</c:v>
                </c:pt>
                <c:pt idx="364">
                  <c:v>0.24531707317073179</c:v>
                </c:pt>
                <c:pt idx="365">
                  <c:v>0.24531707317073179</c:v>
                </c:pt>
                <c:pt idx="366">
                  <c:v>0.24531707317073179</c:v>
                </c:pt>
                <c:pt idx="367">
                  <c:v>0.24531707317073179</c:v>
                </c:pt>
                <c:pt idx="368">
                  <c:v>0.24531707317073179</c:v>
                </c:pt>
                <c:pt idx="369">
                  <c:v>0.24531707317073179</c:v>
                </c:pt>
                <c:pt idx="370">
                  <c:v>0.24531707317073179</c:v>
                </c:pt>
                <c:pt idx="371">
                  <c:v>0.24531707317073179</c:v>
                </c:pt>
                <c:pt idx="372">
                  <c:v>0.24531707317073179</c:v>
                </c:pt>
                <c:pt idx="373">
                  <c:v>0.24531707317073179</c:v>
                </c:pt>
                <c:pt idx="374">
                  <c:v>0.24531707317073179</c:v>
                </c:pt>
                <c:pt idx="375">
                  <c:v>0.24531707317073179</c:v>
                </c:pt>
                <c:pt idx="376">
                  <c:v>0.24531707317073179</c:v>
                </c:pt>
                <c:pt idx="377">
                  <c:v>0.24531707317073179</c:v>
                </c:pt>
                <c:pt idx="378">
                  <c:v>0.24531707317073179</c:v>
                </c:pt>
                <c:pt idx="379">
                  <c:v>0.24531707317073179</c:v>
                </c:pt>
                <c:pt idx="380">
                  <c:v>0.24531707317073179</c:v>
                </c:pt>
                <c:pt idx="381">
                  <c:v>0.24531707317073179</c:v>
                </c:pt>
                <c:pt idx="382">
                  <c:v>0.24531707317073179</c:v>
                </c:pt>
                <c:pt idx="383">
                  <c:v>0.24531707317073179</c:v>
                </c:pt>
                <c:pt idx="384">
                  <c:v>0.24531707317073179</c:v>
                </c:pt>
                <c:pt idx="385">
                  <c:v>0.24531707317073179</c:v>
                </c:pt>
                <c:pt idx="386">
                  <c:v>0.24531707317073179</c:v>
                </c:pt>
                <c:pt idx="389">
                  <c:v>0.24531707317073179</c:v>
                </c:pt>
                <c:pt idx="390">
                  <c:v>0.24531707317073179</c:v>
                </c:pt>
                <c:pt idx="391">
                  <c:v>0.24531707317073179</c:v>
                </c:pt>
                <c:pt idx="392">
                  <c:v>0.24531707317073179</c:v>
                </c:pt>
                <c:pt idx="393">
                  <c:v>0.24531707317073179</c:v>
                </c:pt>
                <c:pt idx="394">
                  <c:v>0.24531707317073179</c:v>
                </c:pt>
                <c:pt idx="395">
                  <c:v>0.24531707317073179</c:v>
                </c:pt>
                <c:pt idx="396">
                  <c:v>0.24531707317073179</c:v>
                </c:pt>
                <c:pt idx="397">
                  <c:v>0.24531707317073179</c:v>
                </c:pt>
                <c:pt idx="398">
                  <c:v>0.24531707317073179</c:v>
                </c:pt>
                <c:pt idx="399">
                  <c:v>0.24531707317073179</c:v>
                </c:pt>
                <c:pt idx="400">
                  <c:v>0.69550000000000001</c:v>
                </c:pt>
                <c:pt idx="401">
                  <c:v>0.69550000000000001</c:v>
                </c:pt>
                <c:pt idx="402">
                  <c:v>0.69550000000000001</c:v>
                </c:pt>
                <c:pt idx="403">
                  <c:v>0.69550000000000001</c:v>
                </c:pt>
                <c:pt idx="404">
                  <c:v>0.69550000000000001</c:v>
                </c:pt>
                <c:pt idx="405">
                  <c:v>0.69550000000000001</c:v>
                </c:pt>
                <c:pt idx="406">
                  <c:v>0.69550000000000001</c:v>
                </c:pt>
                <c:pt idx="407">
                  <c:v>0.69550000000000001</c:v>
                </c:pt>
                <c:pt idx="408">
                  <c:v>0.69550000000000001</c:v>
                </c:pt>
                <c:pt idx="409">
                  <c:v>0.69550000000000001</c:v>
                </c:pt>
                <c:pt idx="410">
                  <c:v>0.69550000000000001</c:v>
                </c:pt>
                <c:pt idx="411">
                  <c:v>0.69550000000000001</c:v>
                </c:pt>
                <c:pt idx="412">
                  <c:v>0.69550000000000001</c:v>
                </c:pt>
                <c:pt idx="413">
                  <c:v>0.69550000000000001</c:v>
                </c:pt>
                <c:pt idx="414">
                  <c:v>0.69550000000000001</c:v>
                </c:pt>
                <c:pt idx="415">
                  <c:v>0.69550000000000001</c:v>
                </c:pt>
                <c:pt idx="416">
                  <c:v>0.69550000000000001</c:v>
                </c:pt>
                <c:pt idx="417">
                  <c:v>0.69550000000000001</c:v>
                </c:pt>
                <c:pt idx="418">
                  <c:v>0.69550000000000001</c:v>
                </c:pt>
                <c:pt idx="419">
                  <c:v>0.69550000000000001</c:v>
                </c:pt>
                <c:pt idx="420">
                  <c:v>0.69550000000000001</c:v>
                </c:pt>
                <c:pt idx="421">
                  <c:v>0.69550000000000001</c:v>
                </c:pt>
                <c:pt idx="422">
                  <c:v>0.69550000000000001</c:v>
                </c:pt>
                <c:pt idx="423">
                  <c:v>0.69550000000000001</c:v>
                </c:pt>
                <c:pt idx="424">
                  <c:v>0.69550000000000001</c:v>
                </c:pt>
                <c:pt idx="425">
                  <c:v>0.69550000000000001</c:v>
                </c:pt>
                <c:pt idx="426">
                  <c:v>0.69550000000000001</c:v>
                </c:pt>
                <c:pt idx="427">
                  <c:v>0.69550000000000001</c:v>
                </c:pt>
                <c:pt idx="428">
                  <c:v>0.69550000000000001</c:v>
                </c:pt>
                <c:pt idx="429">
                  <c:v>0.69550000000000001</c:v>
                </c:pt>
                <c:pt idx="430">
                  <c:v>0.69550000000000001</c:v>
                </c:pt>
                <c:pt idx="431">
                  <c:v>0.23165217391304349</c:v>
                </c:pt>
                <c:pt idx="432">
                  <c:v>0.23165217391304349</c:v>
                </c:pt>
                <c:pt idx="433">
                  <c:v>0.23165217391304349</c:v>
                </c:pt>
                <c:pt idx="434">
                  <c:v>0.23165217391304349</c:v>
                </c:pt>
                <c:pt idx="435">
                  <c:v>0.23165217391304349</c:v>
                </c:pt>
                <c:pt idx="436">
                  <c:v>0.23165217391304349</c:v>
                </c:pt>
                <c:pt idx="437">
                  <c:v>0.23165217391304349</c:v>
                </c:pt>
                <c:pt idx="438">
                  <c:v>0.23165217391304349</c:v>
                </c:pt>
                <c:pt idx="439">
                  <c:v>0.23165217391304349</c:v>
                </c:pt>
                <c:pt idx="440">
                  <c:v>0.23165217391304349</c:v>
                </c:pt>
                <c:pt idx="441">
                  <c:v>0.23165217391304349</c:v>
                </c:pt>
                <c:pt idx="442">
                  <c:v>0.23165217391304349</c:v>
                </c:pt>
                <c:pt idx="443">
                  <c:v>0.23165217391304349</c:v>
                </c:pt>
                <c:pt idx="444">
                  <c:v>0.23165217391304349</c:v>
                </c:pt>
                <c:pt idx="445">
                  <c:v>0.23165217391304349</c:v>
                </c:pt>
                <c:pt idx="446">
                  <c:v>0.23165217391304349</c:v>
                </c:pt>
                <c:pt idx="447">
                  <c:v>0.23165217391304349</c:v>
                </c:pt>
                <c:pt idx="448">
                  <c:v>0.23165217391304349</c:v>
                </c:pt>
                <c:pt idx="449">
                  <c:v>0.23165217391304349</c:v>
                </c:pt>
                <c:pt idx="450">
                  <c:v>0.23165217391304349</c:v>
                </c:pt>
                <c:pt idx="451">
                  <c:v>0.23165217391304349</c:v>
                </c:pt>
                <c:pt idx="452">
                  <c:v>0.23165217391304349</c:v>
                </c:pt>
                <c:pt idx="453">
                  <c:v>0.23165217391304349</c:v>
                </c:pt>
                <c:pt idx="454">
                  <c:v>0.23165217391304349</c:v>
                </c:pt>
                <c:pt idx="455">
                  <c:v>0.23165217391304349</c:v>
                </c:pt>
                <c:pt idx="456">
                  <c:v>0.23165217391304349</c:v>
                </c:pt>
                <c:pt idx="457">
                  <c:v>0.23165217391304349</c:v>
                </c:pt>
                <c:pt idx="458">
                  <c:v>0.23165217391304349</c:v>
                </c:pt>
                <c:pt idx="459">
                  <c:v>0.23165217391304349</c:v>
                </c:pt>
                <c:pt idx="460">
                  <c:v>0.23165217391304349</c:v>
                </c:pt>
                <c:pt idx="461">
                  <c:v>0.23165217391304349</c:v>
                </c:pt>
                <c:pt idx="462">
                  <c:v>0.54652380952380941</c:v>
                </c:pt>
                <c:pt idx="463">
                  <c:v>0.54652380952380941</c:v>
                </c:pt>
                <c:pt idx="464">
                  <c:v>0.54652380952380941</c:v>
                </c:pt>
                <c:pt idx="465">
                  <c:v>0.54652380952380941</c:v>
                </c:pt>
                <c:pt idx="466">
                  <c:v>0.54652380952380941</c:v>
                </c:pt>
                <c:pt idx="467">
                  <c:v>0.54652380952380941</c:v>
                </c:pt>
                <c:pt idx="468">
                  <c:v>0.54652380952380941</c:v>
                </c:pt>
                <c:pt idx="469">
                  <c:v>0.54652380952380941</c:v>
                </c:pt>
                <c:pt idx="470">
                  <c:v>0.54652380952380941</c:v>
                </c:pt>
                <c:pt idx="471">
                  <c:v>0.54652380952380941</c:v>
                </c:pt>
                <c:pt idx="472">
                  <c:v>0.54652380952380941</c:v>
                </c:pt>
                <c:pt idx="473">
                  <c:v>0.54652380952380941</c:v>
                </c:pt>
                <c:pt idx="474">
                  <c:v>0.54652380952380941</c:v>
                </c:pt>
                <c:pt idx="475">
                  <c:v>0.54652380952380941</c:v>
                </c:pt>
                <c:pt idx="476">
                  <c:v>0.54652380952380941</c:v>
                </c:pt>
                <c:pt idx="477">
                  <c:v>0.54652380952380941</c:v>
                </c:pt>
                <c:pt idx="478">
                  <c:v>0.54652380952380941</c:v>
                </c:pt>
                <c:pt idx="479">
                  <c:v>0.54652380952380941</c:v>
                </c:pt>
                <c:pt idx="480">
                  <c:v>0.54652380952380941</c:v>
                </c:pt>
                <c:pt idx="481">
                  <c:v>0.54652380952380941</c:v>
                </c:pt>
                <c:pt idx="482">
                  <c:v>0.54652380952380941</c:v>
                </c:pt>
                <c:pt idx="483">
                  <c:v>0.54652380952380941</c:v>
                </c:pt>
                <c:pt idx="484">
                  <c:v>0.54652380952380941</c:v>
                </c:pt>
                <c:pt idx="485">
                  <c:v>0.54652380952380941</c:v>
                </c:pt>
                <c:pt idx="486">
                  <c:v>0.54652380952380941</c:v>
                </c:pt>
                <c:pt idx="487">
                  <c:v>0.54652380952380941</c:v>
                </c:pt>
                <c:pt idx="488">
                  <c:v>0.54652380952380941</c:v>
                </c:pt>
                <c:pt idx="489">
                  <c:v>0.54652380952380941</c:v>
                </c:pt>
                <c:pt idx="490">
                  <c:v>0.54652380952380941</c:v>
                </c:pt>
                <c:pt idx="491">
                  <c:v>0.54652380952380941</c:v>
                </c:pt>
                <c:pt idx="492">
                  <c:v>0.64472727272727293</c:v>
                </c:pt>
                <c:pt idx="493">
                  <c:v>0.64472727272727293</c:v>
                </c:pt>
                <c:pt idx="494">
                  <c:v>0.64472727272727293</c:v>
                </c:pt>
                <c:pt idx="495">
                  <c:v>0.64472727272727293</c:v>
                </c:pt>
                <c:pt idx="496">
                  <c:v>0.64472727272727293</c:v>
                </c:pt>
                <c:pt idx="497">
                  <c:v>0.64472727272727293</c:v>
                </c:pt>
                <c:pt idx="498">
                  <c:v>0.64472727272727293</c:v>
                </c:pt>
                <c:pt idx="499">
                  <c:v>0.64472727272727293</c:v>
                </c:pt>
                <c:pt idx="500">
                  <c:v>0.64472727272727293</c:v>
                </c:pt>
                <c:pt idx="501">
                  <c:v>0.64472727272727293</c:v>
                </c:pt>
                <c:pt idx="502">
                  <c:v>0.64472727272727293</c:v>
                </c:pt>
                <c:pt idx="503">
                  <c:v>0.64472727272727293</c:v>
                </c:pt>
                <c:pt idx="504">
                  <c:v>0.64472727272727293</c:v>
                </c:pt>
                <c:pt idx="505">
                  <c:v>0.64472727272727293</c:v>
                </c:pt>
                <c:pt idx="506">
                  <c:v>0.64472727272727293</c:v>
                </c:pt>
                <c:pt idx="507">
                  <c:v>0.64472727272727293</c:v>
                </c:pt>
                <c:pt idx="508">
                  <c:v>0.64472727272727293</c:v>
                </c:pt>
                <c:pt idx="509">
                  <c:v>0.64472727272727293</c:v>
                </c:pt>
                <c:pt idx="510">
                  <c:v>0.64472727272727293</c:v>
                </c:pt>
                <c:pt idx="511">
                  <c:v>0.64472727272727293</c:v>
                </c:pt>
                <c:pt idx="512">
                  <c:v>0.64472727272727293</c:v>
                </c:pt>
                <c:pt idx="513">
                  <c:v>0.64472727272727293</c:v>
                </c:pt>
                <c:pt idx="514">
                  <c:v>0.64472727272727293</c:v>
                </c:pt>
                <c:pt idx="515">
                  <c:v>0.64472727272727293</c:v>
                </c:pt>
                <c:pt idx="516">
                  <c:v>0.64472727272727293</c:v>
                </c:pt>
                <c:pt idx="517">
                  <c:v>0.64472727272727293</c:v>
                </c:pt>
                <c:pt idx="518">
                  <c:v>0.64472727272727293</c:v>
                </c:pt>
                <c:pt idx="519">
                  <c:v>0.64472727272727293</c:v>
                </c:pt>
                <c:pt idx="520">
                  <c:v>0.64472727272727293</c:v>
                </c:pt>
                <c:pt idx="521">
                  <c:v>0.64472727272727293</c:v>
                </c:pt>
                <c:pt idx="522">
                  <c:v>0.64472727272727293</c:v>
                </c:pt>
                <c:pt idx="523">
                  <c:v>0.56159090909090903</c:v>
                </c:pt>
                <c:pt idx="524">
                  <c:v>0.56159090909090903</c:v>
                </c:pt>
                <c:pt idx="525">
                  <c:v>0.56159090909090903</c:v>
                </c:pt>
                <c:pt idx="526">
                  <c:v>0.56159090909090903</c:v>
                </c:pt>
                <c:pt idx="527">
                  <c:v>0.56159090909090903</c:v>
                </c:pt>
                <c:pt idx="528">
                  <c:v>0.56159090909090903</c:v>
                </c:pt>
                <c:pt idx="529">
                  <c:v>0.56159090909090903</c:v>
                </c:pt>
                <c:pt idx="530">
                  <c:v>0.56159090909090903</c:v>
                </c:pt>
                <c:pt idx="531">
                  <c:v>0.56159090909090903</c:v>
                </c:pt>
                <c:pt idx="532">
                  <c:v>0.56159090909090903</c:v>
                </c:pt>
                <c:pt idx="533">
                  <c:v>0.56159090909090903</c:v>
                </c:pt>
                <c:pt idx="534">
                  <c:v>0.56159090909090903</c:v>
                </c:pt>
                <c:pt idx="535">
                  <c:v>0.56159090909090903</c:v>
                </c:pt>
                <c:pt idx="536">
                  <c:v>0.56159090909090903</c:v>
                </c:pt>
                <c:pt idx="537">
                  <c:v>0.56159090909090903</c:v>
                </c:pt>
                <c:pt idx="538">
                  <c:v>0.56159090909090903</c:v>
                </c:pt>
                <c:pt idx="539">
                  <c:v>0.56159090909090903</c:v>
                </c:pt>
                <c:pt idx="540">
                  <c:v>0.56159090909090903</c:v>
                </c:pt>
                <c:pt idx="541">
                  <c:v>0.56159090909090903</c:v>
                </c:pt>
                <c:pt idx="542">
                  <c:v>0.56159090909090903</c:v>
                </c:pt>
                <c:pt idx="543">
                  <c:v>0.56159090909090903</c:v>
                </c:pt>
                <c:pt idx="544">
                  <c:v>0.56159090909090903</c:v>
                </c:pt>
                <c:pt idx="545">
                  <c:v>0.56159090909090903</c:v>
                </c:pt>
                <c:pt idx="546">
                  <c:v>0.56159090909090903</c:v>
                </c:pt>
                <c:pt idx="547">
                  <c:v>0.56159090909090903</c:v>
                </c:pt>
                <c:pt idx="548">
                  <c:v>0.56159090909090903</c:v>
                </c:pt>
                <c:pt idx="549">
                  <c:v>0.56159090909090903</c:v>
                </c:pt>
                <c:pt idx="550">
                  <c:v>0.56159090909090903</c:v>
                </c:pt>
                <c:pt idx="551">
                  <c:v>0.56159090909090903</c:v>
                </c:pt>
                <c:pt idx="552">
                  <c:v>0.56159090909090903</c:v>
                </c:pt>
                <c:pt idx="553">
                  <c:v>0.27063636363636367</c:v>
                </c:pt>
                <c:pt idx="554">
                  <c:v>0.27063636363636367</c:v>
                </c:pt>
                <c:pt idx="555">
                  <c:v>0.27063636363636367</c:v>
                </c:pt>
                <c:pt idx="556">
                  <c:v>0.27063636363636367</c:v>
                </c:pt>
                <c:pt idx="557">
                  <c:v>0.27063636363636367</c:v>
                </c:pt>
                <c:pt idx="558">
                  <c:v>0.27063636363636367</c:v>
                </c:pt>
                <c:pt idx="559">
                  <c:v>0.27063636363636367</c:v>
                </c:pt>
                <c:pt idx="560">
                  <c:v>0.27063636363636367</c:v>
                </c:pt>
                <c:pt idx="561">
                  <c:v>0.27063636363636367</c:v>
                </c:pt>
                <c:pt idx="562">
                  <c:v>0.27063636363636367</c:v>
                </c:pt>
                <c:pt idx="563">
                  <c:v>0.27063636363636367</c:v>
                </c:pt>
                <c:pt idx="564">
                  <c:v>0.27063636363636367</c:v>
                </c:pt>
                <c:pt idx="565">
                  <c:v>0.27063636363636367</c:v>
                </c:pt>
                <c:pt idx="566">
                  <c:v>0.27063636363636367</c:v>
                </c:pt>
                <c:pt idx="567">
                  <c:v>0.27063636363636367</c:v>
                </c:pt>
                <c:pt idx="584">
                  <c:v>9.7117647058823517E-2</c:v>
                </c:pt>
                <c:pt idx="585">
                  <c:v>9.7117647058823517E-2</c:v>
                </c:pt>
                <c:pt idx="586">
                  <c:v>9.7117647058823517E-2</c:v>
                </c:pt>
                <c:pt idx="587">
                  <c:v>9.7117647058823517E-2</c:v>
                </c:pt>
                <c:pt idx="588">
                  <c:v>9.7117647058823517E-2</c:v>
                </c:pt>
                <c:pt idx="589">
                  <c:v>9.7117647058823517E-2</c:v>
                </c:pt>
                <c:pt idx="590">
                  <c:v>9.7117647058823517E-2</c:v>
                </c:pt>
                <c:pt idx="591">
                  <c:v>9.7117647058823517E-2</c:v>
                </c:pt>
                <c:pt idx="592">
                  <c:v>9.7117647058823517E-2</c:v>
                </c:pt>
                <c:pt idx="593">
                  <c:v>9.7117647058823517E-2</c:v>
                </c:pt>
                <c:pt idx="594">
                  <c:v>9.7117647058823517E-2</c:v>
                </c:pt>
                <c:pt idx="595">
                  <c:v>9.7117647058823517E-2</c:v>
                </c:pt>
                <c:pt idx="596">
                  <c:v>9.7117647058823517E-2</c:v>
                </c:pt>
                <c:pt idx="597">
                  <c:v>9.7117647058823517E-2</c:v>
                </c:pt>
                <c:pt idx="598">
                  <c:v>9.7117647058823517E-2</c:v>
                </c:pt>
                <c:pt idx="599">
                  <c:v>9.7117647058823517E-2</c:v>
                </c:pt>
                <c:pt idx="600">
                  <c:v>9.7117647058823517E-2</c:v>
                </c:pt>
                <c:pt idx="601">
                  <c:v>9.7117647058823517E-2</c:v>
                </c:pt>
                <c:pt idx="602">
                  <c:v>9.7117647058823517E-2</c:v>
                </c:pt>
                <c:pt idx="603">
                  <c:v>9.7117647058823517E-2</c:v>
                </c:pt>
                <c:pt idx="604">
                  <c:v>9.7117647058823517E-2</c:v>
                </c:pt>
                <c:pt idx="605">
                  <c:v>9.7117647058823517E-2</c:v>
                </c:pt>
                <c:pt idx="606">
                  <c:v>9.7117647058823517E-2</c:v>
                </c:pt>
                <c:pt idx="607">
                  <c:v>9.7117647058823517E-2</c:v>
                </c:pt>
                <c:pt idx="608">
                  <c:v>9.7117647058823517E-2</c:v>
                </c:pt>
                <c:pt idx="609">
                  <c:v>9.7117647058823517E-2</c:v>
                </c:pt>
                <c:pt idx="610">
                  <c:v>9.7117647058823517E-2</c:v>
                </c:pt>
                <c:pt idx="611">
                  <c:v>9.7117647058823517E-2</c:v>
                </c:pt>
                <c:pt idx="612">
                  <c:v>9.7117647058823517E-2</c:v>
                </c:pt>
                <c:pt idx="613">
                  <c:v>9.7117647058823517E-2</c:v>
                </c:pt>
                <c:pt idx="614">
                  <c:v>9.7117647058823517E-2</c:v>
                </c:pt>
                <c:pt idx="615">
                  <c:v>0.14899999999999997</c:v>
                </c:pt>
                <c:pt idx="616">
                  <c:v>0.14899999999999997</c:v>
                </c:pt>
                <c:pt idx="617">
                  <c:v>0.14899999999999997</c:v>
                </c:pt>
                <c:pt idx="618">
                  <c:v>0.14899999999999997</c:v>
                </c:pt>
                <c:pt idx="619">
                  <c:v>0.14899999999999997</c:v>
                </c:pt>
                <c:pt idx="620">
                  <c:v>0.14899999999999997</c:v>
                </c:pt>
                <c:pt idx="621">
                  <c:v>0.14899999999999997</c:v>
                </c:pt>
                <c:pt idx="622">
                  <c:v>0.14899999999999997</c:v>
                </c:pt>
                <c:pt idx="623">
                  <c:v>0.14899999999999997</c:v>
                </c:pt>
                <c:pt idx="624">
                  <c:v>0.14899999999999997</c:v>
                </c:pt>
                <c:pt idx="625">
                  <c:v>0.14899999999999997</c:v>
                </c:pt>
                <c:pt idx="626">
                  <c:v>0.14899999999999997</c:v>
                </c:pt>
                <c:pt idx="627">
                  <c:v>0.14899999999999997</c:v>
                </c:pt>
                <c:pt idx="628">
                  <c:v>0.14899999999999997</c:v>
                </c:pt>
                <c:pt idx="629">
                  <c:v>0.14899999999999997</c:v>
                </c:pt>
                <c:pt idx="630">
                  <c:v>0.14899999999999997</c:v>
                </c:pt>
                <c:pt idx="631">
                  <c:v>0.14899999999999997</c:v>
                </c:pt>
                <c:pt idx="632">
                  <c:v>0.14899999999999997</c:v>
                </c:pt>
                <c:pt idx="633">
                  <c:v>0.14899999999999997</c:v>
                </c:pt>
                <c:pt idx="634">
                  <c:v>0.14899999999999997</c:v>
                </c:pt>
                <c:pt idx="635">
                  <c:v>0.14899999999999997</c:v>
                </c:pt>
                <c:pt idx="636">
                  <c:v>0.14899999999999997</c:v>
                </c:pt>
                <c:pt idx="637">
                  <c:v>0.14899999999999997</c:v>
                </c:pt>
                <c:pt idx="638">
                  <c:v>0.14899999999999997</c:v>
                </c:pt>
                <c:pt idx="639">
                  <c:v>0.14899999999999997</c:v>
                </c:pt>
                <c:pt idx="640">
                  <c:v>0.14899999999999997</c:v>
                </c:pt>
                <c:pt idx="641">
                  <c:v>0.14899999999999997</c:v>
                </c:pt>
                <c:pt idx="642">
                  <c:v>0.14899999999999997</c:v>
                </c:pt>
                <c:pt idx="643">
                  <c:v>6.7761904761904773E-2</c:v>
                </c:pt>
                <c:pt idx="644">
                  <c:v>6.7761904761904773E-2</c:v>
                </c:pt>
                <c:pt idx="645">
                  <c:v>6.7761904761904773E-2</c:v>
                </c:pt>
                <c:pt idx="646">
                  <c:v>6.7761904761904773E-2</c:v>
                </c:pt>
                <c:pt idx="647">
                  <c:v>6.7761904761904773E-2</c:v>
                </c:pt>
                <c:pt idx="648">
                  <c:v>6.7761904761904773E-2</c:v>
                </c:pt>
                <c:pt idx="649">
                  <c:v>6.7761904761904773E-2</c:v>
                </c:pt>
                <c:pt idx="650">
                  <c:v>6.7761904761904773E-2</c:v>
                </c:pt>
                <c:pt idx="651">
                  <c:v>6.7761904761904773E-2</c:v>
                </c:pt>
                <c:pt idx="652">
                  <c:v>6.7761904761904773E-2</c:v>
                </c:pt>
                <c:pt idx="653">
                  <c:v>6.7761904761904773E-2</c:v>
                </c:pt>
                <c:pt idx="654">
                  <c:v>6.7761904761904773E-2</c:v>
                </c:pt>
                <c:pt idx="655">
                  <c:v>6.7761904761904773E-2</c:v>
                </c:pt>
                <c:pt idx="656">
                  <c:v>6.7761904761904773E-2</c:v>
                </c:pt>
                <c:pt idx="657">
                  <c:v>6.7761904761904773E-2</c:v>
                </c:pt>
                <c:pt idx="658">
                  <c:v>6.7761904761904773E-2</c:v>
                </c:pt>
                <c:pt idx="659">
                  <c:v>6.7761904761904773E-2</c:v>
                </c:pt>
                <c:pt idx="660">
                  <c:v>6.7761904761904773E-2</c:v>
                </c:pt>
                <c:pt idx="661">
                  <c:v>6.7761904761904773E-2</c:v>
                </c:pt>
                <c:pt idx="662">
                  <c:v>6.7761904761904773E-2</c:v>
                </c:pt>
                <c:pt idx="663">
                  <c:v>6.7761904761904773E-2</c:v>
                </c:pt>
                <c:pt idx="664">
                  <c:v>6.7761904761904773E-2</c:v>
                </c:pt>
                <c:pt idx="665">
                  <c:v>6.7761904761904773E-2</c:v>
                </c:pt>
                <c:pt idx="666">
                  <c:v>6.7761904761904773E-2</c:v>
                </c:pt>
                <c:pt idx="667">
                  <c:v>6.7761904761904773E-2</c:v>
                </c:pt>
                <c:pt idx="668">
                  <c:v>6.7761904761904773E-2</c:v>
                </c:pt>
                <c:pt idx="669">
                  <c:v>6.7761904761904773E-2</c:v>
                </c:pt>
                <c:pt idx="670">
                  <c:v>6.7761904761904773E-2</c:v>
                </c:pt>
                <c:pt idx="671">
                  <c:v>6.7761904761904773E-2</c:v>
                </c:pt>
                <c:pt idx="672">
                  <c:v>6.7761904761904773E-2</c:v>
                </c:pt>
                <c:pt idx="673">
                  <c:v>6.7761904761904773E-2</c:v>
                </c:pt>
                <c:pt idx="674">
                  <c:v>4.0952380952380969E-2</c:v>
                </c:pt>
                <c:pt idx="675">
                  <c:v>4.0952380952380969E-2</c:v>
                </c:pt>
                <c:pt idx="676">
                  <c:v>4.0952380952380969E-2</c:v>
                </c:pt>
                <c:pt idx="677">
                  <c:v>4.0952380952380969E-2</c:v>
                </c:pt>
                <c:pt idx="678">
                  <c:v>4.0952380952380969E-2</c:v>
                </c:pt>
                <c:pt idx="679">
                  <c:v>4.0952380952380969E-2</c:v>
                </c:pt>
                <c:pt idx="680">
                  <c:v>4.0952380952380969E-2</c:v>
                </c:pt>
                <c:pt idx="681">
                  <c:v>4.0952380952380969E-2</c:v>
                </c:pt>
                <c:pt idx="682">
                  <c:v>4.0952380952380969E-2</c:v>
                </c:pt>
                <c:pt idx="683">
                  <c:v>4.0952380952380969E-2</c:v>
                </c:pt>
                <c:pt idx="684">
                  <c:v>4.0952380952380969E-2</c:v>
                </c:pt>
                <c:pt idx="685">
                  <c:v>4.0952380952380969E-2</c:v>
                </c:pt>
                <c:pt idx="686">
                  <c:v>4.0952380952380969E-2</c:v>
                </c:pt>
                <c:pt idx="687">
                  <c:v>4.0952380952380969E-2</c:v>
                </c:pt>
                <c:pt idx="688">
                  <c:v>4.0952380952380969E-2</c:v>
                </c:pt>
                <c:pt idx="689">
                  <c:v>4.0952380952380969E-2</c:v>
                </c:pt>
                <c:pt idx="690">
                  <c:v>4.0952380952380969E-2</c:v>
                </c:pt>
                <c:pt idx="691">
                  <c:v>4.0952380952380969E-2</c:v>
                </c:pt>
                <c:pt idx="692">
                  <c:v>4.0952380952380969E-2</c:v>
                </c:pt>
                <c:pt idx="693">
                  <c:v>4.0952380952380969E-2</c:v>
                </c:pt>
                <c:pt idx="694">
                  <c:v>4.0952380952380969E-2</c:v>
                </c:pt>
                <c:pt idx="695">
                  <c:v>4.0952380952380969E-2</c:v>
                </c:pt>
                <c:pt idx="696">
                  <c:v>4.0952380952380969E-2</c:v>
                </c:pt>
                <c:pt idx="697">
                  <c:v>4.0952380952380969E-2</c:v>
                </c:pt>
                <c:pt idx="698">
                  <c:v>4.0952380952380969E-2</c:v>
                </c:pt>
                <c:pt idx="699">
                  <c:v>4.0952380952380969E-2</c:v>
                </c:pt>
                <c:pt idx="700">
                  <c:v>4.0952380952380969E-2</c:v>
                </c:pt>
                <c:pt idx="701">
                  <c:v>4.0952380952380969E-2</c:v>
                </c:pt>
                <c:pt idx="702">
                  <c:v>4.0952380952380969E-2</c:v>
                </c:pt>
                <c:pt idx="703">
                  <c:v>4.0952380952380969E-2</c:v>
                </c:pt>
                <c:pt idx="704">
                  <c:v>0.10513636363636363</c:v>
                </c:pt>
                <c:pt idx="705">
                  <c:v>0.10513636363636363</c:v>
                </c:pt>
                <c:pt idx="706">
                  <c:v>0.10513636363636363</c:v>
                </c:pt>
                <c:pt idx="707">
                  <c:v>0.10513636363636363</c:v>
                </c:pt>
                <c:pt idx="708">
                  <c:v>0.10513636363636363</c:v>
                </c:pt>
                <c:pt idx="709">
                  <c:v>0.10513636363636363</c:v>
                </c:pt>
                <c:pt idx="710">
                  <c:v>0.10513636363636363</c:v>
                </c:pt>
                <c:pt idx="711">
                  <c:v>0.10513636363636363</c:v>
                </c:pt>
                <c:pt idx="712">
                  <c:v>0.10513636363636363</c:v>
                </c:pt>
                <c:pt idx="713">
                  <c:v>0.10513636363636363</c:v>
                </c:pt>
                <c:pt idx="714">
                  <c:v>0.10513636363636363</c:v>
                </c:pt>
                <c:pt idx="715">
                  <c:v>0.10513636363636363</c:v>
                </c:pt>
                <c:pt idx="716">
                  <c:v>0.10513636363636363</c:v>
                </c:pt>
                <c:pt idx="717">
                  <c:v>0.10513636363636363</c:v>
                </c:pt>
                <c:pt idx="718">
                  <c:v>0.10513636363636363</c:v>
                </c:pt>
                <c:pt idx="719">
                  <c:v>0.10513636363636363</c:v>
                </c:pt>
                <c:pt idx="720">
                  <c:v>0.10513636363636363</c:v>
                </c:pt>
                <c:pt idx="721">
                  <c:v>0.10513636363636363</c:v>
                </c:pt>
                <c:pt idx="722">
                  <c:v>0.10513636363636363</c:v>
                </c:pt>
                <c:pt idx="723">
                  <c:v>0.10513636363636363</c:v>
                </c:pt>
                <c:pt idx="724">
                  <c:v>0.10513636363636363</c:v>
                </c:pt>
                <c:pt idx="725">
                  <c:v>0.10513636363636363</c:v>
                </c:pt>
                <c:pt idx="726">
                  <c:v>0.10513636363636363</c:v>
                </c:pt>
                <c:pt idx="727">
                  <c:v>0.10513636363636363</c:v>
                </c:pt>
                <c:pt idx="728">
                  <c:v>0.10513636363636363</c:v>
                </c:pt>
                <c:pt idx="729">
                  <c:v>0.10513636363636363</c:v>
                </c:pt>
                <c:pt idx="730">
                  <c:v>0.10513636363636363</c:v>
                </c:pt>
                <c:pt idx="731">
                  <c:v>0.10513636363636363</c:v>
                </c:pt>
                <c:pt idx="732">
                  <c:v>0.10513636363636363</c:v>
                </c:pt>
                <c:pt idx="733">
                  <c:v>0.10513636363636363</c:v>
                </c:pt>
                <c:pt idx="734">
                  <c:v>0.10513636363636363</c:v>
                </c:pt>
                <c:pt idx="735">
                  <c:v>0.11420000000000001</c:v>
                </c:pt>
                <c:pt idx="736">
                  <c:v>0.11420000000000001</c:v>
                </c:pt>
                <c:pt idx="737">
                  <c:v>0.11420000000000001</c:v>
                </c:pt>
                <c:pt idx="738">
                  <c:v>0.11420000000000001</c:v>
                </c:pt>
                <c:pt idx="739">
                  <c:v>0.11420000000000001</c:v>
                </c:pt>
                <c:pt idx="740">
                  <c:v>0.11420000000000001</c:v>
                </c:pt>
                <c:pt idx="741">
                  <c:v>0.11420000000000001</c:v>
                </c:pt>
                <c:pt idx="742">
                  <c:v>0.11420000000000001</c:v>
                </c:pt>
                <c:pt idx="743">
                  <c:v>0.11420000000000001</c:v>
                </c:pt>
                <c:pt idx="744">
                  <c:v>0.11420000000000001</c:v>
                </c:pt>
                <c:pt idx="745">
                  <c:v>0.11420000000000001</c:v>
                </c:pt>
              </c:numCache>
            </c:numRef>
          </c:yVal>
          <c:smooth val="1"/>
          <c:extLst>
            <c:ext xmlns:c16="http://schemas.microsoft.com/office/drawing/2014/chart" uri="{C3380CC4-5D6E-409C-BE32-E72D297353CC}">
              <c16:uniqueId val="{00000001-D6F7-4789-81C1-352894290C68}"/>
            </c:ext>
          </c:extLst>
        </c:ser>
        <c:dLbls>
          <c:showLegendKey val="0"/>
          <c:showVal val="0"/>
          <c:showCatName val="0"/>
          <c:showSerName val="0"/>
          <c:showPercent val="0"/>
          <c:showBubbleSize val="0"/>
        </c:dLbls>
        <c:axId val="1702170528"/>
        <c:axId val="1702171072"/>
      </c:scatterChart>
      <c:scatterChart>
        <c:scatterStyle val="smoothMarker"/>
        <c:varyColors val="0"/>
        <c:dLbls>
          <c:showLegendKey val="0"/>
          <c:showVal val="0"/>
          <c:showCatName val="0"/>
          <c:showSerName val="0"/>
          <c:showPercent val="0"/>
          <c:showBubbleSize val="0"/>
        </c:dLbls>
        <c:axId val="1702169440"/>
        <c:axId val="1702168896"/>
        <c:extLst>
          <c:ext xmlns:c15="http://schemas.microsoft.com/office/drawing/2012/chart" uri="{02D57815-91ED-43cb-92C2-25804820EDAC}">
            <c15:filteredScatterSeries>
              <c15:ser>
                <c:idx val="4"/>
                <c:order val="4"/>
                <c:tx>
                  <c:v>DO</c:v>
                </c:tx>
                <c:xVal>
                  <c:numRef>
                    <c:extLst>
                      <c:ext uri="{02D57815-91ED-43cb-92C2-25804820EDAC}">
                        <c15:formulaRef>
                          <c15:sqref>#REF!</c15:sqref>
                        </c15:formulaRef>
                      </c:ext>
                    </c:extLst>
                  </c:numRef>
                </c:xVal>
                <c:yVal>
                  <c:numRef>
                    <c:extLst>
                      <c:ext uri="{02D57815-91ED-43cb-92C2-25804820EDAC}">
                        <c15:formulaRef>
                          <c15:sqref>#REF!</c15:sqref>
                        </c15:formulaRef>
                      </c:ext>
                    </c:extLst>
                    <c:numCache>
                      <c:formatCode>General</c:formatCode>
                      <c:ptCount val="1"/>
                      <c:pt idx="0">
                        <c:v>1</c:v>
                      </c:pt>
                    </c:numCache>
                  </c:numRef>
                </c:yVal>
                <c:smooth val="1"/>
                <c:extLst>
                  <c:ext xmlns:c16="http://schemas.microsoft.com/office/drawing/2014/chart" uri="{C3380CC4-5D6E-409C-BE32-E72D297353CC}">
                    <c16:uniqueId val="{00000002-D6F7-4789-81C1-352894290C68}"/>
                  </c:ext>
                </c:extLst>
              </c15:ser>
            </c15:filteredScatterSeries>
          </c:ext>
        </c:extLst>
      </c:scatterChart>
      <c:valAx>
        <c:axId val="1702170528"/>
        <c:scaling>
          <c:orientation val="minMax"/>
          <c:max val="42905"/>
          <c:min val="42850"/>
        </c:scaling>
        <c:delete val="0"/>
        <c:axPos val="b"/>
        <c:numFmt formatCode="m/d/yy;@" sourceLinked="0"/>
        <c:majorTickMark val="out"/>
        <c:minorTickMark val="out"/>
        <c:tickLblPos val="nextTo"/>
        <c:txPr>
          <a:bodyPr rot="-5400000" vert="horz"/>
          <a:lstStyle/>
          <a:p>
            <a:pPr>
              <a:defRPr sz="1000" b="0" i="0" u="none" strike="noStrike" baseline="0">
                <a:solidFill>
                  <a:srgbClr val="000000"/>
                </a:solidFill>
                <a:latin typeface="Calibri"/>
                <a:ea typeface="Calibri"/>
                <a:cs typeface="Calibri"/>
              </a:defRPr>
            </a:pPr>
            <a:endParaRPr lang="en-US"/>
          </a:p>
        </c:txPr>
        <c:crossAx val="1702171072"/>
        <c:crosses val="autoZero"/>
        <c:crossBetween val="midCat"/>
        <c:majorUnit val="3"/>
        <c:minorUnit val="1"/>
      </c:valAx>
      <c:valAx>
        <c:axId val="1702171072"/>
        <c:scaling>
          <c:orientation val="minMax"/>
          <c:max val="1.6"/>
          <c:min val="0"/>
        </c:scaling>
        <c:delete val="0"/>
        <c:axPos val="l"/>
        <c:majorGridlines/>
        <c:title>
          <c:tx>
            <c:rich>
              <a:bodyPr/>
              <a:lstStyle/>
              <a:p>
                <a:pPr>
                  <a:defRPr sz="1200" b="1" i="0" u="none" strike="noStrike" baseline="0">
                    <a:solidFill>
                      <a:srgbClr val="000000"/>
                    </a:solidFill>
                    <a:latin typeface="Calibri"/>
                    <a:ea typeface="Calibri"/>
                    <a:cs typeface="Calibri"/>
                  </a:defRPr>
                </a:pPr>
                <a:r>
                  <a:rPr lang="en-US" dirty="0"/>
                  <a:t>Concentration, mg/L</a:t>
                </a:r>
              </a:p>
            </c:rich>
          </c:tx>
          <c:layout>
            <c:manualLayout>
              <c:xMode val="edge"/>
              <c:yMode val="edge"/>
              <c:x val="3.4496841740936234E-3"/>
              <c:y val="0.33579933370658471"/>
            </c:manualLayout>
          </c:layout>
          <c:overlay val="0"/>
        </c:title>
        <c:numFmt formatCode="0.00" sourceLinked="1"/>
        <c:majorTickMark val="out"/>
        <c:minorTickMark val="none"/>
        <c:tickLblPos val="nextTo"/>
        <c:spPr>
          <a:ln/>
        </c:spPr>
        <c:txPr>
          <a:bodyPr rot="0" vert="horz"/>
          <a:lstStyle/>
          <a:p>
            <a:pPr>
              <a:defRPr sz="1200" b="0" i="0" u="none" strike="noStrike" baseline="0">
                <a:solidFill>
                  <a:srgbClr val="000000"/>
                </a:solidFill>
                <a:latin typeface="Calibri"/>
                <a:ea typeface="Calibri"/>
                <a:cs typeface="Calibri"/>
              </a:defRPr>
            </a:pPr>
            <a:endParaRPr lang="en-US"/>
          </a:p>
        </c:txPr>
        <c:crossAx val="1702170528"/>
        <c:crosses val="autoZero"/>
        <c:crossBetween val="midCat"/>
        <c:majorUnit val="0.2"/>
        <c:minorUnit val="0.1"/>
      </c:valAx>
      <c:valAx>
        <c:axId val="1702168896"/>
        <c:scaling>
          <c:orientation val="minMax"/>
          <c:max val="5"/>
          <c:min val="-4"/>
        </c:scaling>
        <c:delete val="1"/>
        <c:axPos val="r"/>
        <c:numFmt formatCode="0.00" sourceLinked="1"/>
        <c:majorTickMark val="out"/>
        <c:minorTickMark val="none"/>
        <c:tickLblPos val="nextTo"/>
        <c:crossAx val="1702169440"/>
        <c:crosses val="max"/>
        <c:crossBetween val="midCat"/>
      </c:valAx>
      <c:valAx>
        <c:axId val="1702169440"/>
        <c:scaling>
          <c:orientation val="minMax"/>
        </c:scaling>
        <c:delete val="1"/>
        <c:axPos val="b"/>
        <c:numFmt formatCode="d\-mmm" sourceLinked="1"/>
        <c:majorTickMark val="out"/>
        <c:minorTickMark val="none"/>
        <c:tickLblPos val="nextTo"/>
        <c:crossAx val="1702168896"/>
        <c:crosses val="autoZero"/>
        <c:crossBetween val="midCat"/>
      </c:valAx>
      <c:spPr>
        <a:ln>
          <a:solidFill>
            <a:schemeClr val="tx1"/>
          </a:solidFill>
        </a:ln>
      </c:spPr>
    </c:plotArea>
    <c:legend>
      <c:legendPos val="r"/>
      <c:layout>
        <c:manualLayout>
          <c:xMode val="edge"/>
          <c:yMode val="edge"/>
          <c:x val="7.2584420825424975E-2"/>
          <c:y val="3.0257030369327587E-2"/>
          <c:w val="0.89394048325604725"/>
          <c:h val="7.7760815833684507E-2"/>
        </c:manualLayout>
      </c:layout>
      <c:overlay val="0"/>
      <c:spPr>
        <a:solidFill>
          <a:sysClr val="window" lastClr="FFFFFF"/>
        </a:solidFill>
      </c:spPr>
      <c:txPr>
        <a:bodyPr/>
        <a:lstStyle/>
        <a:p>
          <a:pPr>
            <a:defRPr sz="1200" b="0"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12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18311947117721"/>
          <c:y val="0.12552045452149807"/>
          <c:w val="0.78778021078472082"/>
          <c:h val="0.68867765023347971"/>
        </c:manualLayout>
      </c:layout>
      <c:scatterChart>
        <c:scatterStyle val="lineMarker"/>
        <c:varyColors val="0"/>
        <c:ser>
          <c:idx val="7"/>
          <c:order val="7"/>
          <c:tx>
            <c:v>Tank 5&amp;6 GAO </c:v>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trendline>
            <c:spPr>
              <a:ln w="25400" cap="rnd">
                <a:solidFill>
                  <a:schemeClr val="accent2">
                    <a:lumMod val="60000"/>
                  </a:schemeClr>
                </a:solidFill>
                <a:prstDash val="sysDot"/>
              </a:ln>
              <a:effectLst/>
            </c:spPr>
            <c:trendlineType val="movingAvg"/>
            <c:period val="2"/>
            <c:dispRSqr val="0"/>
            <c:dispEq val="0"/>
          </c:trendline>
          <c:xVal>
            <c:numRef>
              <c:f>'GAO Summary'!$A$3:$A$31</c:f>
              <c:numCache>
                <c:formatCode>m/d/yyyy</c:formatCode>
                <c:ptCount val="29"/>
                <c:pt idx="0">
                  <c:v>42857</c:v>
                </c:pt>
                <c:pt idx="1">
                  <c:v>42864</c:v>
                </c:pt>
                <c:pt idx="2">
                  <c:v>42871</c:v>
                </c:pt>
                <c:pt idx="3">
                  <c:v>42878</c:v>
                </c:pt>
                <c:pt idx="4">
                  <c:v>42885</c:v>
                </c:pt>
                <c:pt idx="5">
                  <c:v>42892</c:v>
                </c:pt>
                <c:pt idx="6">
                  <c:v>42899</c:v>
                </c:pt>
                <c:pt idx="7">
                  <c:v>42906</c:v>
                </c:pt>
                <c:pt idx="8">
                  <c:v>42913</c:v>
                </c:pt>
                <c:pt idx="9">
                  <c:v>42923</c:v>
                </c:pt>
                <c:pt idx="10">
                  <c:v>42927</c:v>
                </c:pt>
                <c:pt idx="11">
                  <c:v>42935</c:v>
                </c:pt>
                <c:pt idx="12">
                  <c:v>42941</c:v>
                </c:pt>
                <c:pt idx="13">
                  <c:v>42948</c:v>
                </c:pt>
                <c:pt idx="14">
                  <c:v>42955</c:v>
                </c:pt>
                <c:pt idx="15">
                  <c:v>42962</c:v>
                </c:pt>
                <c:pt idx="16">
                  <c:v>42969</c:v>
                </c:pt>
                <c:pt idx="17">
                  <c:v>42976</c:v>
                </c:pt>
                <c:pt idx="18">
                  <c:v>42983</c:v>
                </c:pt>
                <c:pt idx="19">
                  <c:v>42990</c:v>
                </c:pt>
                <c:pt idx="20">
                  <c:v>42997</c:v>
                </c:pt>
                <c:pt idx="21">
                  <c:v>43004</c:v>
                </c:pt>
                <c:pt idx="22">
                  <c:v>43011</c:v>
                </c:pt>
                <c:pt idx="23">
                  <c:v>43018</c:v>
                </c:pt>
                <c:pt idx="24">
                  <c:v>43025</c:v>
                </c:pt>
                <c:pt idx="25">
                  <c:v>43032</c:v>
                </c:pt>
                <c:pt idx="26">
                  <c:v>43039</c:v>
                </c:pt>
                <c:pt idx="27">
                  <c:v>43046</c:v>
                </c:pt>
                <c:pt idx="28">
                  <c:v>43053</c:v>
                </c:pt>
              </c:numCache>
            </c:numRef>
          </c:xVal>
          <c:yVal>
            <c:numRef>
              <c:f>'GAO Summary'!$E$3:$E$31</c:f>
              <c:numCache>
                <c:formatCode>General</c:formatCode>
                <c:ptCount val="29"/>
                <c:pt idx="0">
                  <c:v>12653</c:v>
                </c:pt>
                <c:pt idx="1">
                  <c:v>2803</c:v>
                </c:pt>
                <c:pt idx="2">
                  <c:v>6939.5</c:v>
                </c:pt>
                <c:pt idx="3">
                  <c:v>918.5</c:v>
                </c:pt>
                <c:pt idx="4">
                  <c:v>14146</c:v>
                </c:pt>
                <c:pt idx="5">
                  <c:v>4570</c:v>
                </c:pt>
                <c:pt idx="6">
                  <c:v>31959.5</c:v>
                </c:pt>
                <c:pt idx="7">
                  <c:v>26458</c:v>
                </c:pt>
                <c:pt idx="8">
                  <c:v>41841</c:v>
                </c:pt>
                <c:pt idx="9">
                  <c:v>7330.5</c:v>
                </c:pt>
                <c:pt idx="10">
                  <c:v>4705</c:v>
                </c:pt>
                <c:pt idx="11">
                  <c:v>17445</c:v>
                </c:pt>
                <c:pt idx="12">
                  <c:v>3034.5</c:v>
                </c:pt>
                <c:pt idx="13">
                  <c:v>30323.5</c:v>
                </c:pt>
                <c:pt idx="14">
                  <c:v>8064</c:v>
                </c:pt>
                <c:pt idx="15">
                  <c:v>2568.5</c:v>
                </c:pt>
                <c:pt idx="16">
                  <c:v>13342.5</c:v>
                </c:pt>
                <c:pt idx="17">
                  <c:v>26216.5</c:v>
                </c:pt>
                <c:pt idx="18">
                  <c:v>22381.5</c:v>
                </c:pt>
                <c:pt idx="19">
                  <c:v>40243.5</c:v>
                </c:pt>
                <c:pt idx="20">
                  <c:v>69131.5</c:v>
                </c:pt>
                <c:pt idx="21">
                  <c:v>5819.5</c:v>
                </c:pt>
                <c:pt idx="22">
                  <c:v>5316.5</c:v>
                </c:pt>
                <c:pt idx="23">
                  <c:v>3823</c:v>
                </c:pt>
                <c:pt idx="25">
                  <c:v>284</c:v>
                </c:pt>
                <c:pt idx="26">
                  <c:v>3071</c:v>
                </c:pt>
                <c:pt idx="27">
                  <c:v>4165.5</c:v>
                </c:pt>
                <c:pt idx="28">
                  <c:v>2548.5</c:v>
                </c:pt>
              </c:numCache>
            </c:numRef>
          </c:yVal>
          <c:smooth val="0"/>
          <c:extLst>
            <c:ext xmlns:c16="http://schemas.microsoft.com/office/drawing/2014/chart" uri="{C3380CC4-5D6E-409C-BE32-E72D297353CC}">
              <c16:uniqueId val="{00000001-D9F9-47F2-9D6F-26BB5A1D1BCD}"/>
            </c:ext>
          </c:extLst>
        </c:ser>
        <c:dLbls>
          <c:showLegendKey val="0"/>
          <c:showVal val="0"/>
          <c:showCatName val="0"/>
          <c:showSerName val="0"/>
          <c:showPercent val="0"/>
          <c:showBubbleSize val="0"/>
        </c:dLbls>
        <c:axId val="1702174336"/>
        <c:axId val="1702180864"/>
        <c:extLst>
          <c:ext xmlns:c15="http://schemas.microsoft.com/office/drawing/2012/chart" uri="{02D57815-91ED-43cb-92C2-25804820EDAC}">
            <c15:filteredScatterSeries>
              <c15:ser>
                <c:idx val="0"/>
                <c:order val="0"/>
                <c:tx>
                  <c:strRef>
                    <c:extLst>
                      <c:ext uri="{02D57815-91ED-43cb-92C2-25804820EDAC}">
                        <c15:formulaRef>
                          <c15:sqref>'GAO Summary'!$B$2</c15:sqref>
                        </c15:formulaRef>
                      </c:ext>
                    </c:extLst>
                    <c:strCache>
                      <c:ptCount val="1"/>
                      <c:pt idx="0">
                        <c:v>GAO_Tank 4</c:v>
                      </c:pt>
                    </c:strCache>
                  </c:strRef>
                </c:tx>
                <c:spPr>
                  <a:ln w="25400" cap="rnd">
                    <a:noFill/>
                    <a:round/>
                  </a:ln>
                  <a:effectLst/>
                </c:spPr>
                <c:marker>
                  <c:symbol val="circle"/>
                  <c:size val="5"/>
                  <c:spPr>
                    <a:solidFill>
                      <a:schemeClr val="accent1"/>
                    </a:solidFill>
                    <a:ln w="9525">
                      <a:solidFill>
                        <a:schemeClr val="accent1"/>
                      </a:solidFill>
                    </a:ln>
                    <a:effectLst/>
                  </c:spPr>
                </c:marker>
                <c:trendline>
                  <c:spPr>
                    <a:ln w="31750" cap="rnd">
                      <a:solidFill>
                        <a:schemeClr val="accent1"/>
                      </a:solidFill>
                      <a:prstDash val="solid"/>
                    </a:ln>
                    <a:effectLst/>
                  </c:spPr>
                  <c:trendlineType val="movingAvg"/>
                  <c:period val="2"/>
                  <c:dispRSqr val="0"/>
                  <c:dispEq val="0"/>
                </c:trendline>
                <c:xVal>
                  <c:numRef>
                    <c:extLst>
                      <c:ext uri="{02D57815-91ED-43cb-92C2-25804820EDAC}">
                        <c15:formulaRef>
                          <c15:sqref>'GAO Summary'!$A$3:$A$31</c15:sqref>
                        </c15:formulaRef>
                      </c:ext>
                    </c:extLst>
                    <c:numCache>
                      <c:formatCode>m/d/yyyy</c:formatCode>
                      <c:ptCount val="29"/>
                      <c:pt idx="0">
                        <c:v>42857</c:v>
                      </c:pt>
                      <c:pt idx="1">
                        <c:v>42864</c:v>
                      </c:pt>
                      <c:pt idx="2">
                        <c:v>42871</c:v>
                      </c:pt>
                      <c:pt idx="3">
                        <c:v>42878</c:v>
                      </c:pt>
                      <c:pt idx="4">
                        <c:v>42885</c:v>
                      </c:pt>
                      <c:pt idx="5">
                        <c:v>42892</c:v>
                      </c:pt>
                      <c:pt idx="6">
                        <c:v>42899</c:v>
                      </c:pt>
                      <c:pt idx="7">
                        <c:v>42906</c:v>
                      </c:pt>
                      <c:pt idx="8">
                        <c:v>42913</c:v>
                      </c:pt>
                      <c:pt idx="9">
                        <c:v>42923</c:v>
                      </c:pt>
                      <c:pt idx="10">
                        <c:v>42927</c:v>
                      </c:pt>
                      <c:pt idx="11">
                        <c:v>42935</c:v>
                      </c:pt>
                      <c:pt idx="12">
                        <c:v>42941</c:v>
                      </c:pt>
                      <c:pt idx="13">
                        <c:v>42948</c:v>
                      </c:pt>
                      <c:pt idx="14">
                        <c:v>42955</c:v>
                      </c:pt>
                      <c:pt idx="15">
                        <c:v>42962</c:v>
                      </c:pt>
                      <c:pt idx="16">
                        <c:v>42969</c:v>
                      </c:pt>
                      <c:pt idx="17">
                        <c:v>42976</c:v>
                      </c:pt>
                      <c:pt idx="18">
                        <c:v>42983</c:v>
                      </c:pt>
                      <c:pt idx="19">
                        <c:v>42990</c:v>
                      </c:pt>
                      <c:pt idx="20">
                        <c:v>42997</c:v>
                      </c:pt>
                      <c:pt idx="21">
                        <c:v>43004</c:v>
                      </c:pt>
                      <c:pt idx="22">
                        <c:v>43011</c:v>
                      </c:pt>
                      <c:pt idx="23">
                        <c:v>43018</c:v>
                      </c:pt>
                      <c:pt idx="24">
                        <c:v>43025</c:v>
                      </c:pt>
                      <c:pt idx="25">
                        <c:v>43032</c:v>
                      </c:pt>
                      <c:pt idx="26">
                        <c:v>43039</c:v>
                      </c:pt>
                      <c:pt idx="27">
                        <c:v>43046</c:v>
                      </c:pt>
                      <c:pt idx="28">
                        <c:v>43053</c:v>
                      </c:pt>
                    </c:numCache>
                  </c:numRef>
                </c:xVal>
                <c:yVal>
                  <c:numRef>
                    <c:extLst>
                      <c:ext uri="{02D57815-91ED-43cb-92C2-25804820EDAC}">
                        <c15:formulaRef>
                          <c15:sqref>'GAO Summary'!$B$3:$B$31</c15:sqref>
                        </c15:formulaRef>
                      </c:ext>
                    </c:extLst>
                    <c:numCache>
                      <c:formatCode>General</c:formatCode>
                      <c:ptCount val="29"/>
                      <c:pt idx="0">
                        <c:v>7873</c:v>
                      </c:pt>
                      <c:pt idx="1">
                        <c:v>2183</c:v>
                      </c:pt>
                      <c:pt idx="2">
                        <c:v>2034</c:v>
                      </c:pt>
                      <c:pt idx="3">
                        <c:v>4546</c:v>
                      </c:pt>
                      <c:pt idx="4">
                        <c:v>3727</c:v>
                      </c:pt>
                      <c:pt idx="5">
                        <c:v>7272</c:v>
                      </c:pt>
                      <c:pt idx="6">
                        <c:v>22380</c:v>
                      </c:pt>
                      <c:pt idx="7">
                        <c:v>19706</c:v>
                      </c:pt>
                      <c:pt idx="8">
                        <c:v>21062</c:v>
                      </c:pt>
                      <c:pt idx="9">
                        <c:v>6246</c:v>
                      </c:pt>
                      <c:pt idx="10">
                        <c:v>3729</c:v>
                      </c:pt>
                      <c:pt idx="11">
                        <c:v>20535</c:v>
                      </c:pt>
                      <c:pt idx="12" formatCode="0">
                        <c:v>14108</c:v>
                      </c:pt>
                      <c:pt idx="13">
                        <c:v>7086</c:v>
                      </c:pt>
                      <c:pt idx="14">
                        <c:v>18538</c:v>
                      </c:pt>
                      <c:pt idx="15">
                        <c:v>855</c:v>
                      </c:pt>
                      <c:pt idx="16">
                        <c:v>7990</c:v>
                      </c:pt>
                      <c:pt idx="17">
                        <c:v>16568</c:v>
                      </c:pt>
                      <c:pt idx="18">
                        <c:v>12517</c:v>
                      </c:pt>
                      <c:pt idx="19">
                        <c:v>92599</c:v>
                      </c:pt>
                      <c:pt idx="20">
                        <c:v>19695</c:v>
                      </c:pt>
                      <c:pt idx="21">
                        <c:v>19437</c:v>
                      </c:pt>
                      <c:pt idx="22">
                        <c:v>491</c:v>
                      </c:pt>
                      <c:pt idx="23">
                        <c:v>3852</c:v>
                      </c:pt>
                      <c:pt idx="24">
                        <c:v>1490</c:v>
                      </c:pt>
                      <c:pt idx="25">
                        <c:v>516</c:v>
                      </c:pt>
                      <c:pt idx="26">
                        <c:v>773</c:v>
                      </c:pt>
                      <c:pt idx="27">
                        <c:v>661</c:v>
                      </c:pt>
                      <c:pt idx="28">
                        <c:v>1394</c:v>
                      </c:pt>
                    </c:numCache>
                  </c:numRef>
                </c:yVal>
                <c:smooth val="0"/>
                <c:extLst>
                  <c:ext xmlns:c16="http://schemas.microsoft.com/office/drawing/2014/chart" uri="{C3380CC4-5D6E-409C-BE32-E72D297353CC}">
                    <c16:uniqueId val="{00000005-D9F9-47F2-9D6F-26BB5A1D1BCD}"/>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'GAO Summary'!$C$2</c15:sqref>
                        </c15:formulaRef>
                      </c:ext>
                    </c:extLst>
                    <c:strCache>
                      <c:ptCount val="1"/>
                      <c:pt idx="0">
                        <c:v>GAO_Tank 5</c:v>
                      </c:pt>
                    </c:strCache>
                  </c:strRef>
                </c:tx>
                <c:spPr>
                  <a:ln w="25400" cap="rnd">
                    <a:noFill/>
                    <a:round/>
                  </a:ln>
                  <a:effectLst/>
                </c:spPr>
                <c:marker>
                  <c:symbol val="circle"/>
                  <c:size val="5"/>
                  <c:spPr>
                    <a:solidFill>
                      <a:schemeClr val="accent2"/>
                    </a:solidFill>
                    <a:ln w="9525">
                      <a:solidFill>
                        <a:schemeClr val="accent2"/>
                      </a:solidFill>
                    </a:ln>
                    <a:effectLst/>
                  </c:spPr>
                </c:marker>
                <c:trendline>
                  <c:spPr>
                    <a:ln w="25400" cap="rnd">
                      <a:solidFill>
                        <a:schemeClr val="accent2"/>
                      </a:solidFill>
                      <a:prstDash val="solid"/>
                    </a:ln>
                    <a:effectLst/>
                  </c:spPr>
                  <c:trendlineType val="movingAvg"/>
                  <c:period val="2"/>
                  <c:dispRSqr val="0"/>
                  <c:dispEq val="0"/>
                </c:trendline>
                <c:xVal>
                  <c:numRef>
                    <c:extLst xmlns:c15="http://schemas.microsoft.com/office/drawing/2012/chart">
                      <c:ext xmlns:c15="http://schemas.microsoft.com/office/drawing/2012/chart" uri="{02D57815-91ED-43cb-92C2-25804820EDAC}">
                        <c15:formulaRef>
                          <c15:sqref>'GAO Summary'!$A$3:$A$31</c15:sqref>
                        </c15:formulaRef>
                      </c:ext>
                    </c:extLst>
                    <c:numCache>
                      <c:formatCode>m/d/yyyy</c:formatCode>
                      <c:ptCount val="29"/>
                      <c:pt idx="0">
                        <c:v>42857</c:v>
                      </c:pt>
                      <c:pt idx="1">
                        <c:v>42864</c:v>
                      </c:pt>
                      <c:pt idx="2">
                        <c:v>42871</c:v>
                      </c:pt>
                      <c:pt idx="3">
                        <c:v>42878</c:v>
                      </c:pt>
                      <c:pt idx="4">
                        <c:v>42885</c:v>
                      </c:pt>
                      <c:pt idx="5">
                        <c:v>42892</c:v>
                      </c:pt>
                      <c:pt idx="6">
                        <c:v>42899</c:v>
                      </c:pt>
                      <c:pt idx="7">
                        <c:v>42906</c:v>
                      </c:pt>
                      <c:pt idx="8">
                        <c:v>42913</c:v>
                      </c:pt>
                      <c:pt idx="9">
                        <c:v>42923</c:v>
                      </c:pt>
                      <c:pt idx="10">
                        <c:v>42927</c:v>
                      </c:pt>
                      <c:pt idx="11">
                        <c:v>42935</c:v>
                      </c:pt>
                      <c:pt idx="12">
                        <c:v>42941</c:v>
                      </c:pt>
                      <c:pt idx="13">
                        <c:v>42948</c:v>
                      </c:pt>
                      <c:pt idx="14">
                        <c:v>42955</c:v>
                      </c:pt>
                      <c:pt idx="15">
                        <c:v>42962</c:v>
                      </c:pt>
                      <c:pt idx="16">
                        <c:v>42969</c:v>
                      </c:pt>
                      <c:pt idx="17">
                        <c:v>42976</c:v>
                      </c:pt>
                      <c:pt idx="18">
                        <c:v>42983</c:v>
                      </c:pt>
                      <c:pt idx="19">
                        <c:v>42990</c:v>
                      </c:pt>
                      <c:pt idx="20">
                        <c:v>42997</c:v>
                      </c:pt>
                      <c:pt idx="21">
                        <c:v>43004</c:v>
                      </c:pt>
                      <c:pt idx="22">
                        <c:v>43011</c:v>
                      </c:pt>
                      <c:pt idx="23">
                        <c:v>43018</c:v>
                      </c:pt>
                      <c:pt idx="24">
                        <c:v>43025</c:v>
                      </c:pt>
                      <c:pt idx="25">
                        <c:v>43032</c:v>
                      </c:pt>
                      <c:pt idx="26">
                        <c:v>43039</c:v>
                      </c:pt>
                      <c:pt idx="27">
                        <c:v>43046</c:v>
                      </c:pt>
                      <c:pt idx="28">
                        <c:v>43053</c:v>
                      </c:pt>
                    </c:numCache>
                  </c:numRef>
                </c:xVal>
                <c:yVal>
                  <c:numRef>
                    <c:extLst xmlns:c15="http://schemas.microsoft.com/office/drawing/2012/chart">
                      <c:ext xmlns:c15="http://schemas.microsoft.com/office/drawing/2012/chart" uri="{02D57815-91ED-43cb-92C2-25804820EDAC}">
                        <c15:formulaRef>
                          <c15:sqref>'GAO Summary'!$C$3:$C$31</c15:sqref>
                        </c15:formulaRef>
                      </c:ext>
                    </c:extLst>
                    <c:numCache>
                      <c:formatCode>General</c:formatCode>
                      <c:ptCount val="29"/>
                      <c:pt idx="0">
                        <c:v>12406</c:v>
                      </c:pt>
                      <c:pt idx="1">
                        <c:v>1961</c:v>
                      </c:pt>
                      <c:pt idx="2">
                        <c:v>1614</c:v>
                      </c:pt>
                      <c:pt idx="3">
                        <c:v>693</c:v>
                      </c:pt>
                      <c:pt idx="4">
                        <c:v>6834</c:v>
                      </c:pt>
                      <c:pt idx="5">
                        <c:v>8260</c:v>
                      </c:pt>
                      <c:pt idx="6">
                        <c:v>21703</c:v>
                      </c:pt>
                      <c:pt idx="7">
                        <c:v>26458</c:v>
                      </c:pt>
                      <c:pt idx="8">
                        <c:v>41841</c:v>
                      </c:pt>
                      <c:pt idx="9">
                        <c:v>6821</c:v>
                      </c:pt>
                      <c:pt idx="10">
                        <c:v>5730</c:v>
                      </c:pt>
                      <c:pt idx="11">
                        <c:v>29231</c:v>
                      </c:pt>
                      <c:pt idx="12" formatCode="0">
                        <c:v>4632</c:v>
                      </c:pt>
                      <c:pt idx="13">
                        <c:v>31997</c:v>
                      </c:pt>
                      <c:pt idx="14">
                        <c:v>6101</c:v>
                      </c:pt>
                      <c:pt idx="15">
                        <c:v>3440</c:v>
                      </c:pt>
                      <c:pt idx="16">
                        <c:v>23486</c:v>
                      </c:pt>
                      <c:pt idx="17">
                        <c:v>31443</c:v>
                      </c:pt>
                      <c:pt idx="18">
                        <c:v>17096</c:v>
                      </c:pt>
                      <c:pt idx="19">
                        <c:v>71668</c:v>
                      </c:pt>
                      <c:pt idx="20">
                        <c:v>88138</c:v>
                      </c:pt>
                      <c:pt idx="21">
                        <c:v>11415</c:v>
                      </c:pt>
                      <c:pt idx="22">
                        <c:v>2493</c:v>
                      </c:pt>
                      <c:pt idx="23">
                        <c:v>7372</c:v>
                      </c:pt>
                      <c:pt idx="24">
                        <c:v>0</c:v>
                      </c:pt>
                      <c:pt idx="25">
                        <c:v>156</c:v>
                      </c:pt>
                      <c:pt idx="26">
                        <c:v>3071</c:v>
                      </c:pt>
                      <c:pt idx="27">
                        <c:v>3228</c:v>
                      </c:pt>
                      <c:pt idx="28">
                        <c:v>2796</c:v>
                      </c:pt>
                    </c:numCache>
                  </c:numRef>
                </c:yVal>
                <c:smooth val="0"/>
                <c:extLst xmlns:c15="http://schemas.microsoft.com/office/drawing/2012/chart">
                  <c:ext xmlns:c16="http://schemas.microsoft.com/office/drawing/2014/chart" uri="{C3380CC4-5D6E-409C-BE32-E72D297353CC}">
                    <c16:uniqueId val="{00000007-D9F9-47F2-9D6F-26BB5A1D1BCD}"/>
                  </c:ext>
                </c:extLst>
              </c15:ser>
            </c15:filteredScatterSeries>
            <c15:filteredScatterSeries>
              <c15:ser>
                <c:idx val="2"/>
                <c:order val="2"/>
                <c:tx>
                  <c:strRef>
                    <c:extLst xmlns:c15="http://schemas.microsoft.com/office/drawing/2012/chart">
                      <c:ext xmlns:c15="http://schemas.microsoft.com/office/drawing/2012/chart" uri="{02D57815-91ED-43cb-92C2-25804820EDAC}">
                        <c15:formulaRef>
                          <c15:sqref>'GAO Summary'!$D$2</c15:sqref>
                        </c15:formulaRef>
                      </c:ext>
                    </c:extLst>
                    <c:strCache>
                      <c:ptCount val="1"/>
                      <c:pt idx="0">
                        <c:v>GAO_Tank 6</c:v>
                      </c:pt>
                    </c:strCache>
                  </c:strRef>
                </c:tx>
                <c:spPr>
                  <a:ln w="25400" cap="rnd">
                    <a:noFill/>
                    <a:round/>
                  </a:ln>
                  <a:effectLst/>
                </c:spPr>
                <c:marker>
                  <c:symbol val="circle"/>
                  <c:size val="5"/>
                  <c:spPr>
                    <a:solidFill>
                      <a:schemeClr val="accent3"/>
                    </a:solidFill>
                    <a:ln w="9525">
                      <a:solidFill>
                        <a:schemeClr val="accent3"/>
                      </a:solidFill>
                    </a:ln>
                    <a:effectLst/>
                  </c:spPr>
                </c:marker>
                <c:trendline>
                  <c:spPr>
                    <a:ln w="25400" cap="rnd">
                      <a:solidFill>
                        <a:schemeClr val="accent3"/>
                      </a:solidFill>
                      <a:prstDash val="solid"/>
                    </a:ln>
                    <a:effectLst/>
                  </c:spPr>
                  <c:trendlineType val="movingAvg"/>
                  <c:period val="2"/>
                  <c:dispRSqr val="0"/>
                  <c:dispEq val="0"/>
                </c:trendline>
                <c:xVal>
                  <c:numRef>
                    <c:extLst xmlns:c15="http://schemas.microsoft.com/office/drawing/2012/chart">
                      <c:ext xmlns:c15="http://schemas.microsoft.com/office/drawing/2012/chart" uri="{02D57815-91ED-43cb-92C2-25804820EDAC}">
                        <c15:formulaRef>
                          <c15:sqref>'GAO Summary'!$A$3:$A$31</c15:sqref>
                        </c15:formulaRef>
                      </c:ext>
                    </c:extLst>
                    <c:numCache>
                      <c:formatCode>m/d/yyyy</c:formatCode>
                      <c:ptCount val="29"/>
                      <c:pt idx="0">
                        <c:v>42857</c:v>
                      </c:pt>
                      <c:pt idx="1">
                        <c:v>42864</c:v>
                      </c:pt>
                      <c:pt idx="2">
                        <c:v>42871</c:v>
                      </c:pt>
                      <c:pt idx="3">
                        <c:v>42878</c:v>
                      </c:pt>
                      <c:pt idx="4">
                        <c:v>42885</c:v>
                      </c:pt>
                      <c:pt idx="5">
                        <c:v>42892</c:v>
                      </c:pt>
                      <c:pt idx="6">
                        <c:v>42899</c:v>
                      </c:pt>
                      <c:pt idx="7">
                        <c:v>42906</c:v>
                      </c:pt>
                      <c:pt idx="8">
                        <c:v>42913</c:v>
                      </c:pt>
                      <c:pt idx="9">
                        <c:v>42923</c:v>
                      </c:pt>
                      <c:pt idx="10">
                        <c:v>42927</c:v>
                      </c:pt>
                      <c:pt idx="11">
                        <c:v>42935</c:v>
                      </c:pt>
                      <c:pt idx="12">
                        <c:v>42941</c:v>
                      </c:pt>
                      <c:pt idx="13">
                        <c:v>42948</c:v>
                      </c:pt>
                      <c:pt idx="14">
                        <c:v>42955</c:v>
                      </c:pt>
                      <c:pt idx="15">
                        <c:v>42962</c:v>
                      </c:pt>
                      <c:pt idx="16">
                        <c:v>42969</c:v>
                      </c:pt>
                      <c:pt idx="17">
                        <c:v>42976</c:v>
                      </c:pt>
                      <c:pt idx="18">
                        <c:v>42983</c:v>
                      </c:pt>
                      <c:pt idx="19">
                        <c:v>42990</c:v>
                      </c:pt>
                      <c:pt idx="20">
                        <c:v>42997</c:v>
                      </c:pt>
                      <c:pt idx="21">
                        <c:v>43004</c:v>
                      </c:pt>
                      <c:pt idx="22">
                        <c:v>43011</c:v>
                      </c:pt>
                      <c:pt idx="23">
                        <c:v>43018</c:v>
                      </c:pt>
                      <c:pt idx="24">
                        <c:v>43025</c:v>
                      </c:pt>
                      <c:pt idx="25">
                        <c:v>43032</c:v>
                      </c:pt>
                      <c:pt idx="26">
                        <c:v>43039</c:v>
                      </c:pt>
                      <c:pt idx="27">
                        <c:v>43046</c:v>
                      </c:pt>
                      <c:pt idx="28">
                        <c:v>43053</c:v>
                      </c:pt>
                    </c:numCache>
                  </c:numRef>
                </c:xVal>
                <c:yVal>
                  <c:numRef>
                    <c:extLst xmlns:c15="http://schemas.microsoft.com/office/drawing/2012/chart">
                      <c:ext xmlns:c15="http://schemas.microsoft.com/office/drawing/2012/chart" uri="{02D57815-91ED-43cb-92C2-25804820EDAC}">
                        <c15:formulaRef>
                          <c15:sqref>'GAO Summary'!$D$3:$D$31</c15:sqref>
                        </c15:formulaRef>
                      </c:ext>
                    </c:extLst>
                    <c:numCache>
                      <c:formatCode>General</c:formatCode>
                      <c:ptCount val="29"/>
                      <c:pt idx="0">
                        <c:v>12900</c:v>
                      </c:pt>
                      <c:pt idx="1">
                        <c:v>3645</c:v>
                      </c:pt>
                      <c:pt idx="2">
                        <c:v>12265</c:v>
                      </c:pt>
                      <c:pt idx="3">
                        <c:v>1144</c:v>
                      </c:pt>
                      <c:pt idx="4">
                        <c:v>21458</c:v>
                      </c:pt>
                      <c:pt idx="5">
                        <c:v>880</c:v>
                      </c:pt>
                      <c:pt idx="6">
                        <c:v>42216</c:v>
                      </c:pt>
                      <c:pt idx="9">
                        <c:v>7840</c:v>
                      </c:pt>
                      <c:pt idx="10">
                        <c:v>3680</c:v>
                      </c:pt>
                      <c:pt idx="11">
                        <c:v>5659</c:v>
                      </c:pt>
                      <c:pt idx="12" formatCode="0">
                        <c:v>1437</c:v>
                      </c:pt>
                      <c:pt idx="13">
                        <c:v>28650</c:v>
                      </c:pt>
                      <c:pt idx="14">
                        <c:v>10027</c:v>
                      </c:pt>
                      <c:pt idx="15">
                        <c:v>1697</c:v>
                      </c:pt>
                      <c:pt idx="16">
                        <c:v>3199</c:v>
                      </c:pt>
                      <c:pt idx="17">
                        <c:v>20990</c:v>
                      </c:pt>
                      <c:pt idx="18">
                        <c:v>27667</c:v>
                      </c:pt>
                      <c:pt idx="19">
                        <c:v>8819</c:v>
                      </c:pt>
                      <c:pt idx="20">
                        <c:v>50125</c:v>
                      </c:pt>
                      <c:pt idx="21">
                        <c:v>224</c:v>
                      </c:pt>
                      <c:pt idx="22">
                        <c:v>8140</c:v>
                      </c:pt>
                      <c:pt idx="23">
                        <c:v>274</c:v>
                      </c:pt>
                      <c:pt idx="24">
                        <c:v>0</c:v>
                      </c:pt>
                      <c:pt idx="25">
                        <c:v>412</c:v>
                      </c:pt>
                      <c:pt idx="27">
                        <c:v>5103</c:v>
                      </c:pt>
                      <c:pt idx="28">
                        <c:v>2301</c:v>
                      </c:pt>
                    </c:numCache>
                  </c:numRef>
                </c:yVal>
                <c:smooth val="0"/>
                <c:extLst xmlns:c15="http://schemas.microsoft.com/office/drawing/2012/chart">
                  <c:ext xmlns:c16="http://schemas.microsoft.com/office/drawing/2014/chart" uri="{C3380CC4-5D6E-409C-BE32-E72D297353CC}">
                    <c16:uniqueId val="{00000009-D9F9-47F2-9D6F-26BB5A1D1BCD}"/>
                  </c:ext>
                </c:extLst>
              </c15:ser>
            </c15:filteredScatterSeries>
          </c:ext>
        </c:extLst>
      </c:scatterChart>
      <c:scatterChart>
        <c:scatterStyle val="lineMarker"/>
        <c:varyColors val="0"/>
        <c:ser>
          <c:idx val="4"/>
          <c:order val="4"/>
          <c:tx>
            <c:v>Tank 5&amp;6 eff Ortho-P Level</c:v>
          </c:tx>
          <c:spPr>
            <a:ln w="25400" cap="rnd">
              <a:noFill/>
              <a:round/>
            </a:ln>
            <a:effectLst/>
          </c:spPr>
          <c:marker>
            <c:symbol val="circle"/>
            <c:size val="5"/>
            <c:spPr>
              <a:solidFill>
                <a:schemeClr val="accent5"/>
              </a:solidFill>
              <a:ln w="9525">
                <a:solidFill>
                  <a:schemeClr val="accent5"/>
                </a:solidFill>
              </a:ln>
              <a:effectLst/>
            </c:spPr>
          </c:marker>
          <c:trendline>
            <c:spPr>
              <a:ln w="19050" cap="rnd">
                <a:solidFill>
                  <a:schemeClr val="accent5"/>
                </a:solidFill>
                <a:prstDash val="sysDot"/>
              </a:ln>
              <a:effectLst/>
            </c:spPr>
            <c:trendlineType val="movingAvg"/>
            <c:period val="2"/>
            <c:dispRSqr val="0"/>
            <c:dispEq val="0"/>
          </c:trendline>
          <c:xVal>
            <c:numRef>
              <c:f>'GAO Summary'!$S$2:$S$198</c:f>
              <c:numCache>
                <c:formatCode>m/d/yyyy</c:formatCode>
                <c:ptCount val="197"/>
                <c:pt idx="0">
                  <c:v>42856</c:v>
                </c:pt>
                <c:pt idx="1">
                  <c:v>42857</c:v>
                </c:pt>
                <c:pt idx="2">
                  <c:v>42858</c:v>
                </c:pt>
                <c:pt idx="3">
                  <c:v>42859</c:v>
                </c:pt>
                <c:pt idx="4">
                  <c:v>42860</c:v>
                </c:pt>
                <c:pt idx="5">
                  <c:v>42861</c:v>
                </c:pt>
                <c:pt idx="6">
                  <c:v>42862</c:v>
                </c:pt>
                <c:pt idx="7">
                  <c:v>42863</c:v>
                </c:pt>
                <c:pt idx="8">
                  <c:v>42864</c:v>
                </c:pt>
                <c:pt idx="9">
                  <c:v>42865</c:v>
                </c:pt>
                <c:pt idx="10">
                  <c:v>42866</c:v>
                </c:pt>
                <c:pt idx="11">
                  <c:v>42867</c:v>
                </c:pt>
                <c:pt idx="12">
                  <c:v>42868</c:v>
                </c:pt>
                <c:pt idx="13">
                  <c:v>42869</c:v>
                </c:pt>
                <c:pt idx="14">
                  <c:v>42870</c:v>
                </c:pt>
                <c:pt idx="15">
                  <c:v>42871</c:v>
                </c:pt>
                <c:pt idx="16">
                  <c:v>42872</c:v>
                </c:pt>
                <c:pt idx="17">
                  <c:v>42873</c:v>
                </c:pt>
                <c:pt idx="18">
                  <c:v>42874</c:v>
                </c:pt>
                <c:pt idx="19">
                  <c:v>42875</c:v>
                </c:pt>
                <c:pt idx="20">
                  <c:v>42876</c:v>
                </c:pt>
                <c:pt idx="21">
                  <c:v>42877</c:v>
                </c:pt>
                <c:pt idx="22">
                  <c:v>42878</c:v>
                </c:pt>
                <c:pt idx="23">
                  <c:v>42879</c:v>
                </c:pt>
                <c:pt idx="24">
                  <c:v>42880</c:v>
                </c:pt>
                <c:pt idx="25">
                  <c:v>42881</c:v>
                </c:pt>
                <c:pt idx="26">
                  <c:v>42882</c:v>
                </c:pt>
                <c:pt idx="27">
                  <c:v>42883</c:v>
                </c:pt>
                <c:pt idx="28">
                  <c:v>42884</c:v>
                </c:pt>
                <c:pt idx="29">
                  <c:v>42885</c:v>
                </c:pt>
                <c:pt idx="30">
                  <c:v>42886</c:v>
                </c:pt>
                <c:pt idx="31">
                  <c:v>42887</c:v>
                </c:pt>
                <c:pt idx="32">
                  <c:v>42888</c:v>
                </c:pt>
                <c:pt idx="33">
                  <c:v>42889</c:v>
                </c:pt>
                <c:pt idx="34">
                  <c:v>42890</c:v>
                </c:pt>
                <c:pt idx="35">
                  <c:v>42891</c:v>
                </c:pt>
                <c:pt idx="36">
                  <c:v>42892</c:v>
                </c:pt>
                <c:pt idx="37">
                  <c:v>42893</c:v>
                </c:pt>
                <c:pt idx="38">
                  <c:v>42894</c:v>
                </c:pt>
                <c:pt idx="39">
                  <c:v>42895</c:v>
                </c:pt>
                <c:pt idx="40">
                  <c:v>42896</c:v>
                </c:pt>
                <c:pt idx="41">
                  <c:v>42897</c:v>
                </c:pt>
                <c:pt idx="42">
                  <c:v>42898</c:v>
                </c:pt>
                <c:pt idx="43">
                  <c:v>42899</c:v>
                </c:pt>
                <c:pt idx="44">
                  <c:v>42900</c:v>
                </c:pt>
                <c:pt idx="45">
                  <c:v>42901</c:v>
                </c:pt>
                <c:pt idx="46">
                  <c:v>42902</c:v>
                </c:pt>
                <c:pt idx="47">
                  <c:v>42903</c:v>
                </c:pt>
                <c:pt idx="48">
                  <c:v>42904</c:v>
                </c:pt>
                <c:pt idx="49">
                  <c:v>42905</c:v>
                </c:pt>
                <c:pt idx="50">
                  <c:v>42906</c:v>
                </c:pt>
                <c:pt idx="51">
                  <c:v>42907</c:v>
                </c:pt>
                <c:pt idx="52">
                  <c:v>42908</c:v>
                </c:pt>
                <c:pt idx="53">
                  <c:v>42909</c:v>
                </c:pt>
                <c:pt idx="54">
                  <c:v>42910</c:v>
                </c:pt>
                <c:pt idx="55">
                  <c:v>42911</c:v>
                </c:pt>
                <c:pt idx="56">
                  <c:v>42912</c:v>
                </c:pt>
                <c:pt idx="57">
                  <c:v>42913</c:v>
                </c:pt>
                <c:pt idx="58">
                  <c:v>42914</c:v>
                </c:pt>
                <c:pt idx="59">
                  <c:v>42915</c:v>
                </c:pt>
                <c:pt idx="60">
                  <c:v>42916</c:v>
                </c:pt>
                <c:pt idx="61">
                  <c:v>42917</c:v>
                </c:pt>
                <c:pt idx="62">
                  <c:v>42918</c:v>
                </c:pt>
                <c:pt idx="63">
                  <c:v>42919</c:v>
                </c:pt>
                <c:pt idx="64">
                  <c:v>42920</c:v>
                </c:pt>
                <c:pt idx="65">
                  <c:v>42921</c:v>
                </c:pt>
                <c:pt idx="66">
                  <c:v>42922</c:v>
                </c:pt>
                <c:pt idx="67">
                  <c:v>42923</c:v>
                </c:pt>
                <c:pt idx="68">
                  <c:v>42924</c:v>
                </c:pt>
                <c:pt idx="69">
                  <c:v>42925</c:v>
                </c:pt>
                <c:pt idx="70">
                  <c:v>42926</c:v>
                </c:pt>
                <c:pt idx="71">
                  <c:v>42927</c:v>
                </c:pt>
                <c:pt idx="72">
                  <c:v>42928</c:v>
                </c:pt>
                <c:pt idx="73">
                  <c:v>42929</c:v>
                </c:pt>
                <c:pt idx="74">
                  <c:v>42930</c:v>
                </c:pt>
                <c:pt idx="75">
                  <c:v>42931</c:v>
                </c:pt>
                <c:pt idx="76">
                  <c:v>42932</c:v>
                </c:pt>
                <c:pt idx="77">
                  <c:v>42933</c:v>
                </c:pt>
                <c:pt idx="78">
                  <c:v>42934</c:v>
                </c:pt>
                <c:pt idx="79">
                  <c:v>42935</c:v>
                </c:pt>
                <c:pt idx="80">
                  <c:v>42936</c:v>
                </c:pt>
                <c:pt idx="81">
                  <c:v>42937</c:v>
                </c:pt>
                <c:pt idx="82">
                  <c:v>42938</c:v>
                </c:pt>
                <c:pt idx="83">
                  <c:v>42939</c:v>
                </c:pt>
                <c:pt idx="84">
                  <c:v>42940</c:v>
                </c:pt>
                <c:pt idx="85">
                  <c:v>42941</c:v>
                </c:pt>
                <c:pt idx="86">
                  <c:v>42942</c:v>
                </c:pt>
                <c:pt idx="87">
                  <c:v>42943</c:v>
                </c:pt>
                <c:pt idx="88">
                  <c:v>42944</c:v>
                </c:pt>
                <c:pt idx="89">
                  <c:v>42945</c:v>
                </c:pt>
                <c:pt idx="90">
                  <c:v>42946</c:v>
                </c:pt>
                <c:pt idx="91">
                  <c:v>42947</c:v>
                </c:pt>
                <c:pt idx="92">
                  <c:v>42948</c:v>
                </c:pt>
                <c:pt idx="93">
                  <c:v>42949</c:v>
                </c:pt>
                <c:pt idx="94">
                  <c:v>42950</c:v>
                </c:pt>
                <c:pt idx="95">
                  <c:v>42951</c:v>
                </c:pt>
                <c:pt idx="96">
                  <c:v>42952</c:v>
                </c:pt>
                <c:pt idx="97">
                  <c:v>42953</c:v>
                </c:pt>
                <c:pt idx="98">
                  <c:v>42954</c:v>
                </c:pt>
                <c:pt idx="99">
                  <c:v>42955</c:v>
                </c:pt>
                <c:pt idx="100">
                  <c:v>42956</c:v>
                </c:pt>
                <c:pt idx="101">
                  <c:v>42957</c:v>
                </c:pt>
                <c:pt idx="102">
                  <c:v>42958</c:v>
                </c:pt>
                <c:pt idx="103">
                  <c:v>42959</c:v>
                </c:pt>
                <c:pt idx="104">
                  <c:v>42960</c:v>
                </c:pt>
                <c:pt idx="105">
                  <c:v>42961</c:v>
                </c:pt>
                <c:pt idx="106">
                  <c:v>42962</c:v>
                </c:pt>
                <c:pt idx="107">
                  <c:v>42963</c:v>
                </c:pt>
                <c:pt idx="108">
                  <c:v>42964</c:v>
                </c:pt>
                <c:pt idx="109">
                  <c:v>42965</c:v>
                </c:pt>
                <c:pt idx="110">
                  <c:v>42966</c:v>
                </c:pt>
                <c:pt idx="111">
                  <c:v>42967</c:v>
                </c:pt>
                <c:pt idx="112">
                  <c:v>42968</c:v>
                </c:pt>
                <c:pt idx="113">
                  <c:v>42969</c:v>
                </c:pt>
                <c:pt idx="114">
                  <c:v>42970</c:v>
                </c:pt>
                <c:pt idx="115">
                  <c:v>42971</c:v>
                </c:pt>
                <c:pt idx="116">
                  <c:v>42972</c:v>
                </c:pt>
                <c:pt idx="117">
                  <c:v>42973</c:v>
                </c:pt>
                <c:pt idx="118">
                  <c:v>42974</c:v>
                </c:pt>
                <c:pt idx="119">
                  <c:v>42975</c:v>
                </c:pt>
                <c:pt idx="120">
                  <c:v>42976</c:v>
                </c:pt>
                <c:pt idx="121">
                  <c:v>42977</c:v>
                </c:pt>
                <c:pt idx="122">
                  <c:v>42978</c:v>
                </c:pt>
                <c:pt idx="123">
                  <c:v>42979</c:v>
                </c:pt>
                <c:pt idx="124">
                  <c:v>42980</c:v>
                </c:pt>
                <c:pt idx="125">
                  <c:v>42981</c:v>
                </c:pt>
                <c:pt idx="126">
                  <c:v>42982</c:v>
                </c:pt>
                <c:pt idx="127">
                  <c:v>42983</c:v>
                </c:pt>
                <c:pt idx="128">
                  <c:v>42984</c:v>
                </c:pt>
                <c:pt idx="129">
                  <c:v>42985</c:v>
                </c:pt>
                <c:pt idx="130">
                  <c:v>42986</c:v>
                </c:pt>
                <c:pt idx="131">
                  <c:v>42987</c:v>
                </c:pt>
                <c:pt idx="132">
                  <c:v>42988</c:v>
                </c:pt>
                <c:pt idx="133">
                  <c:v>42989</c:v>
                </c:pt>
                <c:pt idx="134">
                  <c:v>42990</c:v>
                </c:pt>
                <c:pt idx="135">
                  <c:v>42991</c:v>
                </c:pt>
                <c:pt idx="136">
                  <c:v>42992</c:v>
                </c:pt>
                <c:pt idx="137">
                  <c:v>42993</c:v>
                </c:pt>
                <c:pt idx="138">
                  <c:v>42994</c:v>
                </c:pt>
                <c:pt idx="139">
                  <c:v>42995</c:v>
                </c:pt>
                <c:pt idx="140">
                  <c:v>42996</c:v>
                </c:pt>
                <c:pt idx="141">
                  <c:v>42997</c:v>
                </c:pt>
                <c:pt idx="142">
                  <c:v>42998</c:v>
                </c:pt>
                <c:pt idx="143">
                  <c:v>42999</c:v>
                </c:pt>
                <c:pt idx="144">
                  <c:v>43000</c:v>
                </c:pt>
                <c:pt idx="145">
                  <c:v>43001</c:v>
                </c:pt>
                <c:pt idx="146">
                  <c:v>43002</c:v>
                </c:pt>
                <c:pt idx="147">
                  <c:v>43003</c:v>
                </c:pt>
                <c:pt idx="148">
                  <c:v>43004</c:v>
                </c:pt>
                <c:pt idx="149">
                  <c:v>43005</c:v>
                </c:pt>
                <c:pt idx="150">
                  <c:v>43006</c:v>
                </c:pt>
                <c:pt idx="151">
                  <c:v>43007</c:v>
                </c:pt>
                <c:pt idx="152">
                  <c:v>43008</c:v>
                </c:pt>
                <c:pt idx="153">
                  <c:v>43009</c:v>
                </c:pt>
                <c:pt idx="154">
                  <c:v>43010</c:v>
                </c:pt>
                <c:pt idx="155">
                  <c:v>43011</c:v>
                </c:pt>
                <c:pt idx="156">
                  <c:v>43012</c:v>
                </c:pt>
                <c:pt idx="157">
                  <c:v>43013</c:v>
                </c:pt>
                <c:pt idx="158">
                  <c:v>43014</c:v>
                </c:pt>
                <c:pt idx="159">
                  <c:v>43015</c:v>
                </c:pt>
                <c:pt idx="160">
                  <c:v>43016</c:v>
                </c:pt>
                <c:pt idx="161">
                  <c:v>43017</c:v>
                </c:pt>
                <c:pt idx="162">
                  <c:v>43018</c:v>
                </c:pt>
                <c:pt idx="163">
                  <c:v>43019</c:v>
                </c:pt>
                <c:pt idx="164">
                  <c:v>43020</c:v>
                </c:pt>
                <c:pt idx="165">
                  <c:v>43021</c:v>
                </c:pt>
                <c:pt idx="166">
                  <c:v>43022</c:v>
                </c:pt>
                <c:pt idx="167">
                  <c:v>43023</c:v>
                </c:pt>
                <c:pt idx="168">
                  <c:v>43024</c:v>
                </c:pt>
                <c:pt idx="169">
                  <c:v>43025</c:v>
                </c:pt>
                <c:pt idx="170">
                  <c:v>43026</c:v>
                </c:pt>
                <c:pt idx="171">
                  <c:v>43027</c:v>
                </c:pt>
                <c:pt idx="172">
                  <c:v>43028</c:v>
                </c:pt>
                <c:pt idx="173">
                  <c:v>43029</c:v>
                </c:pt>
                <c:pt idx="174">
                  <c:v>43030</c:v>
                </c:pt>
                <c:pt idx="175">
                  <c:v>43031</c:v>
                </c:pt>
                <c:pt idx="176">
                  <c:v>43032</c:v>
                </c:pt>
                <c:pt idx="177">
                  <c:v>43033</c:v>
                </c:pt>
                <c:pt idx="178">
                  <c:v>43034</c:v>
                </c:pt>
                <c:pt idx="179">
                  <c:v>43035</c:v>
                </c:pt>
                <c:pt idx="180">
                  <c:v>43036</c:v>
                </c:pt>
                <c:pt idx="181">
                  <c:v>43037</c:v>
                </c:pt>
                <c:pt idx="182">
                  <c:v>43038</c:v>
                </c:pt>
                <c:pt idx="183">
                  <c:v>43039</c:v>
                </c:pt>
                <c:pt idx="184">
                  <c:v>43040</c:v>
                </c:pt>
                <c:pt idx="185">
                  <c:v>43041</c:v>
                </c:pt>
                <c:pt idx="186">
                  <c:v>43042</c:v>
                </c:pt>
                <c:pt idx="187">
                  <c:v>43043</c:v>
                </c:pt>
                <c:pt idx="188">
                  <c:v>43044</c:v>
                </c:pt>
                <c:pt idx="189">
                  <c:v>43045</c:v>
                </c:pt>
                <c:pt idx="190">
                  <c:v>43046</c:v>
                </c:pt>
                <c:pt idx="191">
                  <c:v>43047</c:v>
                </c:pt>
                <c:pt idx="192">
                  <c:v>43048</c:v>
                </c:pt>
                <c:pt idx="193">
                  <c:v>43049</c:v>
                </c:pt>
                <c:pt idx="194">
                  <c:v>43050</c:v>
                </c:pt>
                <c:pt idx="195">
                  <c:v>43051</c:v>
                </c:pt>
                <c:pt idx="196">
                  <c:v>43052</c:v>
                </c:pt>
              </c:numCache>
            </c:numRef>
          </c:xVal>
          <c:yVal>
            <c:numRef>
              <c:f>'GAO Summary'!$U$2:$U$198</c:f>
              <c:numCache>
                <c:formatCode>0.00</c:formatCode>
                <c:ptCount val="197"/>
                <c:pt idx="0">
                  <c:v>0.02</c:v>
                </c:pt>
                <c:pt idx="1">
                  <c:v>0.02</c:v>
                </c:pt>
                <c:pt idx="2">
                  <c:v>0.02</c:v>
                </c:pt>
                <c:pt idx="3">
                  <c:v>2.5999999999999999E-2</c:v>
                </c:pt>
                <c:pt idx="4">
                  <c:v>2.5999999999999999E-2</c:v>
                </c:pt>
                <c:pt idx="7">
                  <c:v>5.6000000000000001E-2</c:v>
                </c:pt>
                <c:pt idx="8">
                  <c:v>5.5E-2</c:v>
                </c:pt>
                <c:pt idx="9">
                  <c:v>5.3999999999999999E-2</c:v>
                </c:pt>
                <c:pt idx="10">
                  <c:v>4.7E-2</c:v>
                </c:pt>
                <c:pt idx="11">
                  <c:v>0.03</c:v>
                </c:pt>
                <c:pt idx="14">
                  <c:v>5.5E-2</c:v>
                </c:pt>
                <c:pt idx="15">
                  <c:v>3.2000000000000001E-2</c:v>
                </c:pt>
                <c:pt idx="16">
                  <c:v>0.1</c:v>
                </c:pt>
                <c:pt idx="17">
                  <c:v>3.4000000000000002E-2</c:v>
                </c:pt>
                <c:pt idx="18">
                  <c:v>5.0999999999999997E-2</c:v>
                </c:pt>
                <c:pt idx="21">
                  <c:v>0.04</c:v>
                </c:pt>
                <c:pt idx="22">
                  <c:v>5.0999999999999997E-2</c:v>
                </c:pt>
                <c:pt idx="23">
                  <c:v>2.5999999999999999E-2</c:v>
                </c:pt>
                <c:pt idx="24">
                  <c:v>4.3999999999999997E-2</c:v>
                </c:pt>
                <c:pt idx="25">
                  <c:v>4.2000000000000003E-2</c:v>
                </c:pt>
                <c:pt idx="28">
                  <c:v>6.6000000000000003E-2</c:v>
                </c:pt>
                <c:pt idx="29">
                  <c:v>6.2E-2</c:v>
                </c:pt>
                <c:pt idx="30">
                  <c:v>7.3999999999999996E-2</c:v>
                </c:pt>
                <c:pt idx="31">
                  <c:v>6.9000000000000006E-2</c:v>
                </c:pt>
                <c:pt idx="32">
                  <c:v>3.6999999999999998E-2</c:v>
                </c:pt>
                <c:pt idx="35">
                  <c:v>0.10100000000000001</c:v>
                </c:pt>
                <c:pt idx="36">
                  <c:v>0.08</c:v>
                </c:pt>
                <c:pt idx="37">
                  <c:v>4.8000000000000001E-2</c:v>
                </c:pt>
                <c:pt idx="38">
                  <c:v>3.9E-2</c:v>
                </c:pt>
                <c:pt idx="39">
                  <c:v>3.7999999999999999E-2</c:v>
                </c:pt>
                <c:pt idx="42">
                  <c:v>5.8000000000000003E-2</c:v>
                </c:pt>
                <c:pt idx="43" formatCode="General">
                  <c:v>5.6000000000000001E-2</c:v>
                </c:pt>
                <c:pt idx="44" formatCode="General">
                  <c:v>4.3999999999999997E-2</c:v>
                </c:pt>
                <c:pt idx="45" formatCode="General">
                  <c:v>3.1E-2</c:v>
                </c:pt>
                <c:pt idx="46" formatCode="General">
                  <c:v>4.9000000000000002E-2</c:v>
                </c:pt>
                <c:pt idx="49" formatCode="General">
                  <c:v>7.6999999999999999E-2</c:v>
                </c:pt>
                <c:pt idx="50" formatCode="General">
                  <c:v>0.04</c:v>
                </c:pt>
                <c:pt idx="51" formatCode="General">
                  <c:v>0.14299999999999999</c:v>
                </c:pt>
                <c:pt idx="52" formatCode="General">
                  <c:v>0.06</c:v>
                </c:pt>
                <c:pt idx="53">
                  <c:v>0</c:v>
                </c:pt>
                <c:pt idx="56" formatCode="General">
                  <c:v>0.25700000000000001</c:v>
                </c:pt>
                <c:pt idx="57" formatCode="General">
                  <c:v>0.89500000000000002</c:v>
                </c:pt>
                <c:pt idx="58" formatCode="General">
                  <c:v>0.38200000000000001</c:v>
                </c:pt>
                <c:pt idx="59" formatCode="General">
                  <c:v>0.107</c:v>
                </c:pt>
                <c:pt idx="60">
                  <c:v>7.0000000000000007E-2</c:v>
                </c:pt>
                <c:pt idx="63">
                  <c:v>0.83299999999999996</c:v>
                </c:pt>
                <c:pt idx="64">
                  <c:v>2.194</c:v>
                </c:pt>
                <c:pt idx="65">
                  <c:v>2.4260000000000002</c:v>
                </c:pt>
                <c:pt idx="66">
                  <c:v>1.7010000000000001</c:v>
                </c:pt>
                <c:pt idx="67">
                  <c:v>1.0189999999999999</c:v>
                </c:pt>
                <c:pt idx="70">
                  <c:v>1.68</c:v>
                </c:pt>
                <c:pt idx="71">
                  <c:v>1.371</c:v>
                </c:pt>
                <c:pt idx="73">
                  <c:v>0.34399999999999997</c:v>
                </c:pt>
                <c:pt idx="74">
                  <c:v>8.5000000000000006E-2</c:v>
                </c:pt>
                <c:pt idx="77">
                  <c:v>0.32100000000000001</c:v>
                </c:pt>
                <c:pt idx="78">
                  <c:v>0.27900000000000003</c:v>
                </c:pt>
                <c:pt idx="79">
                  <c:v>0.28499999999999998</c:v>
                </c:pt>
                <c:pt idx="80">
                  <c:v>0.123</c:v>
                </c:pt>
                <c:pt idx="81">
                  <c:v>4.8000000000000001E-2</c:v>
                </c:pt>
                <c:pt idx="84">
                  <c:v>0.22</c:v>
                </c:pt>
                <c:pt idx="85">
                  <c:v>0.20399999999999999</c:v>
                </c:pt>
                <c:pt idx="86">
                  <c:v>0.32</c:v>
                </c:pt>
                <c:pt idx="87">
                  <c:v>0.219</c:v>
                </c:pt>
                <c:pt idx="88">
                  <c:v>0.11</c:v>
                </c:pt>
                <c:pt idx="91">
                  <c:v>0.128</c:v>
                </c:pt>
                <c:pt idx="92">
                  <c:v>0.129</c:v>
                </c:pt>
                <c:pt idx="93">
                  <c:v>0.10299999999999999</c:v>
                </c:pt>
                <c:pt idx="94">
                  <c:v>0.20399999999999999</c:v>
                </c:pt>
                <c:pt idx="95">
                  <c:v>0.108</c:v>
                </c:pt>
                <c:pt idx="98">
                  <c:v>0.19</c:v>
                </c:pt>
                <c:pt idx="99">
                  <c:v>0.222</c:v>
                </c:pt>
                <c:pt idx="100">
                  <c:v>0.20399999999999999</c:v>
                </c:pt>
                <c:pt idx="101">
                  <c:v>8.3000000000000004E-2</c:v>
                </c:pt>
                <c:pt idx="102">
                  <c:v>7.6999999999999999E-2</c:v>
                </c:pt>
                <c:pt idx="105">
                  <c:v>0.155</c:v>
                </c:pt>
                <c:pt idx="106">
                  <c:v>0.17499999999999999</c:v>
                </c:pt>
                <c:pt idx="107">
                  <c:v>0.114</c:v>
                </c:pt>
                <c:pt idx="108">
                  <c:v>0.23</c:v>
                </c:pt>
                <c:pt idx="109">
                  <c:v>8.5000000000000006E-2</c:v>
                </c:pt>
                <c:pt idx="112">
                  <c:v>0.10100000000000001</c:v>
                </c:pt>
                <c:pt idx="113">
                  <c:v>0.13500000000000001</c:v>
                </c:pt>
                <c:pt idx="114">
                  <c:v>0.214</c:v>
                </c:pt>
                <c:pt idx="115">
                  <c:v>0.17699999999999999</c:v>
                </c:pt>
                <c:pt idx="116">
                  <c:v>0.255</c:v>
                </c:pt>
                <c:pt idx="119">
                  <c:v>0.83799999999999997</c:v>
                </c:pt>
                <c:pt idx="120">
                  <c:v>1.21</c:v>
                </c:pt>
                <c:pt idx="121">
                  <c:v>0.17699999999999999</c:v>
                </c:pt>
                <c:pt idx="122">
                  <c:v>0.14199999999999999</c:v>
                </c:pt>
                <c:pt idx="123">
                  <c:v>0.14000000000000001</c:v>
                </c:pt>
                <c:pt idx="126">
                  <c:v>0.36199999999999999</c:v>
                </c:pt>
                <c:pt idx="127">
                  <c:v>0.63200000000000001</c:v>
                </c:pt>
                <c:pt idx="128">
                  <c:v>1.147</c:v>
                </c:pt>
                <c:pt idx="129">
                  <c:v>0.755</c:v>
                </c:pt>
                <c:pt idx="130">
                  <c:v>0.36</c:v>
                </c:pt>
                <c:pt idx="133">
                  <c:v>0.214</c:v>
                </c:pt>
                <c:pt idx="134">
                  <c:v>0.21099999999999999</c:v>
                </c:pt>
                <c:pt idx="135">
                  <c:v>0.249</c:v>
                </c:pt>
                <c:pt idx="136">
                  <c:v>0.19400000000000001</c:v>
                </c:pt>
                <c:pt idx="137">
                  <c:v>0.23699999999999999</c:v>
                </c:pt>
                <c:pt idx="140">
                  <c:v>0.32700000000000001</c:v>
                </c:pt>
                <c:pt idx="141">
                  <c:v>0.33300000000000002</c:v>
                </c:pt>
                <c:pt idx="142">
                  <c:v>0.20200000000000001</c:v>
                </c:pt>
                <c:pt idx="143">
                  <c:v>0.16400000000000001</c:v>
                </c:pt>
                <c:pt idx="144">
                  <c:v>0.18099999999999999</c:v>
                </c:pt>
                <c:pt idx="147">
                  <c:v>0.252</c:v>
                </c:pt>
                <c:pt idx="148">
                  <c:v>0.311</c:v>
                </c:pt>
                <c:pt idx="149">
                  <c:v>0.86699999999999999</c:v>
                </c:pt>
                <c:pt idx="150">
                  <c:v>2.7160000000000002</c:v>
                </c:pt>
                <c:pt idx="151">
                  <c:v>1.623</c:v>
                </c:pt>
                <c:pt idx="154">
                  <c:v>2.0619999999999998</c:v>
                </c:pt>
                <c:pt idx="155">
                  <c:v>2.4060000000000001</c:v>
                </c:pt>
                <c:pt idx="156">
                  <c:v>1.452</c:v>
                </c:pt>
                <c:pt idx="157">
                  <c:v>0.97299999999999998</c:v>
                </c:pt>
                <c:pt idx="158">
                  <c:v>0.35799999999999998</c:v>
                </c:pt>
                <c:pt idx="161">
                  <c:v>0.68500000000000005</c:v>
                </c:pt>
                <c:pt idx="162" formatCode="General">
                  <c:v>1.361</c:v>
                </c:pt>
                <c:pt idx="163" formatCode="General">
                  <c:v>0.82899999999999996</c:v>
                </c:pt>
                <c:pt idx="164" formatCode="General">
                  <c:v>0.129</c:v>
                </c:pt>
                <c:pt idx="165" formatCode="General">
                  <c:v>0.19800000000000001</c:v>
                </c:pt>
                <c:pt idx="168" formatCode="General">
                  <c:v>6.2E-2</c:v>
                </c:pt>
                <c:pt idx="169" formatCode="General">
                  <c:v>8.5000000000000006E-2</c:v>
                </c:pt>
                <c:pt idx="170" formatCode="General">
                  <c:v>0.125</c:v>
                </c:pt>
                <c:pt idx="171" formatCode="General">
                  <c:v>0.185</c:v>
                </c:pt>
                <c:pt idx="172" formatCode="General">
                  <c:v>0.217</c:v>
                </c:pt>
                <c:pt idx="175" formatCode="General">
                  <c:v>0.156</c:v>
                </c:pt>
                <c:pt idx="176" formatCode="General">
                  <c:v>0.10199999999999999</c:v>
                </c:pt>
                <c:pt idx="177" formatCode="General">
                  <c:v>5.0999999999999997E-2</c:v>
                </c:pt>
                <c:pt idx="178" formatCode="General">
                  <c:v>0.10199999999999999</c:v>
                </c:pt>
                <c:pt idx="179" formatCode="General">
                  <c:v>0.20699999999999999</c:v>
                </c:pt>
                <c:pt idx="182" formatCode="General">
                  <c:v>1.1990000000000001</c:v>
                </c:pt>
                <c:pt idx="183" formatCode="General">
                  <c:v>1.24</c:v>
                </c:pt>
                <c:pt idx="184" formatCode="General">
                  <c:v>0.39800000000000002</c:v>
                </c:pt>
                <c:pt idx="185" formatCode="General">
                  <c:v>0.22500000000000001</c:v>
                </c:pt>
                <c:pt idx="186" formatCode="General">
                  <c:v>0.17499999999999999</c:v>
                </c:pt>
                <c:pt idx="189" formatCode="General">
                  <c:v>0.20200000000000001</c:v>
                </c:pt>
                <c:pt idx="190" formatCode="General">
                  <c:v>0.54300000000000004</c:v>
                </c:pt>
                <c:pt idx="191" formatCode="General">
                  <c:v>0.54100000000000004</c:v>
                </c:pt>
                <c:pt idx="192" formatCode="General">
                  <c:v>0.33300000000000002</c:v>
                </c:pt>
                <c:pt idx="193" formatCode="General">
                  <c:v>0.51600000000000001</c:v>
                </c:pt>
                <c:pt idx="196" formatCode="General">
                  <c:v>0.36399999999999999</c:v>
                </c:pt>
              </c:numCache>
            </c:numRef>
          </c:yVal>
          <c:smooth val="0"/>
          <c:extLst>
            <c:ext xmlns:c16="http://schemas.microsoft.com/office/drawing/2014/chart" uri="{C3380CC4-5D6E-409C-BE32-E72D297353CC}">
              <c16:uniqueId val="{00000003-D9F9-47F2-9D6F-26BB5A1D1BCD}"/>
            </c:ext>
          </c:extLst>
        </c:ser>
        <c:dLbls>
          <c:showLegendKey val="0"/>
          <c:showVal val="0"/>
          <c:showCatName val="0"/>
          <c:showSerName val="0"/>
          <c:showPercent val="0"/>
          <c:showBubbleSize val="0"/>
        </c:dLbls>
        <c:axId val="1702171616"/>
        <c:axId val="1702169984"/>
        <c:extLst>
          <c:ext xmlns:c15="http://schemas.microsoft.com/office/drawing/2012/chart" uri="{02D57815-91ED-43cb-92C2-25804820EDAC}">
            <c15:filteredScatterSeries>
              <c15:ser>
                <c:idx val="3"/>
                <c:order val="3"/>
                <c:tx>
                  <c:v>Tank 1_4 effluent Ortho-P Level</c:v>
                </c:tx>
                <c:spPr>
                  <a:ln w="25400" cap="rnd">
                    <a:noFill/>
                    <a:round/>
                  </a:ln>
                  <a:effectLst/>
                </c:spPr>
                <c:marker>
                  <c:symbol val="circle"/>
                  <c:size val="5"/>
                  <c:spPr>
                    <a:solidFill>
                      <a:schemeClr val="accent4"/>
                    </a:solidFill>
                    <a:ln w="9525">
                      <a:solidFill>
                        <a:schemeClr val="accent4"/>
                      </a:solidFill>
                    </a:ln>
                    <a:effectLst/>
                  </c:spPr>
                </c:marker>
                <c:trendline>
                  <c:spPr>
                    <a:ln w="19050" cap="rnd">
                      <a:solidFill>
                        <a:schemeClr val="accent4"/>
                      </a:solidFill>
                      <a:prstDash val="sysDot"/>
                    </a:ln>
                    <a:effectLst/>
                  </c:spPr>
                  <c:trendlineType val="movingAvg"/>
                  <c:period val="2"/>
                  <c:dispRSqr val="0"/>
                  <c:dispEq val="0"/>
                </c:trendline>
                <c:xVal>
                  <c:numRef>
                    <c:extLst>
                      <c:ext uri="{02D57815-91ED-43cb-92C2-25804820EDAC}">
                        <c15:formulaRef>
                          <c15:sqref>'GAO Summary'!$S$2:$S$198</c15:sqref>
                        </c15:formulaRef>
                      </c:ext>
                    </c:extLst>
                    <c:numCache>
                      <c:formatCode>m/d/yyyy</c:formatCode>
                      <c:ptCount val="197"/>
                      <c:pt idx="0">
                        <c:v>42856</c:v>
                      </c:pt>
                      <c:pt idx="1">
                        <c:v>42857</c:v>
                      </c:pt>
                      <c:pt idx="2">
                        <c:v>42858</c:v>
                      </c:pt>
                      <c:pt idx="3">
                        <c:v>42859</c:v>
                      </c:pt>
                      <c:pt idx="4">
                        <c:v>42860</c:v>
                      </c:pt>
                      <c:pt idx="5">
                        <c:v>42861</c:v>
                      </c:pt>
                      <c:pt idx="6">
                        <c:v>42862</c:v>
                      </c:pt>
                      <c:pt idx="7">
                        <c:v>42863</c:v>
                      </c:pt>
                      <c:pt idx="8">
                        <c:v>42864</c:v>
                      </c:pt>
                      <c:pt idx="9">
                        <c:v>42865</c:v>
                      </c:pt>
                      <c:pt idx="10">
                        <c:v>42866</c:v>
                      </c:pt>
                      <c:pt idx="11">
                        <c:v>42867</c:v>
                      </c:pt>
                      <c:pt idx="12">
                        <c:v>42868</c:v>
                      </c:pt>
                      <c:pt idx="13">
                        <c:v>42869</c:v>
                      </c:pt>
                      <c:pt idx="14">
                        <c:v>42870</c:v>
                      </c:pt>
                      <c:pt idx="15">
                        <c:v>42871</c:v>
                      </c:pt>
                      <c:pt idx="16">
                        <c:v>42872</c:v>
                      </c:pt>
                      <c:pt idx="17">
                        <c:v>42873</c:v>
                      </c:pt>
                      <c:pt idx="18">
                        <c:v>42874</c:v>
                      </c:pt>
                      <c:pt idx="19">
                        <c:v>42875</c:v>
                      </c:pt>
                      <c:pt idx="20">
                        <c:v>42876</c:v>
                      </c:pt>
                      <c:pt idx="21">
                        <c:v>42877</c:v>
                      </c:pt>
                      <c:pt idx="22">
                        <c:v>42878</c:v>
                      </c:pt>
                      <c:pt idx="23">
                        <c:v>42879</c:v>
                      </c:pt>
                      <c:pt idx="24">
                        <c:v>42880</c:v>
                      </c:pt>
                      <c:pt idx="25">
                        <c:v>42881</c:v>
                      </c:pt>
                      <c:pt idx="26">
                        <c:v>42882</c:v>
                      </c:pt>
                      <c:pt idx="27">
                        <c:v>42883</c:v>
                      </c:pt>
                      <c:pt idx="28">
                        <c:v>42884</c:v>
                      </c:pt>
                      <c:pt idx="29">
                        <c:v>42885</c:v>
                      </c:pt>
                      <c:pt idx="30">
                        <c:v>42886</c:v>
                      </c:pt>
                      <c:pt idx="31">
                        <c:v>42887</c:v>
                      </c:pt>
                      <c:pt idx="32">
                        <c:v>42888</c:v>
                      </c:pt>
                      <c:pt idx="33">
                        <c:v>42889</c:v>
                      </c:pt>
                      <c:pt idx="34">
                        <c:v>42890</c:v>
                      </c:pt>
                      <c:pt idx="35">
                        <c:v>42891</c:v>
                      </c:pt>
                      <c:pt idx="36">
                        <c:v>42892</c:v>
                      </c:pt>
                      <c:pt idx="37">
                        <c:v>42893</c:v>
                      </c:pt>
                      <c:pt idx="38">
                        <c:v>42894</c:v>
                      </c:pt>
                      <c:pt idx="39">
                        <c:v>42895</c:v>
                      </c:pt>
                      <c:pt idx="40">
                        <c:v>42896</c:v>
                      </c:pt>
                      <c:pt idx="41">
                        <c:v>42897</c:v>
                      </c:pt>
                      <c:pt idx="42">
                        <c:v>42898</c:v>
                      </c:pt>
                      <c:pt idx="43">
                        <c:v>42899</c:v>
                      </c:pt>
                      <c:pt idx="44">
                        <c:v>42900</c:v>
                      </c:pt>
                      <c:pt idx="45">
                        <c:v>42901</c:v>
                      </c:pt>
                      <c:pt idx="46">
                        <c:v>42902</c:v>
                      </c:pt>
                      <c:pt idx="47">
                        <c:v>42903</c:v>
                      </c:pt>
                      <c:pt idx="48">
                        <c:v>42904</c:v>
                      </c:pt>
                      <c:pt idx="49">
                        <c:v>42905</c:v>
                      </c:pt>
                      <c:pt idx="50">
                        <c:v>42906</c:v>
                      </c:pt>
                      <c:pt idx="51">
                        <c:v>42907</c:v>
                      </c:pt>
                      <c:pt idx="52">
                        <c:v>42908</c:v>
                      </c:pt>
                      <c:pt idx="53">
                        <c:v>42909</c:v>
                      </c:pt>
                      <c:pt idx="54">
                        <c:v>42910</c:v>
                      </c:pt>
                      <c:pt idx="55">
                        <c:v>42911</c:v>
                      </c:pt>
                      <c:pt idx="56">
                        <c:v>42912</c:v>
                      </c:pt>
                      <c:pt idx="57">
                        <c:v>42913</c:v>
                      </c:pt>
                      <c:pt idx="58">
                        <c:v>42914</c:v>
                      </c:pt>
                      <c:pt idx="59">
                        <c:v>42915</c:v>
                      </c:pt>
                      <c:pt idx="60">
                        <c:v>42916</c:v>
                      </c:pt>
                      <c:pt idx="61">
                        <c:v>42917</c:v>
                      </c:pt>
                      <c:pt idx="62">
                        <c:v>42918</c:v>
                      </c:pt>
                      <c:pt idx="63">
                        <c:v>42919</c:v>
                      </c:pt>
                      <c:pt idx="64">
                        <c:v>42920</c:v>
                      </c:pt>
                      <c:pt idx="65">
                        <c:v>42921</c:v>
                      </c:pt>
                      <c:pt idx="66">
                        <c:v>42922</c:v>
                      </c:pt>
                      <c:pt idx="67">
                        <c:v>42923</c:v>
                      </c:pt>
                      <c:pt idx="68">
                        <c:v>42924</c:v>
                      </c:pt>
                      <c:pt idx="69">
                        <c:v>42925</c:v>
                      </c:pt>
                      <c:pt idx="70">
                        <c:v>42926</c:v>
                      </c:pt>
                      <c:pt idx="71">
                        <c:v>42927</c:v>
                      </c:pt>
                      <c:pt idx="72">
                        <c:v>42928</c:v>
                      </c:pt>
                      <c:pt idx="73">
                        <c:v>42929</c:v>
                      </c:pt>
                      <c:pt idx="74">
                        <c:v>42930</c:v>
                      </c:pt>
                      <c:pt idx="75">
                        <c:v>42931</c:v>
                      </c:pt>
                      <c:pt idx="76">
                        <c:v>42932</c:v>
                      </c:pt>
                      <c:pt idx="77">
                        <c:v>42933</c:v>
                      </c:pt>
                      <c:pt idx="78">
                        <c:v>42934</c:v>
                      </c:pt>
                      <c:pt idx="79">
                        <c:v>42935</c:v>
                      </c:pt>
                      <c:pt idx="80">
                        <c:v>42936</c:v>
                      </c:pt>
                      <c:pt idx="81">
                        <c:v>42937</c:v>
                      </c:pt>
                      <c:pt idx="82">
                        <c:v>42938</c:v>
                      </c:pt>
                      <c:pt idx="83">
                        <c:v>42939</c:v>
                      </c:pt>
                      <c:pt idx="84">
                        <c:v>42940</c:v>
                      </c:pt>
                      <c:pt idx="85">
                        <c:v>42941</c:v>
                      </c:pt>
                      <c:pt idx="86">
                        <c:v>42942</c:v>
                      </c:pt>
                      <c:pt idx="87">
                        <c:v>42943</c:v>
                      </c:pt>
                      <c:pt idx="88">
                        <c:v>42944</c:v>
                      </c:pt>
                      <c:pt idx="89">
                        <c:v>42945</c:v>
                      </c:pt>
                      <c:pt idx="90">
                        <c:v>42946</c:v>
                      </c:pt>
                      <c:pt idx="91">
                        <c:v>42947</c:v>
                      </c:pt>
                      <c:pt idx="92">
                        <c:v>42948</c:v>
                      </c:pt>
                      <c:pt idx="93">
                        <c:v>42949</c:v>
                      </c:pt>
                      <c:pt idx="94">
                        <c:v>42950</c:v>
                      </c:pt>
                      <c:pt idx="95">
                        <c:v>42951</c:v>
                      </c:pt>
                      <c:pt idx="96">
                        <c:v>42952</c:v>
                      </c:pt>
                      <c:pt idx="97">
                        <c:v>42953</c:v>
                      </c:pt>
                      <c:pt idx="98">
                        <c:v>42954</c:v>
                      </c:pt>
                      <c:pt idx="99">
                        <c:v>42955</c:v>
                      </c:pt>
                      <c:pt idx="100">
                        <c:v>42956</c:v>
                      </c:pt>
                      <c:pt idx="101">
                        <c:v>42957</c:v>
                      </c:pt>
                      <c:pt idx="102">
                        <c:v>42958</c:v>
                      </c:pt>
                      <c:pt idx="103">
                        <c:v>42959</c:v>
                      </c:pt>
                      <c:pt idx="104">
                        <c:v>42960</c:v>
                      </c:pt>
                      <c:pt idx="105">
                        <c:v>42961</c:v>
                      </c:pt>
                      <c:pt idx="106">
                        <c:v>42962</c:v>
                      </c:pt>
                      <c:pt idx="107">
                        <c:v>42963</c:v>
                      </c:pt>
                      <c:pt idx="108">
                        <c:v>42964</c:v>
                      </c:pt>
                      <c:pt idx="109">
                        <c:v>42965</c:v>
                      </c:pt>
                      <c:pt idx="110">
                        <c:v>42966</c:v>
                      </c:pt>
                      <c:pt idx="111">
                        <c:v>42967</c:v>
                      </c:pt>
                      <c:pt idx="112">
                        <c:v>42968</c:v>
                      </c:pt>
                      <c:pt idx="113">
                        <c:v>42969</c:v>
                      </c:pt>
                      <c:pt idx="114">
                        <c:v>42970</c:v>
                      </c:pt>
                      <c:pt idx="115">
                        <c:v>42971</c:v>
                      </c:pt>
                      <c:pt idx="116">
                        <c:v>42972</c:v>
                      </c:pt>
                      <c:pt idx="117">
                        <c:v>42973</c:v>
                      </c:pt>
                      <c:pt idx="118">
                        <c:v>42974</c:v>
                      </c:pt>
                      <c:pt idx="119">
                        <c:v>42975</c:v>
                      </c:pt>
                      <c:pt idx="120">
                        <c:v>42976</c:v>
                      </c:pt>
                      <c:pt idx="121">
                        <c:v>42977</c:v>
                      </c:pt>
                      <c:pt idx="122">
                        <c:v>42978</c:v>
                      </c:pt>
                      <c:pt idx="123">
                        <c:v>42979</c:v>
                      </c:pt>
                      <c:pt idx="124">
                        <c:v>42980</c:v>
                      </c:pt>
                      <c:pt idx="125">
                        <c:v>42981</c:v>
                      </c:pt>
                      <c:pt idx="126">
                        <c:v>42982</c:v>
                      </c:pt>
                      <c:pt idx="127">
                        <c:v>42983</c:v>
                      </c:pt>
                      <c:pt idx="128">
                        <c:v>42984</c:v>
                      </c:pt>
                      <c:pt idx="129">
                        <c:v>42985</c:v>
                      </c:pt>
                      <c:pt idx="130">
                        <c:v>42986</c:v>
                      </c:pt>
                      <c:pt idx="131">
                        <c:v>42987</c:v>
                      </c:pt>
                      <c:pt idx="132">
                        <c:v>42988</c:v>
                      </c:pt>
                      <c:pt idx="133">
                        <c:v>42989</c:v>
                      </c:pt>
                      <c:pt idx="134">
                        <c:v>42990</c:v>
                      </c:pt>
                      <c:pt idx="135">
                        <c:v>42991</c:v>
                      </c:pt>
                      <c:pt idx="136">
                        <c:v>42992</c:v>
                      </c:pt>
                      <c:pt idx="137">
                        <c:v>42993</c:v>
                      </c:pt>
                      <c:pt idx="138">
                        <c:v>42994</c:v>
                      </c:pt>
                      <c:pt idx="139">
                        <c:v>42995</c:v>
                      </c:pt>
                      <c:pt idx="140">
                        <c:v>42996</c:v>
                      </c:pt>
                      <c:pt idx="141">
                        <c:v>42997</c:v>
                      </c:pt>
                      <c:pt idx="142">
                        <c:v>42998</c:v>
                      </c:pt>
                      <c:pt idx="143">
                        <c:v>42999</c:v>
                      </c:pt>
                      <c:pt idx="144">
                        <c:v>43000</c:v>
                      </c:pt>
                      <c:pt idx="145">
                        <c:v>43001</c:v>
                      </c:pt>
                      <c:pt idx="146">
                        <c:v>43002</c:v>
                      </c:pt>
                      <c:pt idx="147">
                        <c:v>43003</c:v>
                      </c:pt>
                      <c:pt idx="148">
                        <c:v>43004</c:v>
                      </c:pt>
                      <c:pt idx="149">
                        <c:v>43005</c:v>
                      </c:pt>
                      <c:pt idx="150">
                        <c:v>43006</c:v>
                      </c:pt>
                      <c:pt idx="151">
                        <c:v>43007</c:v>
                      </c:pt>
                      <c:pt idx="152">
                        <c:v>43008</c:v>
                      </c:pt>
                      <c:pt idx="153">
                        <c:v>43009</c:v>
                      </c:pt>
                      <c:pt idx="154">
                        <c:v>43010</c:v>
                      </c:pt>
                      <c:pt idx="155">
                        <c:v>43011</c:v>
                      </c:pt>
                      <c:pt idx="156">
                        <c:v>43012</c:v>
                      </c:pt>
                      <c:pt idx="157">
                        <c:v>43013</c:v>
                      </c:pt>
                      <c:pt idx="158">
                        <c:v>43014</c:v>
                      </c:pt>
                      <c:pt idx="159">
                        <c:v>43015</c:v>
                      </c:pt>
                      <c:pt idx="160">
                        <c:v>43016</c:v>
                      </c:pt>
                      <c:pt idx="161">
                        <c:v>43017</c:v>
                      </c:pt>
                      <c:pt idx="162">
                        <c:v>43018</c:v>
                      </c:pt>
                      <c:pt idx="163">
                        <c:v>43019</c:v>
                      </c:pt>
                      <c:pt idx="164">
                        <c:v>43020</c:v>
                      </c:pt>
                      <c:pt idx="165">
                        <c:v>43021</c:v>
                      </c:pt>
                      <c:pt idx="166">
                        <c:v>43022</c:v>
                      </c:pt>
                      <c:pt idx="167">
                        <c:v>43023</c:v>
                      </c:pt>
                      <c:pt idx="168">
                        <c:v>43024</c:v>
                      </c:pt>
                      <c:pt idx="169">
                        <c:v>43025</c:v>
                      </c:pt>
                      <c:pt idx="170">
                        <c:v>43026</c:v>
                      </c:pt>
                      <c:pt idx="171">
                        <c:v>43027</c:v>
                      </c:pt>
                      <c:pt idx="172">
                        <c:v>43028</c:v>
                      </c:pt>
                      <c:pt idx="173">
                        <c:v>43029</c:v>
                      </c:pt>
                      <c:pt idx="174">
                        <c:v>43030</c:v>
                      </c:pt>
                      <c:pt idx="175">
                        <c:v>43031</c:v>
                      </c:pt>
                      <c:pt idx="176">
                        <c:v>43032</c:v>
                      </c:pt>
                      <c:pt idx="177">
                        <c:v>43033</c:v>
                      </c:pt>
                      <c:pt idx="178">
                        <c:v>43034</c:v>
                      </c:pt>
                      <c:pt idx="179">
                        <c:v>43035</c:v>
                      </c:pt>
                      <c:pt idx="180">
                        <c:v>43036</c:v>
                      </c:pt>
                      <c:pt idx="181">
                        <c:v>43037</c:v>
                      </c:pt>
                      <c:pt idx="182">
                        <c:v>43038</c:v>
                      </c:pt>
                      <c:pt idx="183">
                        <c:v>43039</c:v>
                      </c:pt>
                      <c:pt idx="184">
                        <c:v>43040</c:v>
                      </c:pt>
                      <c:pt idx="185">
                        <c:v>43041</c:v>
                      </c:pt>
                      <c:pt idx="186">
                        <c:v>43042</c:v>
                      </c:pt>
                      <c:pt idx="187">
                        <c:v>43043</c:v>
                      </c:pt>
                      <c:pt idx="188">
                        <c:v>43044</c:v>
                      </c:pt>
                      <c:pt idx="189">
                        <c:v>43045</c:v>
                      </c:pt>
                      <c:pt idx="190">
                        <c:v>43046</c:v>
                      </c:pt>
                      <c:pt idx="191">
                        <c:v>43047</c:v>
                      </c:pt>
                      <c:pt idx="192">
                        <c:v>43048</c:v>
                      </c:pt>
                      <c:pt idx="193">
                        <c:v>43049</c:v>
                      </c:pt>
                      <c:pt idx="194">
                        <c:v>43050</c:v>
                      </c:pt>
                      <c:pt idx="195">
                        <c:v>43051</c:v>
                      </c:pt>
                      <c:pt idx="196">
                        <c:v>43052</c:v>
                      </c:pt>
                    </c:numCache>
                  </c:numRef>
                </c:xVal>
                <c:yVal>
                  <c:numRef>
                    <c:extLst>
                      <c:ext uri="{02D57815-91ED-43cb-92C2-25804820EDAC}">
                        <c15:formulaRef>
                          <c15:sqref>'GAO Summary'!$T$2:$T$198</c15:sqref>
                        </c15:formulaRef>
                      </c:ext>
                    </c:extLst>
                    <c:numCache>
                      <c:formatCode>0.00</c:formatCode>
                      <c:ptCount val="197"/>
                      <c:pt idx="0">
                        <c:v>3.1E-2</c:v>
                      </c:pt>
                      <c:pt idx="1">
                        <c:v>3.5000000000000003E-2</c:v>
                      </c:pt>
                      <c:pt idx="2">
                        <c:v>4.4999999999999998E-2</c:v>
                      </c:pt>
                      <c:pt idx="3">
                        <c:v>5.5E-2</c:v>
                      </c:pt>
                      <c:pt idx="4">
                        <c:v>5.7000000000000002E-2</c:v>
                      </c:pt>
                      <c:pt idx="7">
                        <c:v>0.11</c:v>
                      </c:pt>
                      <c:pt idx="8">
                        <c:v>0.13200000000000001</c:v>
                      </c:pt>
                      <c:pt idx="9">
                        <c:v>0.13400000000000001</c:v>
                      </c:pt>
                      <c:pt idx="10">
                        <c:v>8.5999999999999993E-2</c:v>
                      </c:pt>
                      <c:pt idx="11">
                        <c:v>5.6000000000000001E-2</c:v>
                      </c:pt>
                      <c:pt idx="14">
                        <c:v>0.13700000000000001</c:v>
                      </c:pt>
                      <c:pt idx="15">
                        <c:v>0.16700000000000001</c:v>
                      </c:pt>
                      <c:pt idx="16">
                        <c:v>0.113</c:v>
                      </c:pt>
                      <c:pt idx="17">
                        <c:v>8.8999999999999996E-2</c:v>
                      </c:pt>
                      <c:pt idx="18">
                        <c:v>0.16</c:v>
                      </c:pt>
                      <c:pt idx="21">
                        <c:v>0.129</c:v>
                      </c:pt>
                      <c:pt idx="22">
                        <c:v>0.154</c:v>
                      </c:pt>
                      <c:pt idx="23">
                        <c:v>0.11600000000000001</c:v>
                      </c:pt>
                      <c:pt idx="24">
                        <c:v>0.10299999999999999</c:v>
                      </c:pt>
                      <c:pt idx="25">
                        <c:v>0.129</c:v>
                      </c:pt>
                      <c:pt idx="28">
                        <c:v>0.22600000000000001</c:v>
                      </c:pt>
                      <c:pt idx="29">
                        <c:v>0.40899999999999997</c:v>
                      </c:pt>
                      <c:pt idx="30">
                        <c:v>0.35799999999999998</c:v>
                      </c:pt>
                      <c:pt idx="31">
                        <c:v>0.21</c:v>
                      </c:pt>
                      <c:pt idx="32">
                        <c:v>0.159</c:v>
                      </c:pt>
                      <c:pt idx="35">
                        <c:v>0.51700000000000002</c:v>
                      </c:pt>
                      <c:pt idx="36">
                        <c:v>0.121</c:v>
                      </c:pt>
                      <c:pt idx="37">
                        <c:v>8.8999999999999996E-2</c:v>
                      </c:pt>
                      <c:pt idx="38">
                        <c:v>0.104</c:v>
                      </c:pt>
                      <c:pt idx="39">
                        <c:v>0.10299999999999999</c:v>
                      </c:pt>
                      <c:pt idx="42">
                        <c:v>0.16300000000000001</c:v>
                      </c:pt>
                      <c:pt idx="43" formatCode="General">
                        <c:v>0.16900000000000001</c:v>
                      </c:pt>
                      <c:pt idx="44" formatCode="General">
                        <c:v>0.16</c:v>
                      </c:pt>
                      <c:pt idx="45" formatCode="General">
                        <c:v>7.1999999999999995E-2</c:v>
                      </c:pt>
                      <c:pt idx="46" formatCode="General">
                        <c:v>0.114</c:v>
                      </c:pt>
                      <c:pt idx="49" formatCode="General">
                        <c:v>0.20899999999999999</c:v>
                      </c:pt>
                      <c:pt idx="50" formatCode="General">
                        <c:v>0.14599999999999999</c:v>
                      </c:pt>
                      <c:pt idx="51" formatCode="General">
                        <c:v>4.2999999999999997E-2</c:v>
                      </c:pt>
                      <c:pt idx="52" formatCode="General">
                        <c:v>0.123</c:v>
                      </c:pt>
                      <c:pt idx="53" formatCode="General">
                        <c:v>0.11600000000000001</c:v>
                      </c:pt>
                      <c:pt idx="56" formatCode="General">
                        <c:v>0.247</c:v>
                      </c:pt>
                      <c:pt idx="57" formatCode="General">
                        <c:v>0.76800000000000002</c:v>
                      </c:pt>
                      <c:pt idx="58" formatCode="General">
                        <c:v>0.154</c:v>
                      </c:pt>
                      <c:pt idx="59" formatCode="General">
                        <c:v>0.14199999999999999</c:v>
                      </c:pt>
                      <c:pt idx="60">
                        <c:v>0.10100000000000001</c:v>
                      </c:pt>
                      <c:pt idx="63">
                        <c:v>0.97899999999999998</c:v>
                      </c:pt>
                      <c:pt idx="64">
                        <c:v>2.1539999999999999</c:v>
                      </c:pt>
                      <c:pt idx="65">
                        <c:v>2.2000000000000002</c:v>
                      </c:pt>
                      <c:pt idx="66">
                        <c:v>1.7090000000000001</c:v>
                      </c:pt>
                      <c:pt idx="67">
                        <c:v>0.83299999999999996</c:v>
                      </c:pt>
                      <c:pt idx="70">
                        <c:v>1.365</c:v>
                      </c:pt>
                      <c:pt idx="71">
                        <c:v>0.98199999999999998</c:v>
                      </c:pt>
                      <c:pt idx="73">
                        <c:v>8.5999999999999993E-2</c:v>
                      </c:pt>
                      <c:pt idx="74">
                        <c:v>0.112</c:v>
                      </c:pt>
                      <c:pt idx="77">
                        <c:v>0.26200000000000001</c:v>
                      </c:pt>
                      <c:pt idx="78">
                        <c:v>0.16500000000000001</c:v>
                      </c:pt>
                      <c:pt idx="79">
                        <c:v>0.151</c:v>
                      </c:pt>
                      <c:pt idx="80">
                        <c:v>0.108</c:v>
                      </c:pt>
                      <c:pt idx="81">
                        <c:v>5.1999999999999998E-2</c:v>
                      </c:pt>
                      <c:pt idx="84">
                        <c:v>0.25700000000000001</c:v>
                      </c:pt>
                      <c:pt idx="85">
                        <c:v>0.34799999999999998</c:v>
                      </c:pt>
                      <c:pt idx="86">
                        <c:v>0.41099999999999998</c:v>
                      </c:pt>
                      <c:pt idx="87">
                        <c:v>0.184</c:v>
                      </c:pt>
                      <c:pt idx="88">
                        <c:v>0.17699999999999999</c:v>
                      </c:pt>
                      <c:pt idx="91">
                        <c:v>0.17499999999999999</c:v>
                      </c:pt>
                      <c:pt idx="92">
                        <c:v>0.21099999999999999</c:v>
                      </c:pt>
                      <c:pt idx="93">
                        <c:v>0.246</c:v>
                      </c:pt>
                      <c:pt idx="94">
                        <c:v>0.28100000000000003</c:v>
                      </c:pt>
                      <c:pt idx="95">
                        <c:v>0.188</c:v>
                      </c:pt>
                      <c:pt idx="98">
                        <c:v>0.41599999999999998</c:v>
                      </c:pt>
                      <c:pt idx="99">
                        <c:v>0.66200000000000003</c:v>
                      </c:pt>
                      <c:pt idx="100">
                        <c:v>0.499</c:v>
                      </c:pt>
                      <c:pt idx="101">
                        <c:v>0.3</c:v>
                      </c:pt>
                      <c:pt idx="102">
                        <c:v>0.20200000000000001</c:v>
                      </c:pt>
                      <c:pt idx="105">
                        <c:v>0.38600000000000001</c:v>
                      </c:pt>
                      <c:pt idx="106">
                        <c:v>0.64200000000000002</c:v>
                      </c:pt>
                      <c:pt idx="107">
                        <c:v>0.253</c:v>
                      </c:pt>
                      <c:pt idx="108">
                        <c:v>0.155</c:v>
                      </c:pt>
                      <c:pt idx="109">
                        <c:v>0.157</c:v>
                      </c:pt>
                      <c:pt idx="112">
                        <c:v>0.29799999999999999</c:v>
                      </c:pt>
                      <c:pt idx="113">
                        <c:v>0.30099999999999999</c:v>
                      </c:pt>
                      <c:pt idx="114">
                        <c:v>0.32300000000000001</c:v>
                      </c:pt>
                      <c:pt idx="115">
                        <c:v>0.33300000000000002</c:v>
                      </c:pt>
                      <c:pt idx="116">
                        <c:v>0.29499999999999998</c:v>
                      </c:pt>
                      <c:pt idx="119">
                        <c:v>0.376</c:v>
                      </c:pt>
                      <c:pt idx="120">
                        <c:v>0.70299999999999996</c:v>
                      </c:pt>
                      <c:pt idx="121">
                        <c:v>0.222</c:v>
                      </c:pt>
                      <c:pt idx="122">
                        <c:v>0.21099999999999999</c:v>
                      </c:pt>
                      <c:pt idx="123">
                        <c:v>0.22900000000000001</c:v>
                      </c:pt>
                      <c:pt idx="126">
                        <c:v>1.387</c:v>
                      </c:pt>
                      <c:pt idx="127">
                        <c:v>2.282</c:v>
                      </c:pt>
                      <c:pt idx="128">
                        <c:v>1.8859999999999999</c:v>
                      </c:pt>
                      <c:pt idx="129">
                        <c:v>1.569</c:v>
                      </c:pt>
                      <c:pt idx="130">
                        <c:v>0.88300000000000001</c:v>
                      </c:pt>
                      <c:pt idx="133">
                        <c:v>0.34799999999999998</c:v>
                      </c:pt>
                      <c:pt idx="134">
                        <c:v>0.45</c:v>
                      </c:pt>
                      <c:pt idx="135">
                        <c:v>0.52900000000000003</c:v>
                      </c:pt>
                      <c:pt idx="136">
                        <c:v>0.42799999999999999</c:v>
                      </c:pt>
                      <c:pt idx="137">
                        <c:v>0.34799999999999998</c:v>
                      </c:pt>
                      <c:pt idx="140">
                        <c:v>0.57899999999999996</c:v>
                      </c:pt>
                      <c:pt idx="141">
                        <c:v>0.64100000000000001</c:v>
                      </c:pt>
                      <c:pt idx="142">
                        <c:v>0.33500000000000002</c:v>
                      </c:pt>
                      <c:pt idx="143">
                        <c:v>0.34899999999999998</c:v>
                      </c:pt>
                      <c:pt idx="144">
                        <c:v>0.318</c:v>
                      </c:pt>
                      <c:pt idx="157">
                        <c:v>0.59499999999999997</c:v>
                      </c:pt>
                      <c:pt idx="158">
                        <c:v>0.34200000000000003</c:v>
                      </c:pt>
                      <c:pt idx="161">
                        <c:v>1.2250000000000001</c:v>
                      </c:pt>
                      <c:pt idx="162" formatCode="General">
                        <c:v>0.95</c:v>
                      </c:pt>
                      <c:pt idx="163" formatCode="General">
                        <c:v>0.73499999999999999</c:v>
                      </c:pt>
                      <c:pt idx="164" formatCode="General">
                        <c:v>0.13400000000000001</c:v>
                      </c:pt>
                      <c:pt idx="165" formatCode="General">
                        <c:v>0.20699999999999999</c:v>
                      </c:pt>
                      <c:pt idx="168" formatCode="General">
                        <c:v>8.8999999999999996E-2</c:v>
                      </c:pt>
                      <c:pt idx="169" formatCode="General">
                        <c:v>9.7000000000000003E-2</c:v>
                      </c:pt>
                      <c:pt idx="170" formatCode="General">
                        <c:v>0.106</c:v>
                      </c:pt>
                      <c:pt idx="171" formatCode="General">
                        <c:v>0.191</c:v>
                      </c:pt>
                      <c:pt idx="172" formatCode="General">
                        <c:v>0.17299999999999999</c:v>
                      </c:pt>
                      <c:pt idx="175" formatCode="General">
                        <c:v>0.113</c:v>
                      </c:pt>
                      <c:pt idx="176" formatCode="General">
                        <c:v>6.5000000000000002E-2</c:v>
                      </c:pt>
                      <c:pt idx="177" formatCode="General">
                        <c:v>6.5000000000000002E-2</c:v>
                      </c:pt>
                      <c:pt idx="178" formatCode="General">
                        <c:v>9.0999999999999998E-2</c:v>
                      </c:pt>
                      <c:pt idx="179" formatCode="General">
                        <c:v>0.14899999999999999</c:v>
                      </c:pt>
                      <c:pt idx="182" formatCode="General">
                        <c:v>0.53400000000000003</c:v>
                      </c:pt>
                      <c:pt idx="183" formatCode="General">
                        <c:v>0.90300000000000002</c:v>
                      </c:pt>
                      <c:pt idx="184" formatCode="General">
                        <c:v>0.82499999999999996</c:v>
                      </c:pt>
                      <c:pt idx="185" formatCode="General">
                        <c:v>0.38600000000000001</c:v>
                      </c:pt>
                      <c:pt idx="186" formatCode="General">
                        <c:v>0.09</c:v>
                      </c:pt>
                      <c:pt idx="189" formatCode="General">
                        <c:v>0.34399999999999997</c:v>
                      </c:pt>
                      <c:pt idx="190" formatCode="General">
                        <c:v>0.42599999999999999</c:v>
                      </c:pt>
                      <c:pt idx="191" formatCode="General">
                        <c:v>0.30399999999999999</c:v>
                      </c:pt>
                      <c:pt idx="192" formatCode="General">
                        <c:v>0.19500000000000001</c:v>
                      </c:pt>
                      <c:pt idx="193" formatCode="General">
                        <c:v>0.25800000000000001</c:v>
                      </c:pt>
                      <c:pt idx="196" formatCode="General">
                        <c:v>0.23499999999999999</c:v>
                      </c:pt>
                    </c:numCache>
                  </c:numRef>
                </c:yVal>
                <c:smooth val="0"/>
                <c:extLst>
                  <c:ext xmlns:c16="http://schemas.microsoft.com/office/drawing/2014/chart" uri="{C3380CC4-5D6E-409C-BE32-E72D297353CC}">
                    <c16:uniqueId val="{0000000B-D9F9-47F2-9D6F-26BB5A1D1BCD}"/>
                  </c:ext>
                </c:extLst>
              </c15:ser>
            </c15:filteredScatterSeries>
            <c15:filteredScatterSeries>
              <c15:ser>
                <c:idx val="5"/>
                <c:order val="5"/>
                <c:tx>
                  <c:v>Tank 5 Effluent Ortho-P</c:v>
                </c:tx>
                <c:spPr>
                  <a:ln w="25400" cap="rnd">
                    <a:noFill/>
                    <a:round/>
                  </a:ln>
                  <a:effectLst/>
                </c:spPr>
                <c:marker>
                  <c:symbol val="circle"/>
                  <c:size val="5"/>
                  <c:spPr>
                    <a:solidFill>
                      <a:srgbClr val="C00000"/>
                    </a:solidFill>
                    <a:ln w="9525">
                      <a:solidFill>
                        <a:srgbClr val="C00000"/>
                      </a:solidFill>
                    </a:ln>
                    <a:effectLst/>
                  </c:spPr>
                </c:marker>
                <c:trendline>
                  <c:spPr>
                    <a:ln w="25400" cap="rnd">
                      <a:solidFill>
                        <a:srgbClr val="C00000"/>
                      </a:solidFill>
                      <a:prstDash val="sysDot"/>
                    </a:ln>
                    <a:effectLst/>
                  </c:spPr>
                  <c:trendlineType val="movingAvg"/>
                  <c:period val="2"/>
                  <c:dispRSqr val="0"/>
                  <c:dispEq val="0"/>
                </c:trendline>
                <c:xVal>
                  <c:numRef>
                    <c:extLst xmlns:c15="http://schemas.microsoft.com/office/drawing/2012/chart">
                      <c:ext xmlns:c15="http://schemas.microsoft.com/office/drawing/2012/chart" uri="{02D57815-91ED-43cb-92C2-25804820EDAC}">
                        <c15:formulaRef>
                          <c15:sqref>'GAO Summary'!$S$2:$S$198</c15:sqref>
                        </c15:formulaRef>
                      </c:ext>
                    </c:extLst>
                    <c:numCache>
                      <c:formatCode>m/d/yyyy</c:formatCode>
                      <c:ptCount val="197"/>
                      <c:pt idx="0">
                        <c:v>42856</c:v>
                      </c:pt>
                      <c:pt idx="1">
                        <c:v>42857</c:v>
                      </c:pt>
                      <c:pt idx="2">
                        <c:v>42858</c:v>
                      </c:pt>
                      <c:pt idx="3">
                        <c:v>42859</c:v>
                      </c:pt>
                      <c:pt idx="4">
                        <c:v>42860</c:v>
                      </c:pt>
                      <c:pt idx="5">
                        <c:v>42861</c:v>
                      </c:pt>
                      <c:pt idx="6">
                        <c:v>42862</c:v>
                      </c:pt>
                      <c:pt idx="7">
                        <c:v>42863</c:v>
                      </c:pt>
                      <c:pt idx="8">
                        <c:v>42864</c:v>
                      </c:pt>
                      <c:pt idx="9">
                        <c:v>42865</c:v>
                      </c:pt>
                      <c:pt idx="10">
                        <c:v>42866</c:v>
                      </c:pt>
                      <c:pt idx="11">
                        <c:v>42867</c:v>
                      </c:pt>
                      <c:pt idx="12">
                        <c:v>42868</c:v>
                      </c:pt>
                      <c:pt idx="13">
                        <c:v>42869</c:v>
                      </c:pt>
                      <c:pt idx="14">
                        <c:v>42870</c:v>
                      </c:pt>
                      <c:pt idx="15">
                        <c:v>42871</c:v>
                      </c:pt>
                      <c:pt idx="16">
                        <c:v>42872</c:v>
                      </c:pt>
                      <c:pt idx="17">
                        <c:v>42873</c:v>
                      </c:pt>
                      <c:pt idx="18">
                        <c:v>42874</c:v>
                      </c:pt>
                      <c:pt idx="19">
                        <c:v>42875</c:v>
                      </c:pt>
                      <c:pt idx="20">
                        <c:v>42876</c:v>
                      </c:pt>
                      <c:pt idx="21">
                        <c:v>42877</c:v>
                      </c:pt>
                      <c:pt idx="22">
                        <c:v>42878</c:v>
                      </c:pt>
                      <c:pt idx="23">
                        <c:v>42879</c:v>
                      </c:pt>
                      <c:pt idx="24">
                        <c:v>42880</c:v>
                      </c:pt>
                      <c:pt idx="25">
                        <c:v>42881</c:v>
                      </c:pt>
                      <c:pt idx="26">
                        <c:v>42882</c:v>
                      </c:pt>
                      <c:pt idx="27">
                        <c:v>42883</c:v>
                      </c:pt>
                      <c:pt idx="28">
                        <c:v>42884</c:v>
                      </c:pt>
                      <c:pt idx="29">
                        <c:v>42885</c:v>
                      </c:pt>
                      <c:pt idx="30">
                        <c:v>42886</c:v>
                      </c:pt>
                      <c:pt idx="31">
                        <c:v>42887</c:v>
                      </c:pt>
                      <c:pt idx="32">
                        <c:v>42888</c:v>
                      </c:pt>
                      <c:pt idx="33">
                        <c:v>42889</c:v>
                      </c:pt>
                      <c:pt idx="34">
                        <c:v>42890</c:v>
                      </c:pt>
                      <c:pt idx="35">
                        <c:v>42891</c:v>
                      </c:pt>
                      <c:pt idx="36">
                        <c:v>42892</c:v>
                      </c:pt>
                      <c:pt idx="37">
                        <c:v>42893</c:v>
                      </c:pt>
                      <c:pt idx="38">
                        <c:v>42894</c:v>
                      </c:pt>
                      <c:pt idx="39">
                        <c:v>42895</c:v>
                      </c:pt>
                      <c:pt idx="40">
                        <c:v>42896</c:v>
                      </c:pt>
                      <c:pt idx="41">
                        <c:v>42897</c:v>
                      </c:pt>
                      <c:pt idx="42">
                        <c:v>42898</c:v>
                      </c:pt>
                      <c:pt idx="43">
                        <c:v>42899</c:v>
                      </c:pt>
                      <c:pt idx="44">
                        <c:v>42900</c:v>
                      </c:pt>
                      <c:pt idx="45">
                        <c:v>42901</c:v>
                      </c:pt>
                      <c:pt idx="46">
                        <c:v>42902</c:v>
                      </c:pt>
                      <c:pt idx="47">
                        <c:v>42903</c:v>
                      </c:pt>
                      <c:pt idx="48">
                        <c:v>42904</c:v>
                      </c:pt>
                      <c:pt idx="49">
                        <c:v>42905</c:v>
                      </c:pt>
                      <c:pt idx="50">
                        <c:v>42906</c:v>
                      </c:pt>
                      <c:pt idx="51">
                        <c:v>42907</c:v>
                      </c:pt>
                      <c:pt idx="52">
                        <c:v>42908</c:v>
                      </c:pt>
                      <c:pt idx="53">
                        <c:v>42909</c:v>
                      </c:pt>
                      <c:pt idx="54">
                        <c:v>42910</c:v>
                      </c:pt>
                      <c:pt idx="55">
                        <c:v>42911</c:v>
                      </c:pt>
                      <c:pt idx="56">
                        <c:v>42912</c:v>
                      </c:pt>
                      <c:pt idx="57">
                        <c:v>42913</c:v>
                      </c:pt>
                      <c:pt idx="58">
                        <c:v>42914</c:v>
                      </c:pt>
                      <c:pt idx="59">
                        <c:v>42915</c:v>
                      </c:pt>
                      <c:pt idx="60">
                        <c:v>42916</c:v>
                      </c:pt>
                      <c:pt idx="61">
                        <c:v>42917</c:v>
                      </c:pt>
                      <c:pt idx="62">
                        <c:v>42918</c:v>
                      </c:pt>
                      <c:pt idx="63">
                        <c:v>42919</c:v>
                      </c:pt>
                      <c:pt idx="64">
                        <c:v>42920</c:v>
                      </c:pt>
                      <c:pt idx="65">
                        <c:v>42921</c:v>
                      </c:pt>
                      <c:pt idx="66">
                        <c:v>42922</c:v>
                      </c:pt>
                      <c:pt idx="67">
                        <c:v>42923</c:v>
                      </c:pt>
                      <c:pt idx="68">
                        <c:v>42924</c:v>
                      </c:pt>
                      <c:pt idx="69">
                        <c:v>42925</c:v>
                      </c:pt>
                      <c:pt idx="70">
                        <c:v>42926</c:v>
                      </c:pt>
                      <c:pt idx="71">
                        <c:v>42927</c:v>
                      </c:pt>
                      <c:pt idx="72">
                        <c:v>42928</c:v>
                      </c:pt>
                      <c:pt idx="73">
                        <c:v>42929</c:v>
                      </c:pt>
                      <c:pt idx="74">
                        <c:v>42930</c:v>
                      </c:pt>
                      <c:pt idx="75">
                        <c:v>42931</c:v>
                      </c:pt>
                      <c:pt idx="76">
                        <c:v>42932</c:v>
                      </c:pt>
                      <c:pt idx="77">
                        <c:v>42933</c:v>
                      </c:pt>
                      <c:pt idx="78">
                        <c:v>42934</c:v>
                      </c:pt>
                      <c:pt idx="79">
                        <c:v>42935</c:v>
                      </c:pt>
                      <c:pt idx="80">
                        <c:v>42936</c:v>
                      </c:pt>
                      <c:pt idx="81">
                        <c:v>42937</c:v>
                      </c:pt>
                      <c:pt idx="82">
                        <c:v>42938</c:v>
                      </c:pt>
                      <c:pt idx="83">
                        <c:v>42939</c:v>
                      </c:pt>
                      <c:pt idx="84">
                        <c:v>42940</c:v>
                      </c:pt>
                      <c:pt idx="85">
                        <c:v>42941</c:v>
                      </c:pt>
                      <c:pt idx="86">
                        <c:v>42942</c:v>
                      </c:pt>
                      <c:pt idx="87">
                        <c:v>42943</c:v>
                      </c:pt>
                      <c:pt idx="88">
                        <c:v>42944</c:v>
                      </c:pt>
                      <c:pt idx="89">
                        <c:v>42945</c:v>
                      </c:pt>
                      <c:pt idx="90">
                        <c:v>42946</c:v>
                      </c:pt>
                      <c:pt idx="91">
                        <c:v>42947</c:v>
                      </c:pt>
                      <c:pt idx="92">
                        <c:v>42948</c:v>
                      </c:pt>
                      <c:pt idx="93">
                        <c:v>42949</c:v>
                      </c:pt>
                      <c:pt idx="94">
                        <c:v>42950</c:v>
                      </c:pt>
                      <c:pt idx="95">
                        <c:v>42951</c:v>
                      </c:pt>
                      <c:pt idx="96">
                        <c:v>42952</c:v>
                      </c:pt>
                      <c:pt idx="97">
                        <c:v>42953</c:v>
                      </c:pt>
                      <c:pt idx="98">
                        <c:v>42954</c:v>
                      </c:pt>
                      <c:pt idx="99">
                        <c:v>42955</c:v>
                      </c:pt>
                      <c:pt idx="100">
                        <c:v>42956</c:v>
                      </c:pt>
                      <c:pt idx="101">
                        <c:v>42957</c:v>
                      </c:pt>
                      <c:pt idx="102">
                        <c:v>42958</c:v>
                      </c:pt>
                      <c:pt idx="103">
                        <c:v>42959</c:v>
                      </c:pt>
                      <c:pt idx="104">
                        <c:v>42960</c:v>
                      </c:pt>
                      <c:pt idx="105">
                        <c:v>42961</c:v>
                      </c:pt>
                      <c:pt idx="106">
                        <c:v>42962</c:v>
                      </c:pt>
                      <c:pt idx="107">
                        <c:v>42963</c:v>
                      </c:pt>
                      <c:pt idx="108">
                        <c:v>42964</c:v>
                      </c:pt>
                      <c:pt idx="109">
                        <c:v>42965</c:v>
                      </c:pt>
                      <c:pt idx="110">
                        <c:v>42966</c:v>
                      </c:pt>
                      <c:pt idx="111">
                        <c:v>42967</c:v>
                      </c:pt>
                      <c:pt idx="112">
                        <c:v>42968</c:v>
                      </c:pt>
                      <c:pt idx="113">
                        <c:v>42969</c:v>
                      </c:pt>
                      <c:pt idx="114">
                        <c:v>42970</c:v>
                      </c:pt>
                      <c:pt idx="115">
                        <c:v>42971</c:v>
                      </c:pt>
                      <c:pt idx="116">
                        <c:v>42972</c:v>
                      </c:pt>
                      <c:pt idx="117">
                        <c:v>42973</c:v>
                      </c:pt>
                      <c:pt idx="118">
                        <c:v>42974</c:v>
                      </c:pt>
                      <c:pt idx="119">
                        <c:v>42975</c:v>
                      </c:pt>
                      <c:pt idx="120">
                        <c:v>42976</c:v>
                      </c:pt>
                      <c:pt idx="121">
                        <c:v>42977</c:v>
                      </c:pt>
                      <c:pt idx="122">
                        <c:v>42978</c:v>
                      </c:pt>
                      <c:pt idx="123">
                        <c:v>42979</c:v>
                      </c:pt>
                      <c:pt idx="124">
                        <c:v>42980</c:v>
                      </c:pt>
                      <c:pt idx="125">
                        <c:v>42981</c:v>
                      </c:pt>
                      <c:pt idx="126">
                        <c:v>42982</c:v>
                      </c:pt>
                      <c:pt idx="127">
                        <c:v>42983</c:v>
                      </c:pt>
                      <c:pt idx="128">
                        <c:v>42984</c:v>
                      </c:pt>
                      <c:pt idx="129">
                        <c:v>42985</c:v>
                      </c:pt>
                      <c:pt idx="130">
                        <c:v>42986</c:v>
                      </c:pt>
                      <c:pt idx="131">
                        <c:v>42987</c:v>
                      </c:pt>
                      <c:pt idx="132">
                        <c:v>42988</c:v>
                      </c:pt>
                      <c:pt idx="133">
                        <c:v>42989</c:v>
                      </c:pt>
                      <c:pt idx="134">
                        <c:v>42990</c:v>
                      </c:pt>
                      <c:pt idx="135">
                        <c:v>42991</c:v>
                      </c:pt>
                      <c:pt idx="136">
                        <c:v>42992</c:v>
                      </c:pt>
                      <c:pt idx="137">
                        <c:v>42993</c:v>
                      </c:pt>
                      <c:pt idx="138">
                        <c:v>42994</c:v>
                      </c:pt>
                      <c:pt idx="139">
                        <c:v>42995</c:v>
                      </c:pt>
                      <c:pt idx="140">
                        <c:v>42996</c:v>
                      </c:pt>
                      <c:pt idx="141">
                        <c:v>42997</c:v>
                      </c:pt>
                      <c:pt idx="142">
                        <c:v>42998</c:v>
                      </c:pt>
                      <c:pt idx="143">
                        <c:v>42999</c:v>
                      </c:pt>
                      <c:pt idx="144">
                        <c:v>43000</c:v>
                      </c:pt>
                      <c:pt idx="145">
                        <c:v>43001</c:v>
                      </c:pt>
                      <c:pt idx="146">
                        <c:v>43002</c:v>
                      </c:pt>
                      <c:pt idx="147">
                        <c:v>43003</c:v>
                      </c:pt>
                      <c:pt idx="148">
                        <c:v>43004</c:v>
                      </c:pt>
                      <c:pt idx="149">
                        <c:v>43005</c:v>
                      </c:pt>
                      <c:pt idx="150">
                        <c:v>43006</c:v>
                      </c:pt>
                      <c:pt idx="151">
                        <c:v>43007</c:v>
                      </c:pt>
                      <c:pt idx="152">
                        <c:v>43008</c:v>
                      </c:pt>
                      <c:pt idx="153">
                        <c:v>43009</c:v>
                      </c:pt>
                      <c:pt idx="154">
                        <c:v>43010</c:v>
                      </c:pt>
                      <c:pt idx="155">
                        <c:v>43011</c:v>
                      </c:pt>
                      <c:pt idx="156">
                        <c:v>43012</c:v>
                      </c:pt>
                      <c:pt idx="157">
                        <c:v>43013</c:v>
                      </c:pt>
                      <c:pt idx="158">
                        <c:v>43014</c:v>
                      </c:pt>
                      <c:pt idx="159">
                        <c:v>43015</c:v>
                      </c:pt>
                      <c:pt idx="160">
                        <c:v>43016</c:v>
                      </c:pt>
                      <c:pt idx="161">
                        <c:v>43017</c:v>
                      </c:pt>
                      <c:pt idx="162">
                        <c:v>43018</c:v>
                      </c:pt>
                      <c:pt idx="163">
                        <c:v>43019</c:v>
                      </c:pt>
                      <c:pt idx="164">
                        <c:v>43020</c:v>
                      </c:pt>
                      <c:pt idx="165">
                        <c:v>43021</c:v>
                      </c:pt>
                      <c:pt idx="166">
                        <c:v>43022</c:v>
                      </c:pt>
                      <c:pt idx="167">
                        <c:v>43023</c:v>
                      </c:pt>
                      <c:pt idx="168">
                        <c:v>43024</c:v>
                      </c:pt>
                      <c:pt idx="169">
                        <c:v>43025</c:v>
                      </c:pt>
                      <c:pt idx="170">
                        <c:v>43026</c:v>
                      </c:pt>
                      <c:pt idx="171">
                        <c:v>43027</c:v>
                      </c:pt>
                      <c:pt idx="172">
                        <c:v>43028</c:v>
                      </c:pt>
                      <c:pt idx="173">
                        <c:v>43029</c:v>
                      </c:pt>
                      <c:pt idx="174">
                        <c:v>43030</c:v>
                      </c:pt>
                      <c:pt idx="175">
                        <c:v>43031</c:v>
                      </c:pt>
                      <c:pt idx="176">
                        <c:v>43032</c:v>
                      </c:pt>
                      <c:pt idx="177">
                        <c:v>43033</c:v>
                      </c:pt>
                      <c:pt idx="178">
                        <c:v>43034</c:v>
                      </c:pt>
                      <c:pt idx="179">
                        <c:v>43035</c:v>
                      </c:pt>
                      <c:pt idx="180">
                        <c:v>43036</c:v>
                      </c:pt>
                      <c:pt idx="181">
                        <c:v>43037</c:v>
                      </c:pt>
                      <c:pt idx="182">
                        <c:v>43038</c:v>
                      </c:pt>
                      <c:pt idx="183">
                        <c:v>43039</c:v>
                      </c:pt>
                      <c:pt idx="184">
                        <c:v>43040</c:v>
                      </c:pt>
                      <c:pt idx="185">
                        <c:v>43041</c:v>
                      </c:pt>
                      <c:pt idx="186">
                        <c:v>43042</c:v>
                      </c:pt>
                      <c:pt idx="187">
                        <c:v>43043</c:v>
                      </c:pt>
                      <c:pt idx="188">
                        <c:v>43044</c:v>
                      </c:pt>
                      <c:pt idx="189">
                        <c:v>43045</c:v>
                      </c:pt>
                      <c:pt idx="190">
                        <c:v>43046</c:v>
                      </c:pt>
                      <c:pt idx="191">
                        <c:v>43047</c:v>
                      </c:pt>
                      <c:pt idx="192">
                        <c:v>43048</c:v>
                      </c:pt>
                      <c:pt idx="193">
                        <c:v>43049</c:v>
                      </c:pt>
                      <c:pt idx="194">
                        <c:v>43050</c:v>
                      </c:pt>
                      <c:pt idx="195">
                        <c:v>43051</c:v>
                      </c:pt>
                      <c:pt idx="196">
                        <c:v>43052</c:v>
                      </c:pt>
                    </c:numCache>
                  </c:numRef>
                </c:xVal>
                <c:yVal>
                  <c:numRef>
                    <c:extLst xmlns:c15="http://schemas.microsoft.com/office/drawing/2012/chart">
                      <c:ext xmlns:c15="http://schemas.microsoft.com/office/drawing/2012/chart" uri="{02D57815-91ED-43cb-92C2-25804820EDAC}">
                        <c15:formulaRef>
                          <c15:sqref>'GAO Summary'!$V$2:$V$198</c15:sqref>
                        </c15:formulaRef>
                      </c:ext>
                    </c:extLst>
                    <c:numCache>
                      <c:formatCode>0.00</c:formatCode>
                      <c:ptCount val="197"/>
                      <c:pt idx="0">
                        <c:v>0.2</c:v>
                      </c:pt>
                      <c:pt idx="1">
                        <c:v>0.23200000000000001</c:v>
                      </c:pt>
                      <c:pt idx="2">
                        <c:v>0.17299999999999999</c:v>
                      </c:pt>
                      <c:pt idx="3">
                        <c:v>0.45900000000000002</c:v>
                      </c:pt>
                      <c:pt idx="4">
                        <c:v>9.7000000000000003E-2</c:v>
                      </c:pt>
                      <c:pt idx="7">
                        <c:v>0.19900000000000001</c:v>
                      </c:pt>
                      <c:pt idx="8">
                        <c:v>0.219</c:v>
                      </c:pt>
                      <c:pt idx="9">
                        <c:v>9.8000000000000004E-2</c:v>
                      </c:pt>
                      <c:pt idx="10">
                        <c:v>0.39300000000000002</c:v>
                      </c:pt>
                      <c:pt idx="11">
                        <c:v>0.115</c:v>
                      </c:pt>
                      <c:pt idx="14">
                        <c:v>0.20899999999999999</c:v>
                      </c:pt>
                      <c:pt idx="15">
                        <c:v>0.32200000000000001</c:v>
                      </c:pt>
                      <c:pt idx="16">
                        <c:v>0.436</c:v>
                      </c:pt>
                      <c:pt idx="17">
                        <c:v>0.629</c:v>
                      </c:pt>
                      <c:pt idx="18">
                        <c:v>0.91800000000000004</c:v>
                      </c:pt>
                      <c:pt idx="21">
                        <c:v>0.186</c:v>
                      </c:pt>
                      <c:pt idx="22">
                        <c:v>0.39700000000000002</c:v>
                      </c:pt>
                      <c:pt idx="23">
                        <c:v>0.41699999999999998</c:v>
                      </c:pt>
                      <c:pt idx="24">
                        <c:v>3.3000000000000002E-2</c:v>
                      </c:pt>
                      <c:pt idx="25">
                        <c:v>2.4E-2</c:v>
                      </c:pt>
                      <c:pt idx="28">
                        <c:v>0.11899999999999999</c:v>
                      </c:pt>
                      <c:pt idx="29">
                        <c:v>0.106</c:v>
                      </c:pt>
                      <c:pt idx="30">
                        <c:v>2.7E-2</c:v>
                      </c:pt>
                      <c:pt idx="31">
                        <c:v>0.25900000000000001</c:v>
                      </c:pt>
                      <c:pt idx="32">
                        <c:v>0.11799999999999999</c:v>
                      </c:pt>
                      <c:pt idx="35">
                        <c:v>1.224</c:v>
                      </c:pt>
                      <c:pt idx="36">
                        <c:v>2.5999999999999999E-2</c:v>
                      </c:pt>
                      <c:pt idx="37">
                        <c:v>0.66300000000000003</c:v>
                      </c:pt>
                      <c:pt idx="38">
                        <c:v>5.2999999999999999E-2</c:v>
                      </c:pt>
                      <c:pt idx="39">
                        <c:v>0.11600000000000001</c:v>
                      </c:pt>
                      <c:pt idx="42">
                        <c:v>0.02</c:v>
                      </c:pt>
                      <c:pt idx="43" formatCode="General">
                        <c:v>0.02</c:v>
                      </c:pt>
                      <c:pt idx="44" formatCode="General">
                        <c:v>0.125</c:v>
                      </c:pt>
                      <c:pt idx="45" formatCode="General">
                        <c:v>0.39600000000000002</c:v>
                      </c:pt>
                      <c:pt idx="46" formatCode="General">
                        <c:v>3.4000000000000002E-2</c:v>
                      </c:pt>
                      <c:pt idx="49" formatCode="General">
                        <c:v>0.03</c:v>
                      </c:pt>
                      <c:pt idx="50" formatCode="General">
                        <c:v>2.5000000000000001E-2</c:v>
                      </c:pt>
                      <c:pt idx="51" formatCode="General">
                        <c:v>2.1000000000000001E-2</c:v>
                      </c:pt>
                      <c:pt idx="52" formatCode="General">
                        <c:v>2.4E-2</c:v>
                      </c:pt>
                      <c:pt idx="53" formatCode="General">
                        <c:v>0.02</c:v>
                      </c:pt>
                      <c:pt idx="56" formatCode="General">
                        <c:v>0.19600000000000001</c:v>
                      </c:pt>
                      <c:pt idx="57" formatCode="General">
                        <c:v>0.81599999999999995</c:v>
                      </c:pt>
                      <c:pt idx="58" formatCode="General">
                        <c:v>0.79900000000000004</c:v>
                      </c:pt>
                      <c:pt idx="59" formatCode="General">
                        <c:v>0.106</c:v>
                      </c:pt>
                      <c:pt idx="60">
                        <c:v>0.308</c:v>
                      </c:pt>
                      <c:pt idx="63">
                        <c:v>1.1000000000000001</c:v>
                      </c:pt>
                      <c:pt idx="64">
                        <c:v>2.556</c:v>
                      </c:pt>
                      <c:pt idx="65">
                        <c:v>2.3719999999999999</c:v>
                      </c:pt>
                      <c:pt idx="66">
                        <c:v>1.38</c:v>
                      </c:pt>
                      <c:pt idx="67">
                        <c:v>0.96399999999999997</c:v>
                      </c:pt>
                      <c:pt idx="70">
                        <c:v>1.87</c:v>
                      </c:pt>
                      <c:pt idx="71">
                        <c:v>1.33</c:v>
                      </c:pt>
                      <c:pt idx="72">
                        <c:v>1.391</c:v>
                      </c:pt>
                      <c:pt idx="73">
                        <c:v>0.46800000000000003</c:v>
                      </c:pt>
                      <c:pt idx="74">
                        <c:v>0.126</c:v>
                      </c:pt>
                      <c:pt idx="77">
                        <c:v>0.24299999999999999</c:v>
                      </c:pt>
                      <c:pt idx="78">
                        <c:v>0.36699999999999999</c:v>
                      </c:pt>
                      <c:pt idx="79">
                        <c:v>7.9000000000000001E-2</c:v>
                      </c:pt>
                      <c:pt idx="80">
                        <c:v>0.73899999999999999</c:v>
                      </c:pt>
                      <c:pt idx="81">
                        <c:v>5.5E-2</c:v>
                      </c:pt>
                      <c:pt idx="84">
                        <c:v>0.246</c:v>
                      </c:pt>
                      <c:pt idx="85">
                        <c:v>0.29399999999999998</c:v>
                      </c:pt>
                      <c:pt idx="86">
                        <c:v>0.42699999999999999</c:v>
                      </c:pt>
                      <c:pt idx="87">
                        <c:v>0.747</c:v>
                      </c:pt>
                      <c:pt idx="88">
                        <c:v>0.13800000000000001</c:v>
                      </c:pt>
                      <c:pt idx="91">
                        <c:v>0.218</c:v>
                      </c:pt>
                      <c:pt idx="92">
                        <c:v>0.19900000000000001</c:v>
                      </c:pt>
                      <c:pt idx="93">
                        <c:v>0.106</c:v>
                      </c:pt>
                      <c:pt idx="94">
                        <c:v>0.03</c:v>
                      </c:pt>
                      <c:pt idx="95">
                        <c:v>2.5000000000000001E-2</c:v>
                      </c:pt>
                      <c:pt idx="98">
                        <c:v>0.18099999999999999</c:v>
                      </c:pt>
                      <c:pt idx="99">
                        <c:v>7.5999999999999998E-2</c:v>
                      </c:pt>
                      <c:pt idx="100">
                        <c:v>5.6000000000000001E-2</c:v>
                      </c:pt>
                      <c:pt idx="101">
                        <c:v>5.2999999999999999E-2</c:v>
                      </c:pt>
                      <c:pt idx="102">
                        <c:v>5.6000000000000001E-2</c:v>
                      </c:pt>
                      <c:pt idx="105">
                        <c:v>5.5E-2</c:v>
                      </c:pt>
                      <c:pt idx="106">
                        <c:v>0.123</c:v>
                      </c:pt>
                      <c:pt idx="107">
                        <c:v>0.25600000000000001</c:v>
                      </c:pt>
                      <c:pt idx="108">
                        <c:v>0.25800000000000001</c:v>
                      </c:pt>
                      <c:pt idx="109">
                        <c:v>0.316</c:v>
                      </c:pt>
                      <c:pt idx="112">
                        <c:v>7.4999999999999997E-2</c:v>
                      </c:pt>
                      <c:pt idx="113">
                        <c:v>7.3999999999999996E-2</c:v>
                      </c:pt>
                      <c:pt idx="114">
                        <c:v>7.8E-2</c:v>
                      </c:pt>
                      <c:pt idx="115">
                        <c:v>8.2000000000000003E-2</c:v>
                      </c:pt>
                      <c:pt idx="116">
                        <c:v>0.154</c:v>
                      </c:pt>
                      <c:pt idx="119">
                        <c:v>0.748</c:v>
                      </c:pt>
                      <c:pt idx="120">
                        <c:v>1.222</c:v>
                      </c:pt>
                      <c:pt idx="121">
                        <c:v>0.29299999999999998</c:v>
                      </c:pt>
                      <c:pt idx="122">
                        <c:v>0.04</c:v>
                      </c:pt>
                      <c:pt idx="123">
                        <c:v>3.1E-2</c:v>
                      </c:pt>
                      <c:pt idx="126">
                        <c:v>0.218</c:v>
                      </c:pt>
                      <c:pt idx="127">
                        <c:v>0.68700000000000006</c:v>
                      </c:pt>
                      <c:pt idx="128">
                        <c:v>1.927</c:v>
                      </c:pt>
                      <c:pt idx="129">
                        <c:v>1.139</c:v>
                      </c:pt>
                      <c:pt idx="130">
                        <c:v>0.92100000000000004</c:v>
                      </c:pt>
                      <c:pt idx="133">
                        <c:v>7.3999999999999996E-2</c:v>
                      </c:pt>
                      <c:pt idx="134">
                        <c:v>2.798</c:v>
                      </c:pt>
                      <c:pt idx="135">
                        <c:v>0.33700000000000002</c:v>
                      </c:pt>
                      <c:pt idx="136">
                        <c:v>0.13100000000000001</c:v>
                      </c:pt>
                      <c:pt idx="137">
                        <c:v>4.2000000000000003E-2</c:v>
                      </c:pt>
                      <c:pt idx="140">
                        <c:v>0.35899999999999999</c:v>
                      </c:pt>
                      <c:pt idx="141">
                        <c:v>1.147</c:v>
                      </c:pt>
                      <c:pt idx="142">
                        <c:v>9.4E-2</c:v>
                      </c:pt>
                      <c:pt idx="143">
                        <c:v>0.14599999999999999</c:v>
                      </c:pt>
                      <c:pt idx="144">
                        <c:v>5.3999999999999999E-2</c:v>
                      </c:pt>
                      <c:pt idx="147">
                        <c:v>7.8E-2</c:v>
                      </c:pt>
                      <c:pt idx="148">
                        <c:v>0.254</c:v>
                      </c:pt>
                      <c:pt idx="149">
                        <c:v>0.83399999999999996</c:v>
                      </c:pt>
                      <c:pt idx="150">
                        <c:v>0.61699999999999999</c:v>
                      </c:pt>
                      <c:pt idx="151">
                        <c:v>1.387</c:v>
                      </c:pt>
                      <c:pt idx="154">
                        <c:v>2.1459999999999999</c:v>
                      </c:pt>
                      <c:pt idx="155">
                        <c:v>2.34</c:v>
                      </c:pt>
                      <c:pt idx="156">
                        <c:v>1.7170000000000001</c:v>
                      </c:pt>
                      <c:pt idx="157">
                        <c:v>0.52700000000000002</c:v>
                      </c:pt>
                      <c:pt idx="158">
                        <c:v>9.4E-2</c:v>
                      </c:pt>
                      <c:pt idx="161">
                        <c:v>1.26</c:v>
                      </c:pt>
                      <c:pt idx="162" formatCode="General">
                        <c:v>1.1279999999999999</c:v>
                      </c:pt>
                      <c:pt idx="163" formatCode="General">
                        <c:v>0.64700000000000002</c:v>
                      </c:pt>
                      <c:pt idx="164" formatCode="General">
                        <c:v>0.53600000000000003</c:v>
                      </c:pt>
                      <c:pt idx="165" formatCode="General">
                        <c:v>0.115</c:v>
                      </c:pt>
                      <c:pt idx="168" formatCode="General">
                        <c:v>7.4999999999999997E-2</c:v>
                      </c:pt>
                      <c:pt idx="169" formatCode="General">
                        <c:v>8.1000000000000003E-2</c:v>
                      </c:pt>
                      <c:pt idx="170" formatCode="General">
                        <c:v>0.25600000000000001</c:v>
                      </c:pt>
                      <c:pt idx="171" formatCode="General">
                        <c:v>0.26800000000000002</c:v>
                      </c:pt>
                      <c:pt idx="172" formatCode="General">
                        <c:v>0.11600000000000001</c:v>
                      </c:pt>
                      <c:pt idx="175" formatCode="General">
                        <c:v>4.2999999999999997E-2</c:v>
                      </c:pt>
                      <c:pt idx="176" formatCode="General">
                        <c:v>5.2999999999999999E-2</c:v>
                      </c:pt>
                      <c:pt idx="177" formatCode="General">
                        <c:v>0.03</c:v>
                      </c:pt>
                      <c:pt idx="178" formatCode="General">
                        <c:v>4.7E-2</c:v>
                      </c:pt>
                      <c:pt idx="179" formatCode="General">
                        <c:v>0.14299999999999999</c:v>
                      </c:pt>
                      <c:pt idx="182" formatCode="General">
                        <c:v>1.0880000000000001</c:v>
                      </c:pt>
                      <c:pt idx="183" formatCode="General">
                        <c:v>1.5669999999999999</c:v>
                      </c:pt>
                      <c:pt idx="184" formatCode="General">
                        <c:v>0.28000000000000003</c:v>
                      </c:pt>
                      <c:pt idx="185" formatCode="General">
                        <c:v>0.23799999999999999</c:v>
                      </c:pt>
                      <c:pt idx="186" formatCode="General">
                        <c:v>7.0999999999999994E-2</c:v>
                      </c:pt>
                      <c:pt idx="189" formatCode="General">
                        <c:v>0.47699999999999998</c:v>
                      </c:pt>
                      <c:pt idx="190" formatCode="General">
                        <c:v>2.1</c:v>
                      </c:pt>
                      <c:pt idx="191" formatCode="General">
                        <c:v>0.40799999999999997</c:v>
                      </c:pt>
                      <c:pt idx="192" formatCode="General">
                        <c:v>0.251</c:v>
                      </c:pt>
                      <c:pt idx="193" formatCode="General">
                        <c:v>0.33</c:v>
                      </c:pt>
                      <c:pt idx="196" formatCode="General">
                        <c:v>0.371</c:v>
                      </c:pt>
                    </c:numCache>
                  </c:numRef>
                </c:yVal>
                <c:smooth val="0"/>
                <c:extLst xmlns:c15="http://schemas.microsoft.com/office/drawing/2012/chart">
                  <c:ext xmlns:c16="http://schemas.microsoft.com/office/drawing/2014/chart" uri="{C3380CC4-5D6E-409C-BE32-E72D297353CC}">
                    <c16:uniqueId val="{0000000D-D9F9-47F2-9D6F-26BB5A1D1BCD}"/>
                  </c:ext>
                </c:extLst>
              </c15:ser>
            </c15:filteredScatterSeries>
            <c15:filteredScatterSeries>
              <c15:ser>
                <c:idx val="6"/>
                <c:order val="6"/>
                <c:tx>
                  <c:v>Tank 6 effluent Orho-P</c:v>
                </c:tx>
                <c:spPr>
                  <a:ln w="25400" cap="rnd">
                    <a:noFill/>
                    <a:round/>
                  </a:ln>
                  <a:effectLst/>
                </c:spPr>
                <c:marker>
                  <c:symbol val="circle"/>
                  <c:size val="5"/>
                  <c:spPr>
                    <a:solidFill>
                      <a:srgbClr val="92D050"/>
                    </a:solidFill>
                    <a:ln w="9525">
                      <a:solidFill>
                        <a:srgbClr val="92D050"/>
                      </a:solidFill>
                    </a:ln>
                    <a:effectLst/>
                  </c:spPr>
                </c:marker>
                <c:trendline>
                  <c:spPr>
                    <a:ln w="19050" cap="rnd">
                      <a:solidFill>
                        <a:schemeClr val="accent1">
                          <a:lumMod val="60000"/>
                        </a:schemeClr>
                      </a:solidFill>
                      <a:prstDash val="sysDot"/>
                    </a:ln>
                    <a:effectLst/>
                  </c:spPr>
                  <c:trendlineType val="movingAvg"/>
                  <c:period val="2"/>
                  <c:dispRSqr val="0"/>
                  <c:dispEq val="0"/>
                </c:trendline>
                <c:trendline>
                  <c:spPr>
                    <a:ln w="25400" cap="rnd">
                      <a:solidFill>
                        <a:srgbClr val="92D050"/>
                      </a:solidFill>
                      <a:prstDash val="sysDot"/>
                    </a:ln>
                    <a:effectLst/>
                  </c:spPr>
                  <c:trendlineType val="movingAvg"/>
                  <c:period val="2"/>
                  <c:dispRSqr val="0"/>
                  <c:dispEq val="0"/>
                </c:trendline>
                <c:xVal>
                  <c:numRef>
                    <c:extLst xmlns:c15="http://schemas.microsoft.com/office/drawing/2012/chart">
                      <c:ext xmlns:c15="http://schemas.microsoft.com/office/drawing/2012/chart" uri="{02D57815-91ED-43cb-92C2-25804820EDAC}">
                        <c15:formulaRef>
                          <c15:sqref>'GAO Summary'!$S$2:$S$198</c15:sqref>
                        </c15:formulaRef>
                      </c:ext>
                    </c:extLst>
                    <c:numCache>
                      <c:formatCode>m/d/yyyy</c:formatCode>
                      <c:ptCount val="197"/>
                      <c:pt idx="0">
                        <c:v>42856</c:v>
                      </c:pt>
                      <c:pt idx="1">
                        <c:v>42857</c:v>
                      </c:pt>
                      <c:pt idx="2">
                        <c:v>42858</c:v>
                      </c:pt>
                      <c:pt idx="3">
                        <c:v>42859</c:v>
                      </c:pt>
                      <c:pt idx="4">
                        <c:v>42860</c:v>
                      </c:pt>
                      <c:pt idx="5">
                        <c:v>42861</c:v>
                      </c:pt>
                      <c:pt idx="6">
                        <c:v>42862</c:v>
                      </c:pt>
                      <c:pt idx="7">
                        <c:v>42863</c:v>
                      </c:pt>
                      <c:pt idx="8">
                        <c:v>42864</c:v>
                      </c:pt>
                      <c:pt idx="9">
                        <c:v>42865</c:v>
                      </c:pt>
                      <c:pt idx="10">
                        <c:v>42866</c:v>
                      </c:pt>
                      <c:pt idx="11">
                        <c:v>42867</c:v>
                      </c:pt>
                      <c:pt idx="12">
                        <c:v>42868</c:v>
                      </c:pt>
                      <c:pt idx="13">
                        <c:v>42869</c:v>
                      </c:pt>
                      <c:pt idx="14">
                        <c:v>42870</c:v>
                      </c:pt>
                      <c:pt idx="15">
                        <c:v>42871</c:v>
                      </c:pt>
                      <c:pt idx="16">
                        <c:v>42872</c:v>
                      </c:pt>
                      <c:pt idx="17">
                        <c:v>42873</c:v>
                      </c:pt>
                      <c:pt idx="18">
                        <c:v>42874</c:v>
                      </c:pt>
                      <c:pt idx="19">
                        <c:v>42875</c:v>
                      </c:pt>
                      <c:pt idx="20">
                        <c:v>42876</c:v>
                      </c:pt>
                      <c:pt idx="21">
                        <c:v>42877</c:v>
                      </c:pt>
                      <c:pt idx="22">
                        <c:v>42878</c:v>
                      </c:pt>
                      <c:pt idx="23">
                        <c:v>42879</c:v>
                      </c:pt>
                      <c:pt idx="24">
                        <c:v>42880</c:v>
                      </c:pt>
                      <c:pt idx="25">
                        <c:v>42881</c:v>
                      </c:pt>
                      <c:pt idx="26">
                        <c:v>42882</c:v>
                      </c:pt>
                      <c:pt idx="27">
                        <c:v>42883</c:v>
                      </c:pt>
                      <c:pt idx="28">
                        <c:v>42884</c:v>
                      </c:pt>
                      <c:pt idx="29">
                        <c:v>42885</c:v>
                      </c:pt>
                      <c:pt idx="30">
                        <c:v>42886</c:v>
                      </c:pt>
                      <c:pt idx="31">
                        <c:v>42887</c:v>
                      </c:pt>
                      <c:pt idx="32">
                        <c:v>42888</c:v>
                      </c:pt>
                      <c:pt idx="33">
                        <c:v>42889</c:v>
                      </c:pt>
                      <c:pt idx="34">
                        <c:v>42890</c:v>
                      </c:pt>
                      <c:pt idx="35">
                        <c:v>42891</c:v>
                      </c:pt>
                      <c:pt idx="36">
                        <c:v>42892</c:v>
                      </c:pt>
                      <c:pt idx="37">
                        <c:v>42893</c:v>
                      </c:pt>
                      <c:pt idx="38">
                        <c:v>42894</c:v>
                      </c:pt>
                      <c:pt idx="39">
                        <c:v>42895</c:v>
                      </c:pt>
                      <c:pt idx="40">
                        <c:v>42896</c:v>
                      </c:pt>
                      <c:pt idx="41">
                        <c:v>42897</c:v>
                      </c:pt>
                      <c:pt idx="42">
                        <c:v>42898</c:v>
                      </c:pt>
                      <c:pt idx="43">
                        <c:v>42899</c:v>
                      </c:pt>
                      <c:pt idx="44">
                        <c:v>42900</c:v>
                      </c:pt>
                      <c:pt idx="45">
                        <c:v>42901</c:v>
                      </c:pt>
                      <c:pt idx="46">
                        <c:v>42902</c:v>
                      </c:pt>
                      <c:pt idx="47">
                        <c:v>42903</c:v>
                      </c:pt>
                      <c:pt idx="48">
                        <c:v>42904</c:v>
                      </c:pt>
                      <c:pt idx="49">
                        <c:v>42905</c:v>
                      </c:pt>
                      <c:pt idx="50">
                        <c:v>42906</c:v>
                      </c:pt>
                      <c:pt idx="51">
                        <c:v>42907</c:v>
                      </c:pt>
                      <c:pt idx="52">
                        <c:v>42908</c:v>
                      </c:pt>
                      <c:pt idx="53">
                        <c:v>42909</c:v>
                      </c:pt>
                      <c:pt idx="54">
                        <c:v>42910</c:v>
                      </c:pt>
                      <c:pt idx="55">
                        <c:v>42911</c:v>
                      </c:pt>
                      <c:pt idx="56">
                        <c:v>42912</c:v>
                      </c:pt>
                      <c:pt idx="57">
                        <c:v>42913</c:v>
                      </c:pt>
                      <c:pt idx="58">
                        <c:v>42914</c:v>
                      </c:pt>
                      <c:pt idx="59">
                        <c:v>42915</c:v>
                      </c:pt>
                      <c:pt idx="60">
                        <c:v>42916</c:v>
                      </c:pt>
                      <c:pt idx="61">
                        <c:v>42917</c:v>
                      </c:pt>
                      <c:pt idx="62">
                        <c:v>42918</c:v>
                      </c:pt>
                      <c:pt idx="63">
                        <c:v>42919</c:v>
                      </c:pt>
                      <c:pt idx="64">
                        <c:v>42920</c:v>
                      </c:pt>
                      <c:pt idx="65">
                        <c:v>42921</c:v>
                      </c:pt>
                      <c:pt idx="66">
                        <c:v>42922</c:v>
                      </c:pt>
                      <c:pt idx="67">
                        <c:v>42923</c:v>
                      </c:pt>
                      <c:pt idx="68">
                        <c:v>42924</c:v>
                      </c:pt>
                      <c:pt idx="69">
                        <c:v>42925</c:v>
                      </c:pt>
                      <c:pt idx="70">
                        <c:v>42926</c:v>
                      </c:pt>
                      <c:pt idx="71">
                        <c:v>42927</c:v>
                      </c:pt>
                      <c:pt idx="72">
                        <c:v>42928</c:v>
                      </c:pt>
                      <c:pt idx="73">
                        <c:v>42929</c:v>
                      </c:pt>
                      <c:pt idx="74">
                        <c:v>42930</c:v>
                      </c:pt>
                      <c:pt idx="75">
                        <c:v>42931</c:v>
                      </c:pt>
                      <c:pt idx="76">
                        <c:v>42932</c:v>
                      </c:pt>
                      <c:pt idx="77">
                        <c:v>42933</c:v>
                      </c:pt>
                      <c:pt idx="78">
                        <c:v>42934</c:v>
                      </c:pt>
                      <c:pt idx="79">
                        <c:v>42935</c:v>
                      </c:pt>
                      <c:pt idx="80">
                        <c:v>42936</c:v>
                      </c:pt>
                      <c:pt idx="81">
                        <c:v>42937</c:v>
                      </c:pt>
                      <c:pt idx="82">
                        <c:v>42938</c:v>
                      </c:pt>
                      <c:pt idx="83">
                        <c:v>42939</c:v>
                      </c:pt>
                      <c:pt idx="84">
                        <c:v>42940</c:v>
                      </c:pt>
                      <c:pt idx="85">
                        <c:v>42941</c:v>
                      </c:pt>
                      <c:pt idx="86">
                        <c:v>42942</c:v>
                      </c:pt>
                      <c:pt idx="87">
                        <c:v>42943</c:v>
                      </c:pt>
                      <c:pt idx="88">
                        <c:v>42944</c:v>
                      </c:pt>
                      <c:pt idx="89">
                        <c:v>42945</c:v>
                      </c:pt>
                      <c:pt idx="90">
                        <c:v>42946</c:v>
                      </c:pt>
                      <c:pt idx="91">
                        <c:v>42947</c:v>
                      </c:pt>
                      <c:pt idx="92">
                        <c:v>42948</c:v>
                      </c:pt>
                      <c:pt idx="93">
                        <c:v>42949</c:v>
                      </c:pt>
                      <c:pt idx="94">
                        <c:v>42950</c:v>
                      </c:pt>
                      <c:pt idx="95">
                        <c:v>42951</c:v>
                      </c:pt>
                      <c:pt idx="96">
                        <c:v>42952</c:v>
                      </c:pt>
                      <c:pt idx="97">
                        <c:v>42953</c:v>
                      </c:pt>
                      <c:pt idx="98">
                        <c:v>42954</c:v>
                      </c:pt>
                      <c:pt idx="99">
                        <c:v>42955</c:v>
                      </c:pt>
                      <c:pt idx="100">
                        <c:v>42956</c:v>
                      </c:pt>
                      <c:pt idx="101">
                        <c:v>42957</c:v>
                      </c:pt>
                      <c:pt idx="102">
                        <c:v>42958</c:v>
                      </c:pt>
                      <c:pt idx="103">
                        <c:v>42959</c:v>
                      </c:pt>
                      <c:pt idx="104">
                        <c:v>42960</c:v>
                      </c:pt>
                      <c:pt idx="105">
                        <c:v>42961</c:v>
                      </c:pt>
                      <c:pt idx="106">
                        <c:v>42962</c:v>
                      </c:pt>
                      <c:pt idx="107">
                        <c:v>42963</c:v>
                      </c:pt>
                      <c:pt idx="108">
                        <c:v>42964</c:v>
                      </c:pt>
                      <c:pt idx="109">
                        <c:v>42965</c:v>
                      </c:pt>
                      <c:pt idx="110">
                        <c:v>42966</c:v>
                      </c:pt>
                      <c:pt idx="111">
                        <c:v>42967</c:v>
                      </c:pt>
                      <c:pt idx="112">
                        <c:v>42968</c:v>
                      </c:pt>
                      <c:pt idx="113">
                        <c:v>42969</c:v>
                      </c:pt>
                      <c:pt idx="114">
                        <c:v>42970</c:v>
                      </c:pt>
                      <c:pt idx="115">
                        <c:v>42971</c:v>
                      </c:pt>
                      <c:pt idx="116">
                        <c:v>42972</c:v>
                      </c:pt>
                      <c:pt idx="117">
                        <c:v>42973</c:v>
                      </c:pt>
                      <c:pt idx="118">
                        <c:v>42974</c:v>
                      </c:pt>
                      <c:pt idx="119">
                        <c:v>42975</c:v>
                      </c:pt>
                      <c:pt idx="120">
                        <c:v>42976</c:v>
                      </c:pt>
                      <c:pt idx="121">
                        <c:v>42977</c:v>
                      </c:pt>
                      <c:pt idx="122">
                        <c:v>42978</c:v>
                      </c:pt>
                      <c:pt idx="123">
                        <c:v>42979</c:v>
                      </c:pt>
                      <c:pt idx="124">
                        <c:v>42980</c:v>
                      </c:pt>
                      <c:pt idx="125">
                        <c:v>42981</c:v>
                      </c:pt>
                      <c:pt idx="126">
                        <c:v>42982</c:v>
                      </c:pt>
                      <c:pt idx="127">
                        <c:v>42983</c:v>
                      </c:pt>
                      <c:pt idx="128">
                        <c:v>42984</c:v>
                      </c:pt>
                      <c:pt idx="129">
                        <c:v>42985</c:v>
                      </c:pt>
                      <c:pt idx="130">
                        <c:v>42986</c:v>
                      </c:pt>
                      <c:pt idx="131">
                        <c:v>42987</c:v>
                      </c:pt>
                      <c:pt idx="132">
                        <c:v>42988</c:v>
                      </c:pt>
                      <c:pt idx="133">
                        <c:v>42989</c:v>
                      </c:pt>
                      <c:pt idx="134">
                        <c:v>42990</c:v>
                      </c:pt>
                      <c:pt idx="135">
                        <c:v>42991</c:v>
                      </c:pt>
                      <c:pt idx="136">
                        <c:v>42992</c:v>
                      </c:pt>
                      <c:pt idx="137">
                        <c:v>42993</c:v>
                      </c:pt>
                      <c:pt idx="138">
                        <c:v>42994</c:v>
                      </c:pt>
                      <c:pt idx="139">
                        <c:v>42995</c:v>
                      </c:pt>
                      <c:pt idx="140">
                        <c:v>42996</c:v>
                      </c:pt>
                      <c:pt idx="141">
                        <c:v>42997</c:v>
                      </c:pt>
                      <c:pt idx="142">
                        <c:v>42998</c:v>
                      </c:pt>
                      <c:pt idx="143">
                        <c:v>42999</c:v>
                      </c:pt>
                      <c:pt idx="144">
                        <c:v>43000</c:v>
                      </c:pt>
                      <c:pt idx="145">
                        <c:v>43001</c:v>
                      </c:pt>
                      <c:pt idx="146">
                        <c:v>43002</c:v>
                      </c:pt>
                      <c:pt idx="147">
                        <c:v>43003</c:v>
                      </c:pt>
                      <c:pt idx="148">
                        <c:v>43004</c:v>
                      </c:pt>
                      <c:pt idx="149">
                        <c:v>43005</c:v>
                      </c:pt>
                      <c:pt idx="150">
                        <c:v>43006</c:v>
                      </c:pt>
                      <c:pt idx="151">
                        <c:v>43007</c:v>
                      </c:pt>
                      <c:pt idx="152">
                        <c:v>43008</c:v>
                      </c:pt>
                      <c:pt idx="153">
                        <c:v>43009</c:v>
                      </c:pt>
                      <c:pt idx="154">
                        <c:v>43010</c:v>
                      </c:pt>
                      <c:pt idx="155">
                        <c:v>43011</c:v>
                      </c:pt>
                      <c:pt idx="156">
                        <c:v>43012</c:v>
                      </c:pt>
                      <c:pt idx="157">
                        <c:v>43013</c:v>
                      </c:pt>
                      <c:pt idx="158">
                        <c:v>43014</c:v>
                      </c:pt>
                      <c:pt idx="159">
                        <c:v>43015</c:v>
                      </c:pt>
                      <c:pt idx="160">
                        <c:v>43016</c:v>
                      </c:pt>
                      <c:pt idx="161">
                        <c:v>43017</c:v>
                      </c:pt>
                      <c:pt idx="162">
                        <c:v>43018</c:v>
                      </c:pt>
                      <c:pt idx="163">
                        <c:v>43019</c:v>
                      </c:pt>
                      <c:pt idx="164">
                        <c:v>43020</c:v>
                      </c:pt>
                      <c:pt idx="165">
                        <c:v>43021</c:v>
                      </c:pt>
                      <c:pt idx="166">
                        <c:v>43022</c:v>
                      </c:pt>
                      <c:pt idx="167">
                        <c:v>43023</c:v>
                      </c:pt>
                      <c:pt idx="168">
                        <c:v>43024</c:v>
                      </c:pt>
                      <c:pt idx="169">
                        <c:v>43025</c:v>
                      </c:pt>
                      <c:pt idx="170">
                        <c:v>43026</c:v>
                      </c:pt>
                      <c:pt idx="171">
                        <c:v>43027</c:v>
                      </c:pt>
                      <c:pt idx="172">
                        <c:v>43028</c:v>
                      </c:pt>
                      <c:pt idx="173">
                        <c:v>43029</c:v>
                      </c:pt>
                      <c:pt idx="174">
                        <c:v>43030</c:v>
                      </c:pt>
                      <c:pt idx="175">
                        <c:v>43031</c:v>
                      </c:pt>
                      <c:pt idx="176">
                        <c:v>43032</c:v>
                      </c:pt>
                      <c:pt idx="177">
                        <c:v>43033</c:v>
                      </c:pt>
                      <c:pt idx="178">
                        <c:v>43034</c:v>
                      </c:pt>
                      <c:pt idx="179">
                        <c:v>43035</c:v>
                      </c:pt>
                      <c:pt idx="180">
                        <c:v>43036</c:v>
                      </c:pt>
                      <c:pt idx="181">
                        <c:v>43037</c:v>
                      </c:pt>
                      <c:pt idx="182">
                        <c:v>43038</c:v>
                      </c:pt>
                      <c:pt idx="183">
                        <c:v>43039</c:v>
                      </c:pt>
                      <c:pt idx="184">
                        <c:v>43040</c:v>
                      </c:pt>
                      <c:pt idx="185">
                        <c:v>43041</c:v>
                      </c:pt>
                      <c:pt idx="186">
                        <c:v>43042</c:v>
                      </c:pt>
                      <c:pt idx="187">
                        <c:v>43043</c:v>
                      </c:pt>
                      <c:pt idx="188">
                        <c:v>43044</c:v>
                      </c:pt>
                      <c:pt idx="189">
                        <c:v>43045</c:v>
                      </c:pt>
                      <c:pt idx="190">
                        <c:v>43046</c:v>
                      </c:pt>
                      <c:pt idx="191">
                        <c:v>43047</c:v>
                      </c:pt>
                      <c:pt idx="192">
                        <c:v>43048</c:v>
                      </c:pt>
                      <c:pt idx="193">
                        <c:v>43049</c:v>
                      </c:pt>
                      <c:pt idx="194">
                        <c:v>43050</c:v>
                      </c:pt>
                      <c:pt idx="195">
                        <c:v>43051</c:v>
                      </c:pt>
                      <c:pt idx="196">
                        <c:v>43052</c:v>
                      </c:pt>
                    </c:numCache>
                  </c:numRef>
                </c:xVal>
                <c:yVal>
                  <c:numRef>
                    <c:extLst xmlns:c15="http://schemas.microsoft.com/office/drawing/2012/chart">
                      <c:ext xmlns:c15="http://schemas.microsoft.com/office/drawing/2012/chart" uri="{02D57815-91ED-43cb-92C2-25804820EDAC}">
                        <c15:formulaRef>
                          <c15:sqref>'GAO Summary'!$W$2:$W$198</c15:sqref>
                        </c15:formulaRef>
                      </c:ext>
                    </c:extLst>
                    <c:numCache>
                      <c:formatCode>0.00</c:formatCode>
                      <c:ptCount val="197"/>
                      <c:pt idx="0">
                        <c:v>0.318</c:v>
                      </c:pt>
                      <c:pt idx="1">
                        <c:v>0.252</c:v>
                      </c:pt>
                      <c:pt idx="2">
                        <c:v>0.218</c:v>
                      </c:pt>
                      <c:pt idx="3">
                        <c:v>0.501</c:v>
                      </c:pt>
                      <c:pt idx="4">
                        <c:v>7.6999999999999999E-2</c:v>
                      </c:pt>
                      <c:pt idx="7">
                        <c:v>0.22800000000000001</c:v>
                      </c:pt>
                      <c:pt idx="8">
                        <c:v>0.23599999999999999</c:v>
                      </c:pt>
                      <c:pt idx="9">
                        <c:v>0.08</c:v>
                      </c:pt>
                      <c:pt idx="10">
                        <c:v>0.46600000000000003</c:v>
                      </c:pt>
                      <c:pt idx="11">
                        <c:v>0.111</c:v>
                      </c:pt>
                      <c:pt idx="14">
                        <c:v>0.23200000000000001</c:v>
                      </c:pt>
                      <c:pt idx="15">
                        <c:v>0.42099999999999999</c:v>
                      </c:pt>
                      <c:pt idx="16">
                        <c:v>0.44</c:v>
                      </c:pt>
                      <c:pt idx="17">
                        <c:v>0.58599999999999997</c:v>
                      </c:pt>
                      <c:pt idx="18">
                        <c:v>0.86199999999999999</c:v>
                      </c:pt>
                      <c:pt idx="21">
                        <c:v>0.10199999999999999</c:v>
                      </c:pt>
                      <c:pt idx="22">
                        <c:v>5.6000000000000001E-2</c:v>
                      </c:pt>
                      <c:pt idx="23">
                        <c:v>0.21</c:v>
                      </c:pt>
                      <c:pt idx="24">
                        <c:v>2.5000000000000001E-2</c:v>
                      </c:pt>
                      <c:pt idx="25">
                        <c:v>2.1999999999999999E-2</c:v>
                      </c:pt>
                      <c:pt idx="28">
                        <c:v>0.106</c:v>
                      </c:pt>
                      <c:pt idx="29">
                        <c:v>7.5999999999999998E-2</c:v>
                      </c:pt>
                      <c:pt idx="30">
                        <c:v>2.5000000000000001E-2</c:v>
                      </c:pt>
                      <c:pt idx="31">
                        <c:v>0.249</c:v>
                      </c:pt>
                      <c:pt idx="32">
                        <c:v>4.9000000000000002E-2</c:v>
                      </c:pt>
                      <c:pt idx="35">
                        <c:v>1.2729999999999999</c:v>
                      </c:pt>
                      <c:pt idx="36">
                        <c:v>3.1E-2</c:v>
                      </c:pt>
                      <c:pt idx="37">
                        <c:v>0.66400000000000003</c:v>
                      </c:pt>
                      <c:pt idx="38">
                        <c:v>3.5000000000000003E-2</c:v>
                      </c:pt>
                      <c:pt idx="39">
                        <c:v>6.9000000000000006E-2</c:v>
                      </c:pt>
                      <c:pt idx="42">
                        <c:v>0.02</c:v>
                      </c:pt>
                      <c:pt idx="43" formatCode="General">
                        <c:v>0.14899999999999999</c:v>
                      </c:pt>
                      <c:pt idx="44" formatCode="General">
                        <c:v>8.7999999999999995E-2</c:v>
                      </c:pt>
                      <c:pt idx="45" formatCode="General">
                        <c:v>0.48899999999999999</c:v>
                      </c:pt>
                      <c:pt idx="46" formatCode="General">
                        <c:v>2.1000000000000001E-2</c:v>
                      </c:pt>
                      <c:pt idx="49" formatCode="General">
                        <c:v>3.4000000000000002E-2</c:v>
                      </c:pt>
                      <c:pt idx="59" formatCode="General">
                        <c:v>0.36699999999999999</c:v>
                      </c:pt>
                      <c:pt idx="60">
                        <c:v>0.27200000000000002</c:v>
                      </c:pt>
                      <c:pt idx="63">
                        <c:v>1.107</c:v>
                      </c:pt>
                      <c:pt idx="64">
                        <c:v>2.4319999999999999</c:v>
                      </c:pt>
                      <c:pt idx="65">
                        <c:v>1.7789999999999999</c:v>
                      </c:pt>
                      <c:pt idx="66">
                        <c:v>1.458</c:v>
                      </c:pt>
                      <c:pt idx="67">
                        <c:v>1.012</c:v>
                      </c:pt>
                      <c:pt idx="70">
                        <c:v>1.905</c:v>
                      </c:pt>
                      <c:pt idx="71">
                        <c:v>1.69</c:v>
                      </c:pt>
                      <c:pt idx="72">
                        <c:v>1.546</c:v>
                      </c:pt>
                      <c:pt idx="73">
                        <c:v>0.60699999999999998</c:v>
                      </c:pt>
                      <c:pt idx="74">
                        <c:v>0.13900000000000001</c:v>
                      </c:pt>
                      <c:pt idx="77">
                        <c:v>0.22500000000000001</c:v>
                      </c:pt>
                      <c:pt idx="78">
                        <c:v>0.96099999999999997</c:v>
                      </c:pt>
                      <c:pt idx="79">
                        <c:v>0.08</c:v>
                      </c:pt>
                      <c:pt idx="80">
                        <c:v>1.042</c:v>
                      </c:pt>
                      <c:pt idx="81">
                        <c:v>0.12</c:v>
                      </c:pt>
                      <c:pt idx="84">
                        <c:v>0.29699999999999999</c:v>
                      </c:pt>
                      <c:pt idx="85">
                        <c:v>0.60799999999999998</c:v>
                      </c:pt>
                      <c:pt idx="86">
                        <c:v>1.232</c:v>
                      </c:pt>
                      <c:pt idx="87">
                        <c:v>1.056</c:v>
                      </c:pt>
                      <c:pt idx="88">
                        <c:v>0.157</c:v>
                      </c:pt>
                      <c:pt idx="91">
                        <c:v>0.20399999999999999</c:v>
                      </c:pt>
                      <c:pt idx="92">
                        <c:v>0.114</c:v>
                      </c:pt>
                      <c:pt idx="94">
                        <c:v>2.8000000000000001E-2</c:v>
                      </c:pt>
                      <c:pt idx="95">
                        <c:v>2.5000000000000001E-2</c:v>
                      </c:pt>
                      <c:pt idx="98">
                        <c:v>0.34</c:v>
                      </c:pt>
                      <c:pt idx="99">
                        <c:v>0.32200000000000001</c:v>
                      </c:pt>
                      <c:pt idx="100">
                        <c:v>0.48199999999999998</c:v>
                      </c:pt>
                      <c:pt idx="101">
                        <c:v>3.2000000000000001E-2</c:v>
                      </c:pt>
                      <c:pt idx="102">
                        <c:v>7.9000000000000001E-2</c:v>
                      </c:pt>
                      <c:pt idx="105">
                        <c:v>5.5E-2</c:v>
                      </c:pt>
                      <c:pt idx="106">
                        <c:v>8.2000000000000003E-2</c:v>
                      </c:pt>
                      <c:pt idx="107">
                        <c:v>0.26900000000000002</c:v>
                      </c:pt>
                      <c:pt idx="108">
                        <c:v>0.82399999999999995</c:v>
                      </c:pt>
                      <c:pt idx="109">
                        <c:v>0.26</c:v>
                      </c:pt>
                      <c:pt idx="112">
                        <c:v>5.7000000000000002E-2</c:v>
                      </c:pt>
                      <c:pt idx="113">
                        <c:v>5.6000000000000001E-2</c:v>
                      </c:pt>
                      <c:pt idx="114">
                        <c:v>7.9000000000000001E-2</c:v>
                      </c:pt>
                      <c:pt idx="115">
                        <c:v>6.6000000000000003E-2</c:v>
                      </c:pt>
                      <c:pt idx="116">
                        <c:v>0.152</c:v>
                      </c:pt>
                      <c:pt idx="119">
                        <c:v>1.147</c:v>
                      </c:pt>
                      <c:pt idx="120">
                        <c:v>1.046</c:v>
                      </c:pt>
                      <c:pt idx="121">
                        <c:v>5.1999999999999998E-2</c:v>
                      </c:pt>
                      <c:pt idx="122">
                        <c:v>4.1000000000000002E-2</c:v>
                      </c:pt>
                      <c:pt idx="123">
                        <c:v>2.5999999999999999E-2</c:v>
                      </c:pt>
                      <c:pt idx="126">
                        <c:v>0.36299999999999999</c:v>
                      </c:pt>
                      <c:pt idx="127">
                        <c:v>0.497</c:v>
                      </c:pt>
                      <c:pt idx="128">
                        <c:v>1.091</c:v>
                      </c:pt>
                      <c:pt idx="129">
                        <c:v>0.39400000000000002</c:v>
                      </c:pt>
                      <c:pt idx="130">
                        <c:v>0.31900000000000001</c:v>
                      </c:pt>
                      <c:pt idx="133">
                        <c:v>6.9000000000000006E-2</c:v>
                      </c:pt>
                      <c:pt idx="134">
                        <c:v>3.1360000000000001</c:v>
                      </c:pt>
                      <c:pt idx="135">
                        <c:v>0.126</c:v>
                      </c:pt>
                      <c:pt idx="136">
                        <c:v>6.2E-2</c:v>
                      </c:pt>
                      <c:pt idx="137">
                        <c:v>4.2000000000000003E-2</c:v>
                      </c:pt>
                      <c:pt idx="140">
                        <c:v>0.13100000000000001</c:v>
                      </c:pt>
                      <c:pt idx="141">
                        <c:v>0.995</c:v>
                      </c:pt>
                      <c:pt idx="142">
                        <c:v>6.3E-2</c:v>
                      </c:pt>
                      <c:pt idx="143">
                        <c:v>0.19700000000000001</c:v>
                      </c:pt>
                      <c:pt idx="144">
                        <c:v>4.3999999999999997E-2</c:v>
                      </c:pt>
                      <c:pt idx="147">
                        <c:v>0.104</c:v>
                      </c:pt>
                      <c:pt idx="148">
                        <c:v>0.27200000000000002</c:v>
                      </c:pt>
                      <c:pt idx="149">
                        <c:v>1.085</c:v>
                      </c:pt>
                      <c:pt idx="150">
                        <c:v>0.52100000000000002</c:v>
                      </c:pt>
                      <c:pt idx="151">
                        <c:v>1.476</c:v>
                      </c:pt>
                      <c:pt idx="154">
                        <c:v>1.8109999999999999</c:v>
                      </c:pt>
                      <c:pt idx="155">
                        <c:v>2.2959999999999998</c:v>
                      </c:pt>
                      <c:pt idx="156">
                        <c:v>1.6120000000000001</c:v>
                      </c:pt>
                      <c:pt idx="157">
                        <c:v>0.56100000000000005</c:v>
                      </c:pt>
                      <c:pt idx="158">
                        <c:v>0.11899999999999999</c:v>
                      </c:pt>
                      <c:pt idx="161">
                        <c:v>1.262</c:v>
                      </c:pt>
                      <c:pt idx="162" formatCode="General">
                        <c:v>1.214</c:v>
                      </c:pt>
                      <c:pt idx="163" formatCode="General">
                        <c:v>0.69099999999999995</c:v>
                      </c:pt>
                      <c:pt idx="164" formatCode="General">
                        <c:v>0.53500000000000003</c:v>
                      </c:pt>
                      <c:pt idx="165" formatCode="General">
                        <c:v>0.45600000000000002</c:v>
                      </c:pt>
                      <c:pt idx="168" formatCode="General">
                        <c:v>7.4999999999999997E-2</c:v>
                      </c:pt>
                      <c:pt idx="169" formatCode="General">
                        <c:v>8.2000000000000003E-2</c:v>
                      </c:pt>
                      <c:pt idx="170" formatCode="General">
                        <c:v>0.35099999999999998</c:v>
                      </c:pt>
                      <c:pt idx="171" formatCode="General">
                        <c:v>0.27600000000000002</c:v>
                      </c:pt>
                      <c:pt idx="172" formatCode="General">
                        <c:v>0.13</c:v>
                      </c:pt>
                      <c:pt idx="175" formatCode="General">
                        <c:v>3.2000000000000001E-2</c:v>
                      </c:pt>
                      <c:pt idx="176" formatCode="General">
                        <c:v>4.4999999999999998E-2</c:v>
                      </c:pt>
                      <c:pt idx="177" formatCode="General">
                        <c:v>2.8000000000000001E-2</c:v>
                      </c:pt>
                      <c:pt idx="178" formatCode="General">
                        <c:v>0.19800000000000001</c:v>
                      </c:pt>
                      <c:pt idx="179" formatCode="General">
                        <c:v>0.158</c:v>
                      </c:pt>
                      <c:pt idx="186" formatCode="General">
                        <c:v>7.5999999999999998E-2</c:v>
                      </c:pt>
                      <c:pt idx="189" formatCode="General">
                        <c:v>0.30099999999999999</c:v>
                      </c:pt>
                      <c:pt idx="190" formatCode="General">
                        <c:v>2.2160000000000002</c:v>
                      </c:pt>
                      <c:pt idx="191" formatCode="General">
                        <c:v>0.56899999999999995</c:v>
                      </c:pt>
                      <c:pt idx="192" formatCode="General">
                        <c:v>0.39700000000000002</c:v>
                      </c:pt>
                      <c:pt idx="193" formatCode="General">
                        <c:v>0.61599999999999999</c:v>
                      </c:pt>
                      <c:pt idx="196" formatCode="General">
                        <c:v>0.216</c:v>
                      </c:pt>
                    </c:numCache>
                  </c:numRef>
                </c:yVal>
                <c:smooth val="0"/>
                <c:extLst xmlns:c15="http://schemas.microsoft.com/office/drawing/2012/chart">
                  <c:ext xmlns:c16="http://schemas.microsoft.com/office/drawing/2014/chart" uri="{C3380CC4-5D6E-409C-BE32-E72D297353CC}">
                    <c16:uniqueId val="{00000010-D9F9-47F2-9D6F-26BB5A1D1BCD}"/>
                  </c:ext>
                </c:extLst>
              </c15:ser>
            </c15:filteredScatterSeries>
          </c:ext>
        </c:extLst>
      </c:scatterChart>
      <c:valAx>
        <c:axId val="1702174336"/>
        <c:scaling>
          <c:orientation val="minMax"/>
          <c:max val="43060"/>
          <c:min val="42856"/>
        </c:scaling>
        <c:delete val="0"/>
        <c:axPos val="b"/>
        <c:numFmt formatCode="m/d/yy;@" sourceLinked="0"/>
        <c:majorTickMark val="out"/>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ln>
                  <a:noFill/>
                </a:ln>
                <a:solidFill>
                  <a:schemeClr val="tx1">
                    <a:lumMod val="65000"/>
                    <a:lumOff val="35000"/>
                  </a:schemeClr>
                </a:solidFill>
                <a:latin typeface="+mn-lt"/>
                <a:ea typeface="+mn-ea"/>
                <a:cs typeface="+mn-cs"/>
              </a:defRPr>
            </a:pPr>
            <a:endParaRPr lang="en-US"/>
          </a:p>
        </c:txPr>
        <c:crossAx val="1702180864"/>
        <c:crosses val="autoZero"/>
        <c:crossBetween val="midCat"/>
        <c:majorUnit val="7"/>
      </c:valAx>
      <c:valAx>
        <c:axId val="1702180864"/>
        <c:scaling>
          <c:orientation val="minMax"/>
          <c:max val="70000"/>
          <c:min val="-7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ln>
                      <a:noFill/>
                    </a:ln>
                    <a:solidFill>
                      <a:schemeClr val="tx1">
                        <a:lumMod val="65000"/>
                        <a:lumOff val="35000"/>
                      </a:schemeClr>
                    </a:solidFill>
                    <a:latin typeface="+mn-lt"/>
                    <a:ea typeface="+mn-ea"/>
                    <a:cs typeface="+mn-cs"/>
                  </a:defRPr>
                </a:pPr>
                <a:r>
                  <a:rPr lang="en-US" dirty="0"/>
                  <a:t>GAO Population, GAOs/</a:t>
                </a:r>
                <a:r>
                  <a:rPr lang="en-US" dirty="0" err="1"/>
                  <a:t>mgVSS</a:t>
                </a:r>
                <a:r>
                  <a:rPr lang="en-US" dirty="0"/>
                  <a:t> </a:t>
                </a:r>
              </a:p>
            </c:rich>
          </c:tx>
          <c:overlay val="0"/>
          <c:spPr>
            <a:noFill/>
            <a:ln>
              <a:noFill/>
            </a:ln>
            <a:effectLst/>
          </c:spPr>
          <c:txPr>
            <a:bodyPr rot="-5400000" spcFirstLastPara="1" vertOverflow="ellipsis" vert="horz" wrap="square" anchor="ctr" anchorCtr="1"/>
            <a:lstStyle/>
            <a:p>
              <a:pPr>
                <a:defRPr sz="1400" b="0" i="0" u="none" strike="noStrike" kern="1200" baseline="0">
                  <a:ln>
                    <a:noFill/>
                  </a:ln>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ln>
                  <a:noFill/>
                </a:ln>
                <a:solidFill>
                  <a:schemeClr val="tx1">
                    <a:lumMod val="65000"/>
                    <a:lumOff val="35000"/>
                  </a:schemeClr>
                </a:solidFill>
                <a:latin typeface="+mn-lt"/>
                <a:ea typeface="+mn-ea"/>
                <a:cs typeface="+mn-cs"/>
              </a:defRPr>
            </a:pPr>
            <a:endParaRPr lang="en-US"/>
          </a:p>
        </c:txPr>
        <c:crossAx val="1702174336"/>
        <c:crosses val="autoZero"/>
        <c:crossBetween val="midCat"/>
      </c:valAx>
      <c:valAx>
        <c:axId val="1702169984"/>
        <c:scaling>
          <c:orientation val="minMax"/>
          <c:max val="5"/>
        </c:scaling>
        <c:delete val="0"/>
        <c:axPos val="r"/>
        <c:title>
          <c:tx>
            <c:rich>
              <a:bodyPr rot="-5400000" spcFirstLastPara="1" vertOverflow="ellipsis" vert="horz" wrap="square" anchor="ctr" anchorCtr="1"/>
              <a:lstStyle/>
              <a:p>
                <a:pPr>
                  <a:defRPr sz="1400" b="0" i="0" u="none" strike="noStrike" kern="1200" baseline="0">
                    <a:ln>
                      <a:noFill/>
                    </a:ln>
                    <a:solidFill>
                      <a:schemeClr val="tx1">
                        <a:lumMod val="65000"/>
                        <a:lumOff val="35000"/>
                      </a:schemeClr>
                    </a:solidFill>
                    <a:latin typeface="+mn-lt"/>
                    <a:ea typeface="+mn-ea"/>
                    <a:cs typeface="+mn-cs"/>
                  </a:defRPr>
                </a:pPr>
                <a:r>
                  <a:rPr lang="en-US"/>
                  <a:t>Effluent Oorth-P Concentration, mg/L</a:t>
                </a:r>
              </a:p>
            </c:rich>
          </c:tx>
          <c:layout>
            <c:manualLayout>
              <c:xMode val="edge"/>
              <c:yMode val="edge"/>
              <c:x val="0.97073173665791779"/>
              <c:y val="0.18303421541598022"/>
            </c:manualLayout>
          </c:layout>
          <c:overlay val="0"/>
          <c:spPr>
            <a:noFill/>
            <a:ln>
              <a:noFill/>
            </a:ln>
            <a:effectLst/>
          </c:spPr>
          <c:txPr>
            <a:bodyPr rot="-5400000" spcFirstLastPara="1" vertOverflow="ellipsis" vert="horz" wrap="square" anchor="ctr" anchorCtr="1"/>
            <a:lstStyle/>
            <a:p>
              <a:pPr>
                <a:defRPr sz="1400" b="0" i="0" u="none" strike="noStrike" kern="1200" baseline="0">
                  <a:ln>
                    <a:noFill/>
                  </a:ln>
                  <a:solidFill>
                    <a:schemeClr val="tx1">
                      <a:lumMod val="65000"/>
                      <a:lumOff val="35000"/>
                    </a:schemeClr>
                  </a:solidFill>
                  <a:latin typeface="+mn-lt"/>
                  <a:ea typeface="+mn-ea"/>
                  <a:cs typeface="+mn-cs"/>
                </a:defRPr>
              </a:pPr>
              <a:endParaRPr lang="en-US"/>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ln>
                  <a:noFill/>
                </a:ln>
                <a:solidFill>
                  <a:schemeClr val="tx1">
                    <a:lumMod val="65000"/>
                    <a:lumOff val="35000"/>
                  </a:schemeClr>
                </a:solidFill>
                <a:latin typeface="+mn-lt"/>
                <a:ea typeface="+mn-ea"/>
                <a:cs typeface="+mn-cs"/>
              </a:defRPr>
            </a:pPr>
            <a:endParaRPr lang="en-US"/>
          </a:p>
        </c:txPr>
        <c:crossAx val="1702171616"/>
        <c:crosses val="max"/>
        <c:crossBetween val="midCat"/>
      </c:valAx>
      <c:valAx>
        <c:axId val="1702171616"/>
        <c:scaling>
          <c:orientation val="minMax"/>
        </c:scaling>
        <c:delete val="1"/>
        <c:axPos val="b"/>
        <c:numFmt formatCode="m/d/yyyy" sourceLinked="1"/>
        <c:majorTickMark val="out"/>
        <c:minorTickMark val="none"/>
        <c:tickLblPos val="nextTo"/>
        <c:crossAx val="1702169984"/>
        <c:crosses val="autoZero"/>
        <c:crossBetween val="midCat"/>
      </c:valAx>
      <c:spPr>
        <a:noFill/>
        <a:ln>
          <a:noFill/>
        </a:ln>
        <a:effectLst/>
      </c:spPr>
    </c:plotArea>
    <c:legend>
      <c:legendPos val="b"/>
      <c:layout>
        <c:manualLayout>
          <c:xMode val="edge"/>
          <c:yMode val="edge"/>
          <c:x val="8.315896276854283E-2"/>
          <c:y val="2.10164114101122E-2"/>
          <c:w val="0.88491676387673757"/>
          <c:h val="7.0841054500949088E-2"/>
        </c:manualLayout>
      </c:layout>
      <c:overlay val="0"/>
      <c:spPr>
        <a:noFill/>
        <a:ln>
          <a:noFill/>
        </a:ln>
        <a:effectLst/>
      </c:spPr>
      <c:txPr>
        <a:bodyPr rot="0" spcFirstLastPara="1" vertOverflow="ellipsis" vert="horz" wrap="square" anchor="ctr" anchorCtr="1"/>
        <a:lstStyle/>
        <a:p>
          <a:pPr>
            <a:defRPr sz="1400" b="0" i="0" u="none" strike="noStrike" kern="1200" baseline="0">
              <a:ln>
                <a:noFill/>
              </a:ln>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ln>
            <a:noFill/>
          </a:ln>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42A069-0878-426C-8C82-2E0B87D26AC0}"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47389723-A7ED-4118-A498-61C2FDE3D755}">
      <dgm:prSet phldrT="[Text]" custT="1"/>
      <dgm:spPr/>
      <dgm:t>
        <a:bodyPr/>
        <a:lstStyle/>
        <a:p>
          <a:r>
            <a:rPr lang="en-US" sz="1700" kern="1200" dirty="0">
              <a:solidFill>
                <a:prstClr val="white"/>
              </a:solidFill>
              <a:latin typeface="Arial"/>
              <a:ea typeface="+mn-ea"/>
              <a:cs typeface="+mn-cs"/>
            </a:rPr>
            <a:t>Baseline and feasibility study </a:t>
          </a:r>
        </a:p>
        <a:p>
          <a:r>
            <a:rPr lang="en-US" sz="1700" kern="1200" dirty="0"/>
            <a:t>(2013/2014)</a:t>
          </a:r>
        </a:p>
      </dgm:t>
    </dgm:pt>
    <dgm:pt modelId="{8BE310A7-CDA4-4E9F-827A-0EEA15028E2A}" type="parTrans" cxnId="{32052497-7BD9-48CF-B767-FAB23ED1045A}">
      <dgm:prSet/>
      <dgm:spPr/>
      <dgm:t>
        <a:bodyPr/>
        <a:lstStyle/>
        <a:p>
          <a:endParaRPr lang="en-US"/>
        </a:p>
      </dgm:t>
    </dgm:pt>
    <dgm:pt modelId="{B6D73427-6161-419C-8083-BBDC419CEE21}" type="sibTrans" cxnId="{32052497-7BD9-48CF-B767-FAB23ED1045A}">
      <dgm:prSet/>
      <dgm:spPr/>
      <dgm:t>
        <a:bodyPr/>
        <a:lstStyle/>
        <a:p>
          <a:endParaRPr lang="en-US"/>
        </a:p>
      </dgm:t>
    </dgm:pt>
    <dgm:pt modelId="{42535CAF-457C-43D5-8AB2-15D550AE598B}">
      <dgm:prSet phldrT="[Text]" custT="1"/>
      <dgm:spPr>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64770" tIns="64770" rIns="64770" bIns="64770" numCol="1" spcCol="1270" anchor="ctr" anchorCtr="0"/>
        <a:lstStyle/>
        <a:p>
          <a:pPr marL="0" lvl="0" algn="ctr" defTabSz="755650">
            <a:lnSpc>
              <a:spcPct val="90000"/>
            </a:lnSpc>
            <a:spcBef>
              <a:spcPct val="0"/>
            </a:spcBef>
            <a:spcAft>
              <a:spcPct val="35000"/>
            </a:spcAft>
            <a:buNone/>
          </a:pPr>
          <a:r>
            <a:rPr lang="en-US" sz="1700" kern="1200" dirty="0">
              <a:solidFill>
                <a:prstClr val="white"/>
              </a:solidFill>
              <a:latin typeface="Arial"/>
              <a:ea typeface="+mn-ea"/>
              <a:cs typeface="+mn-cs"/>
            </a:rPr>
            <a:t>Develop Pilot test Workplan (2015)</a:t>
          </a:r>
        </a:p>
      </dgm:t>
    </dgm:pt>
    <dgm:pt modelId="{8A2FB437-83EB-457F-A839-67F504BFAB61}" type="parTrans" cxnId="{E4131CED-8BF3-402B-9484-CA17DCC8C16F}">
      <dgm:prSet/>
      <dgm:spPr/>
      <dgm:t>
        <a:bodyPr/>
        <a:lstStyle/>
        <a:p>
          <a:endParaRPr lang="en-US"/>
        </a:p>
      </dgm:t>
    </dgm:pt>
    <dgm:pt modelId="{7D6F8FB2-0AF7-4FDF-975F-71564922C3B9}" type="sibTrans" cxnId="{E4131CED-8BF3-402B-9484-CA17DCC8C16F}">
      <dgm:prSet/>
      <dgm:spPr/>
      <dgm:t>
        <a:bodyPr/>
        <a:lstStyle/>
        <a:p>
          <a:endParaRPr lang="en-US"/>
        </a:p>
      </dgm:t>
    </dgm:pt>
    <dgm:pt modelId="{F6F3E542-ABD5-4450-90DD-6E0B500382A6}">
      <dgm:prSet phldrT="[Text]" custT="1"/>
      <dgm:spPr>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64770" tIns="64770" rIns="64770" bIns="64770" numCol="1" spcCol="1270" anchor="ctr" anchorCtr="0"/>
        <a:lstStyle/>
        <a:p>
          <a:pPr marL="0" lvl="0" algn="ctr" defTabSz="755650">
            <a:lnSpc>
              <a:spcPct val="90000"/>
            </a:lnSpc>
            <a:spcBef>
              <a:spcPct val="0"/>
            </a:spcBef>
            <a:spcAft>
              <a:spcPct val="35000"/>
            </a:spcAft>
            <a:buNone/>
          </a:pPr>
          <a:r>
            <a:rPr lang="en-US" sz="1700" kern="1200" dirty="0">
              <a:solidFill>
                <a:prstClr val="white"/>
              </a:solidFill>
              <a:latin typeface="Arial"/>
              <a:ea typeface="+mn-ea"/>
              <a:cs typeface="+mn-cs"/>
            </a:rPr>
            <a:t>Pilot Test Implementation</a:t>
          </a:r>
        </a:p>
        <a:p>
          <a:pPr marL="0" lvl="0" algn="ctr" defTabSz="755650">
            <a:lnSpc>
              <a:spcPct val="90000"/>
            </a:lnSpc>
            <a:spcBef>
              <a:spcPct val="0"/>
            </a:spcBef>
            <a:spcAft>
              <a:spcPct val="35000"/>
            </a:spcAft>
            <a:buNone/>
          </a:pPr>
          <a:r>
            <a:rPr lang="en-US" sz="1700" kern="1200" dirty="0">
              <a:solidFill>
                <a:prstClr val="white"/>
              </a:solidFill>
              <a:latin typeface="Arial"/>
              <a:ea typeface="+mn-ea"/>
              <a:cs typeface="+mn-cs"/>
            </a:rPr>
            <a:t>(2015 - 2019)</a:t>
          </a:r>
        </a:p>
      </dgm:t>
    </dgm:pt>
    <dgm:pt modelId="{E94CE1D2-E637-4757-87B0-C0E7C57798A1}" type="parTrans" cxnId="{62F9AE27-670D-4FAB-B964-46BD431813C5}">
      <dgm:prSet/>
      <dgm:spPr/>
      <dgm:t>
        <a:bodyPr/>
        <a:lstStyle/>
        <a:p>
          <a:endParaRPr lang="en-US"/>
        </a:p>
      </dgm:t>
    </dgm:pt>
    <dgm:pt modelId="{B176FBC3-CB34-409F-9650-6127A2DA3F8D}" type="sibTrans" cxnId="{62F9AE27-670D-4FAB-B964-46BD431813C5}">
      <dgm:prSet/>
      <dgm:spPr/>
      <dgm:t>
        <a:bodyPr/>
        <a:lstStyle/>
        <a:p>
          <a:endParaRPr lang="en-US"/>
        </a:p>
      </dgm:t>
    </dgm:pt>
    <dgm:pt modelId="{0F41641C-9DF0-4142-9531-8E8901B8CDA9}">
      <dgm:prSet custT="1"/>
      <dgm:spPr/>
      <dgm:t>
        <a:bodyPr/>
        <a:lstStyle/>
        <a:p>
          <a:r>
            <a:rPr lang="en-US" sz="1700" dirty="0"/>
            <a:t>Conceptual Design for Full Plant Implementation</a:t>
          </a:r>
        </a:p>
        <a:p>
          <a:r>
            <a:rPr lang="en-US" sz="1700" dirty="0"/>
            <a:t>(2018 – 2019)</a:t>
          </a:r>
        </a:p>
      </dgm:t>
    </dgm:pt>
    <dgm:pt modelId="{D6435846-F7A7-48D7-8933-7FFC7387F232}" type="parTrans" cxnId="{801A878B-8340-4DAF-A604-EF6383051099}">
      <dgm:prSet/>
      <dgm:spPr/>
      <dgm:t>
        <a:bodyPr/>
        <a:lstStyle/>
        <a:p>
          <a:endParaRPr lang="en-US"/>
        </a:p>
      </dgm:t>
    </dgm:pt>
    <dgm:pt modelId="{0A3C9F74-0CF7-4D65-80D7-9A0D8AA7E1AF}" type="sibTrans" cxnId="{801A878B-8340-4DAF-A604-EF6383051099}">
      <dgm:prSet/>
      <dgm:spPr/>
      <dgm:t>
        <a:bodyPr/>
        <a:lstStyle/>
        <a:p>
          <a:endParaRPr lang="en-US"/>
        </a:p>
      </dgm:t>
    </dgm:pt>
    <dgm:pt modelId="{0D56F3BA-D534-4625-A707-6835C9FCD967}">
      <dgm:prSet custT="1"/>
      <dgm:spPr/>
      <dgm:t>
        <a:bodyPr/>
        <a:lstStyle/>
        <a:p>
          <a:r>
            <a:rPr lang="en-US" sz="1700" dirty="0"/>
            <a:t>Final Design and Full Plant Implementation</a:t>
          </a:r>
        </a:p>
        <a:p>
          <a:r>
            <a:rPr lang="en-US" sz="1700" dirty="0"/>
            <a:t>(2020 – 2023)</a:t>
          </a:r>
        </a:p>
      </dgm:t>
    </dgm:pt>
    <dgm:pt modelId="{2CADA98A-D9D6-4396-A80B-64A9DA819DFF}" type="parTrans" cxnId="{58E9EF66-C4C2-4A8E-86F5-D506D8574D56}">
      <dgm:prSet/>
      <dgm:spPr/>
      <dgm:t>
        <a:bodyPr/>
        <a:lstStyle/>
        <a:p>
          <a:endParaRPr lang="en-US"/>
        </a:p>
      </dgm:t>
    </dgm:pt>
    <dgm:pt modelId="{6D65762E-5DCB-46C8-8FC4-E71AA7EBC6E0}" type="sibTrans" cxnId="{58E9EF66-C4C2-4A8E-86F5-D506D8574D56}">
      <dgm:prSet/>
      <dgm:spPr/>
      <dgm:t>
        <a:bodyPr/>
        <a:lstStyle/>
        <a:p>
          <a:endParaRPr lang="en-US"/>
        </a:p>
      </dgm:t>
    </dgm:pt>
    <dgm:pt modelId="{0B5C76C4-CA43-4DDB-B1F9-C77B8D7871C8}" type="pres">
      <dgm:prSet presAssocID="{8542A069-0878-426C-8C82-2E0B87D26AC0}" presName="rootnode" presStyleCnt="0">
        <dgm:presLayoutVars>
          <dgm:chMax/>
          <dgm:chPref/>
          <dgm:dir/>
          <dgm:animLvl val="lvl"/>
        </dgm:presLayoutVars>
      </dgm:prSet>
      <dgm:spPr/>
    </dgm:pt>
    <dgm:pt modelId="{A4BE3D79-946F-4961-8A0A-E30AE31CD638}" type="pres">
      <dgm:prSet presAssocID="{47389723-A7ED-4118-A498-61C2FDE3D755}" presName="composite" presStyleCnt="0"/>
      <dgm:spPr/>
    </dgm:pt>
    <dgm:pt modelId="{46606DD3-51B6-43FD-8D19-70D9991A4027}" type="pres">
      <dgm:prSet presAssocID="{47389723-A7ED-4118-A498-61C2FDE3D755}" presName="bentUpArrow1" presStyleLbl="alignImgPlace1" presStyleIdx="0" presStyleCnt="4" custLinFactNeighborX="-44659" custLinFactNeighborY="-3524"/>
      <dgm:spPr/>
    </dgm:pt>
    <dgm:pt modelId="{E3028F5E-649E-4A1D-A531-2802A5EB4027}" type="pres">
      <dgm:prSet presAssocID="{47389723-A7ED-4118-A498-61C2FDE3D755}" presName="ParentText" presStyleLbl="node1" presStyleIdx="0" presStyleCnt="5" custScaleX="192650" custLinFactNeighborX="-65469" custLinFactNeighborY="995">
        <dgm:presLayoutVars>
          <dgm:chMax val="1"/>
          <dgm:chPref val="1"/>
          <dgm:bulletEnabled val="1"/>
        </dgm:presLayoutVars>
      </dgm:prSet>
      <dgm:spPr/>
    </dgm:pt>
    <dgm:pt modelId="{4B3C500F-D140-4175-BF55-20CAA3DC835F}" type="pres">
      <dgm:prSet presAssocID="{47389723-A7ED-4118-A498-61C2FDE3D755}" presName="ChildText" presStyleLbl="revTx" presStyleIdx="0" presStyleCnt="4">
        <dgm:presLayoutVars>
          <dgm:chMax val="0"/>
          <dgm:chPref val="0"/>
          <dgm:bulletEnabled val="1"/>
        </dgm:presLayoutVars>
      </dgm:prSet>
      <dgm:spPr/>
    </dgm:pt>
    <dgm:pt modelId="{9E8EC49D-8916-4A5D-A13C-7E6942460BE5}" type="pres">
      <dgm:prSet presAssocID="{B6D73427-6161-419C-8083-BBDC419CEE21}" presName="sibTrans" presStyleCnt="0"/>
      <dgm:spPr/>
    </dgm:pt>
    <dgm:pt modelId="{41907726-FC9E-4978-B319-7159115D104F}" type="pres">
      <dgm:prSet presAssocID="{42535CAF-457C-43D5-8AB2-15D550AE598B}" presName="composite" presStyleCnt="0"/>
      <dgm:spPr/>
    </dgm:pt>
    <dgm:pt modelId="{86D67DA7-23AA-403E-AB21-0FEEC8AD027F}" type="pres">
      <dgm:prSet presAssocID="{42535CAF-457C-43D5-8AB2-15D550AE598B}" presName="bentUpArrow1" presStyleLbl="alignImgPlace1" presStyleIdx="1" presStyleCnt="4" custLinFactNeighborX="-49238" custLinFactNeighborY="4715"/>
      <dgm:spPr/>
    </dgm:pt>
    <dgm:pt modelId="{CED438DA-35D9-4278-9228-43E72C61EEDA}" type="pres">
      <dgm:prSet presAssocID="{42535CAF-457C-43D5-8AB2-15D550AE598B}" presName="ParentText" presStyleLbl="node1" presStyleIdx="1" presStyleCnt="5" custScaleX="211916" custLinFactNeighborX="-13955" custLinFactNeighborY="-259">
        <dgm:presLayoutVars>
          <dgm:chMax val="1"/>
          <dgm:chPref val="1"/>
          <dgm:bulletEnabled val="1"/>
        </dgm:presLayoutVars>
      </dgm:prSet>
      <dgm:spPr>
        <a:xfrm>
          <a:off x="2886218" y="1020058"/>
          <a:ext cx="2395680" cy="957275"/>
        </a:xfrm>
        <a:prstGeom prst="roundRect">
          <a:avLst>
            <a:gd name="adj" fmla="val 16670"/>
          </a:avLst>
        </a:prstGeom>
      </dgm:spPr>
    </dgm:pt>
    <dgm:pt modelId="{A355C0A7-4564-4C1D-8CF9-8A4B701D3789}" type="pres">
      <dgm:prSet presAssocID="{42535CAF-457C-43D5-8AB2-15D550AE598B}" presName="ChildText" presStyleLbl="revTx" presStyleIdx="1" presStyleCnt="4">
        <dgm:presLayoutVars>
          <dgm:chMax val="0"/>
          <dgm:chPref val="0"/>
          <dgm:bulletEnabled val="1"/>
        </dgm:presLayoutVars>
      </dgm:prSet>
      <dgm:spPr/>
    </dgm:pt>
    <dgm:pt modelId="{9A791E46-654B-4175-969C-51575CC200BC}" type="pres">
      <dgm:prSet presAssocID="{7D6F8FB2-0AF7-4FDF-975F-71564922C3B9}" presName="sibTrans" presStyleCnt="0"/>
      <dgm:spPr/>
    </dgm:pt>
    <dgm:pt modelId="{EAF18EDA-28D5-4341-A57B-194F21CA7E74}" type="pres">
      <dgm:prSet presAssocID="{F6F3E542-ABD5-4450-90DD-6E0B500382A6}" presName="composite" presStyleCnt="0"/>
      <dgm:spPr/>
    </dgm:pt>
    <dgm:pt modelId="{D15AA877-5BB8-4CDD-B1C3-BBEF8DC232CC}" type="pres">
      <dgm:prSet presAssocID="{F6F3E542-ABD5-4450-90DD-6E0B500382A6}" presName="bentUpArrow1" presStyleLbl="alignImgPlace1" presStyleIdx="2" presStyleCnt="4" custLinFactNeighborX="-28688" custLinFactNeighborY="-8258"/>
      <dgm:spPr/>
    </dgm:pt>
    <dgm:pt modelId="{2B4B79D1-0DB5-4006-9645-E9416DE30E3B}" type="pres">
      <dgm:prSet presAssocID="{F6F3E542-ABD5-4450-90DD-6E0B500382A6}" presName="ParentText" presStyleLbl="node1" presStyleIdx="2" presStyleCnt="5" custScaleX="172726" custLinFactNeighborX="-2116" custLinFactNeighborY="-1001">
        <dgm:presLayoutVars>
          <dgm:chMax val="1"/>
          <dgm:chPref val="1"/>
          <dgm:bulletEnabled val="1"/>
        </dgm:presLayoutVars>
      </dgm:prSet>
      <dgm:spPr>
        <a:xfrm>
          <a:off x="3888199" y="2183599"/>
          <a:ext cx="1367600" cy="957275"/>
        </a:xfrm>
        <a:prstGeom prst="roundRect">
          <a:avLst>
            <a:gd name="adj" fmla="val 16670"/>
          </a:avLst>
        </a:prstGeom>
      </dgm:spPr>
    </dgm:pt>
    <dgm:pt modelId="{D10DF5D8-91BD-4A69-8C90-A28C767F17C7}" type="pres">
      <dgm:prSet presAssocID="{F6F3E542-ABD5-4450-90DD-6E0B500382A6}" presName="ChildText" presStyleLbl="revTx" presStyleIdx="2" presStyleCnt="4" custLinFactNeighborX="78524" custLinFactNeighborY="2462">
        <dgm:presLayoutVars>
          <dgm:chMax val="0"/>
          <dgm:chPref val="0"/>
          <dgm:bulletEnabled val="1"/>
        </dgm:presLayoutVars>
      </dgm:prSet>
      <dgm:spPr/>
    </dgm:pt>
    <dgm:pt modelId="{FCD303AE-A766-4135-8966-C2EF4E991255}" type="pres">
      <dgm:prSet presAssocID="{B176FBC3-CB34-409F-9650-6127A2DA3F8D}" presName="sibTrans" presStyleCnt="0"/>
      <dgm:spPr/>
    </dgm:pt>
    <dgm:pt modelId="{2D0FEC94-C830-406D-91F5-68D4C0F4CFB9}" type="pres">
      <dgm:prSet presAssocID="{0F41641C-9DF0-4142-9531-8E8901B8CDA9}" presName="composite" presStyleCnt="0"/>
      <dgm:spPr/>
    </dgm:pt>
    <dgm:pt modelId="{D8A7041F-CA16-43C4-996E-7D132465FC14}" type="pres">
      <dgm:prSet presAssocID="{0F41641C-9DF0-4142-9531-8E8901B8CDA9}" presName="bentUpArrow1" presStyleLbl="alignImgPlace1" presStyleIdx="3" presStyleCnt="4" custLinFactNeighborX="-50024" custLinFactNeighborY="-10571"/>
      <dgm:spPr/>
    </dgm:pt>
    <dgm:pt modelId="{2A8D55DC-5D8E-42D5-87F5-6670D508A046}" type="pres">
      <dgm:prSet presAssocID="{0F41641C-9DF0-4142-9531-8E8901B8CDA9}" presName="ParentText" presStyleLbl="node1" presStyleIdx="3" presStyleCnt="5" custScaleX="199149" custLinFactNeighborX="-8809" custLinFactNeighborY="-7960">
        <dgm:presLayoutVars>
          <dgm:chMax val="1"/>
          <dgm:chPref val="1"/>
          <dgm:bulletEnabled val="1"/>
        </dgm:presLayoutVars>
      </dgm:prSet>
      <dgm:spPr/>
    </dgm:pt>
    <dgm:pt modelId="{A46CCA80-B61F-4284-893C-35D14F82A98F}" type="pres">
      <dgm:prSet presAssocID="{0F41641C-9DF0-4142-9531-8E8901B8CDA9}" presName="ChildText" presStyleLbl="revTx" presStyleIdx="3" presStyleCnt="4">
        <dgm:presLayoutVars>
          <dgm:chMax val="0"/>
          <dgm:chPref val="0"/>
          <dgm:bulletEnabled val="1"/>
        </dgm:presLayoutVars>
      </dgm:prSet>
      <dgm:spPr/>
    </dgm:pt>
    <dgm:pt modelId="{DD079EA9-766E-4DD4-A358-BA962769305A}" type="pres">
      <dgm:prSet presAssocID="{0A3C9F74-0CF7-4D65-80D7-9A0D8AA7E1AF}" presName="sibTrans" presStyleCnt="0"/>
      <dgm:spPr/>
    </dgm:pt>
    <dgm:pt modelId="{125E0FB5-E22A-4927-B28F-B58AE7CA3209}" type="pres">
      <dgm:prSet presAssocID="{0D56F3BA-D534-4625-A707-6835C9FCD967}" presName="composite" presStyleCnt="0"/>
      <dgm:spPr/>
    </dgm:pt>
    <dgm:pt modelId="{E4F000E3-62FB-4F68-81B6-BDE3138D1DEA}" type="pres">
      <dgm:prSet presAssocID="{0D56F3BA-D534-4625-A707-6835C9FCD967}" presName="ParentText" presStyleLbl="node1" presStyleIdx="4" presStyleCnt="5" custScaleX="209808" custLinFactNeighborX="-13384" custLinFactNeighborY="-7976">
        <dgm:presLayoutVars>
          <dgm:chMax val="1"/>
          <dgm:chPref val="1"/>
          <dgm:bulletEnabled val="1"/>
        </dgm:presLayoutVars>
      </dgm:prSet>
      <dgm:spPr/>
    </dgm:pt>
  </dgm:ptLst>
  <dgm:cxnLst>
    <dgm:cxn modelId="{0F8AD50F-9329-4132-8F5B-1ECAFD504898}" type="presOf" srcId="{47389723-A7ED-4118-A498-61C2FDE3D755}" destId="{E3028F5E-649E-4A1D-A531-2802A5EB4027}" srcOrd="0" destOrd="0" presId="urn:microsoft.com/office/officeart/2005/8/layout/StepDownProcess"/>
    <dgm:cxn modelId="{F4817018-52B9-4658-9993-22D5E164F960}" type="presOf" srcId="{F6F3E542-ABD5-4450-90DD-6E0B500382A6}" destId="{2B4B79D1-0DB5-4006-9645-E9416DE30E3B}" srcOrd="0" destOrd="0" presId="urn:microsoft.com/office/officeart/2005/8/layout/StepDownProcess"/>
    <dgm:cxn modelId="{62F9AE27-670D-4FAB-B964-46BD431813C5}" srcId="{8542A069-0878-426C-8C82-2E0B87D26AC0}" destId="{F6F3E542-ABD5-4450-90DD-6E0B500382A6}" srcOrd="2" destOrd="0" parTransId="{E94CE1D2-E637-4757-87B0-C0E7C57798A1}" sibTransId="{B176FBC3-CB34-409F-9650-6127A2DA3F8D}"/>
    <dgm:cxn modelId="{58E9EF66-C4C2-4A8E-86F5-D506D8574D56}" srcId="{8542A069-0878-426C-8C82-2E0B87D26AC0}" destId="{0D56F3BA-D534-4625-A707-6835C9FCD967}" srcOrd="4" destOrd="0" parTransId="{2CADA98A-D9D6-4396-A80B-64A9DA819DFF}" sibTransId="{6D65762E-5DCB-46C8-8FC4-E71AA7EBC6E0}"/>
    <dgm:cxn modelId="{801A878B-8340-4DAF-A604-EF6383051099}" srcId="{8542A069-0878-426C-8C82-2E0B87D26AC0}" destId="{0F41641C-9DF0-4142-9531-8E8901B8CDA9}" srcOrd="3" destOrd="0" parTransId="{D6435846-F7A7-48D7-8933-7FFC7387F232}" sibTransId="{0A3C9F74-0CF7-4D65-80D7-9A0D8AA7E1AF}"/>
    <dgm:cxn modelId="{32052497-7BD9-48CF-B767-FAB23ED1045A}" srcId="{8542A069-0878-426C-8C82-2E0B87D26AC0}" destId="{47389723-A7ED-4118-A498-61C2FDE3D755}" srcOrd="0" destOrd="0" parTransId="{8BE310A7-CDA4-4E9F-827A-0EEA15028E2A}" sibTransId="{B6D73427-6161-419C-8083-BBDC419CEE21}"/>
    <dgm:cxn modelId="{C6FE49AC-E853-487B-8748-88DF1F3B49F5}" type="presOf" srcId="{8542A069-0878-426C-8C82-2E0B87D26AC0}" destId="{0B5C76C4-CA43-4DDB-B1F9-C77B8D7871C8}" srcOrd="0" destOrd="0" presId="urn:microsoft.com/office/officeart/2005/8/layout/StepDownProcess"/>
    <dgm:cxn modelId="{8598EDB2-725C-4C19-9A34-3ECEA520BB23}" type="presOf" srcId="{0F41641C-9DF0-4142-9531-8E8901B8CDA9}" destId="{2A8D55DC-5D8E-42D5-87F5-6670D508A046}" srcOrd="0" destOrd="0" presId="urn:microsoft.com/office/officeart/2005/8/layout/StepDownProcess"/>
    <dgm:cxn modelId="{FC1CB8C3-6F9C-4B91-A48B-0BA66A4F3186}" type="presOf" srcId="{42535CAF-457C-43D5-8AB2-15D550AE598B}" destId="{CED438DA-35D9-4278-9228-43E72C61EEDA}" srcOrd="0" destOrd="0" presId="urn:microsoft.com/office/officeart/2005/8/layout/StepDownProcess"/>
    <dgm:cxn modelId="{ED574CD2-0422-42F9-8FF9-B52E07EED02C}" type="presOf" srcId="{0D56F3BA-D534-4625-A707-6835C9FCD967}" destId="{E4F000E3-62FB-4F68-81B6-BDE3138D1DEA}" srcOrd="0" destOrd="0" presId="urn:microsoft.com/office/officeart/2005/8/layout/StepDownProcess"/>
    <dgm:cxn modelId="{E4131CED-8BF3-402B-9484-CA17DCC8C16F}" srcId="{8542A069-0878-426C-8C82-2E0B87D26AC0}" destId="{42535CAF-457C-43D5-8AB2-15D550AE598B}" srcOrd="1" destOrd="0" parTransId="{8A2FB437-83EB-457F-A839-67F504BFAB61}" sibTransId="{7D6F8FB2-0AF7-4FDF-975F-71564922C3B9}"/>
    <dgm:cxn modelId="{D6F834CC-249C-4EFA-9FB9-108201308B22}" type="presParOf" srcId="{0B5C76C4-CA43-4DDB-B1F9-C77B8D7871C8}" destId="{A4BE3D79-946F-4961-8A0A-E30AE31CD638}" srcOrd="0" destOrd="0" presId="urn:microsoft.com/office/officeart/2005/8/layout/StepDownProcess"/>
    <dgm:cxn modelId="{138382EA-0944-454C-B99A-2C3876CCB263}" type="presParOf" srcId="{A4BE3D79-946F-4961-8A0A-E30AE31CD638}" destId="{46606DD3-51B6-43FD-8D19-70D9991A4027}" srcOrd="0" destOrd="0" presId="urn:microsoft.com/office/officeart/2005/8/layout/StepDownProcess"/>
    <dgm:cxn modelId="{139A6125-2277-45E4-B1C1-245A9380AB7E}" type="presParOf" srcId="{A4BE3D79-946F-4961-8A0A-E30AE31CD638}" destId="{E3028F5E-649E-4A1D-A531-2802A5EB4027}" srcOrd="1" destOrd="0" presId="urn:microsoft.com/office/officeart/2005/8/layout/StepDownProcess"/>
    <dgm:cxn modelId="{791144B5-12ED-42EA-AA24-503F1C1B3732}" type="presParOf" srcId="{A4BE3D79-946F-4961-8A0A-E30AE31CD638}" destId="{4B3C500F-D140-4175-BF55-20CAA3DC835F}" srcOrd="2" destOrd="0" presId="urn:microsoft.com/office/officeart/2005/8/layout/StepDownProcess"/>
    <dgm:cxn modelId="{00551A3D-8971-4ECC-8E76-03A59328FA27}" type="presParOf" srcId="{0B5C76C4-CA43-4DDB-B1F9-C77B8D7871C8}" destId="{9E8EC49D-8916-4A5D-A13C-7E6942460BE5}" srcOrd="1" destOrd="0" presId="urn:microsoft.com/office/officeart/2005/8/layout/StepDownProcess"/>
    <dgm:cxn modelId="{72246632-DBE9-4F8D-BF49-696A032FD206}" type="presParOf" srcId="{0B5C76C4-CA43-4DDB-B1F9-C77B8D7871C8}" destId="{41907726-FC9E-4978-B319-7159115D104F}" srcOrd="2" destOrd="0" presId="urn:microsoft.com/office/officeart/2005/8/layout/StepDownProcess"/>
    <dgm:cxn modelId="{E9AB054D-3D37-4F5F-B4A4-B55F17FE49EB}" type="presParOf" srcId="{41907726-FC9E-4978-B319-7159115D104F}" destId="{86D67DA7-23AA-403E-AB21-0FEEC8AD027F}" srcOrd="0" destOrd="0" presId="urn:microsoft.com/office/officeart/2005/8/layout/StepDownProcess"/>
    <dgm:cxn modelId="{A9A26EF5-BA6F-405A-9FB5-46D3DE86C77C}" type="presParOf" srcId="{41907726-FC9E-4978-B319-7159115D104F}" destId="{CED438DA-35D9-4278-9228-43E72C61EEDA}" srcOrd="1" destOrd="0" presId="urn:microsoft.com/office/officeart/2005/8/layout/StepDownProcess"/>
    <dgm:cxn modelId="{3A129E63-F1A0-4CC7-815B-8753B3EC81DE}" type="presParOf" srcId="{41907726-FC9E-4978-B319-7159115D104F}" destId="{A355C0A7-4564-4C1D-8CF9-8A4B701D3789}" srcOrd="2" destOrd="0" presId="urn:microsoft.com/office/officeart/2005/8/layout/StepDownProcess"/>
    <dgm:cxn modelId="{5130830B-2272-48B8-B7E0-A1CDEE20DF03}" type="presParOf" srcId="{0B5C76C4-CA43-4DDB-B1F9-C77B8D7871C8}" destId="{9A791E46-654B-4175-969C-51575CC200BC}" srcOrd="3" destOrd="0" presId="urn:microsoft.com/office/officeart/2005/8/layout/StepDownProcess"/>
    <dgm:cxn modelId="{27422D1E-3809-4DE3-ABB4-19A321C79193}" type="presParOf" srcId="{0B5C76C4-CA43-4DDB-B1F9-C77B8D7871C8}" destId="{EAF18EDA-28D5-4341-A57B-194F21CA7E74}" srcOrd="4" destOrd="0" presId="urn:microsoft.com/office/officeart/2005/8/layout/StepDownProcess"/>
    <dgm:cxn modelId="{3EB9DD3A-D139-482F-9D0F-C1459184D9E9}" type="presParOf" srcId="{EAF18EDA-28D5-4341-A57B-194F21CA7E74}" destId="{D15AA877-5BB8-4CDD-B1C3-BBEF8DC232CC}" srcOrd="0" destOrd="0" presId="urn:microsoft.com/office/officeart/2005/8/layout/StepDownProcess"/>
    <dgm:cxn modelId="{4E805552-D6A4-48DA-A9B9-263B8392E88A}" type="presParOf" srcId="{EAF18EDA-28D5-4341-A57B-194F21CA7E74}" destId="{2B4B79D1-0DB5-4006-9645-E9416DE30E3B}" srcOrd="1" destOrd="0" presId="urn:microsoft.com/office/officeart/2005/8/layout/StepDownProcess"/>
    <dgm:cxn modelId="{CA9D066F-BFD0-4D25-96A0-3F02488FA3FB}" type="presParOf" srcId="{EAF18EDA-28D5-4341-A57B-194F21CA7E74}" destId="{D10DF5D8-91BD-4A69-8C90-A28C767F17C7}" srcOrd="2" destOrd="0" presId="urn:microsoft.com/office/officeart/2005/8/layout/StepDownProcess"/>
    <dgm:cxn modelId="{388E2785-47E9-48C5-95FB-3F5E133E91B4}" type="presParOf" srcId="{0B5C76C4-CA43-4DDB-B1F9-C77B8D7871C8}" destId="{FCD303AE-A766-4135-8966-C2EF4E991255}" srcOrd="5" destOrd="0" presId="urn:microsoft.com/office/officeart/2005/8/layout/StepDownProcess"/>
    <dgm:cxn modelId="{1D0470FD-5227-41FC-9BB5-39E3C1E5B9D0}" type="presParOf" srcId="{0B5C76C4-CA43-4DDB-B1F9-C77B8D7871C8}" destId="{2D0FEC94-C830-406D-91F5-68D4C0F4CFB9}" srcOrd="6" destOrd="0" presId="urn:microsoft.com/office/officeart/2005/8/layout/StepDownProcess"/>
    <dgm:cxn modelId="{D601AA4E-C942-4932-AAB2-CCAF69BC0583}" type="presParOf" srcId="{2D0FEC94-C830-406D-91F5-68D4C0F4CFB9}" destId="{D8A7041F-CA16-43C4-996E-7D132465FC14}" srcOrd="0" destOrd="0" presId="urn:microsoft.com/office/officeart/2005/8/layout/StepDownProcess"/>
    <dgm:cxn modelId="{BE3BF0FA-7A6E-4C4E-8097-A97EC2A2EA17}" type="presParOf" srcId="{2D0FEC94-C830-406D-91F5-68D4C0F4CFB9}" destId="{2A8D55DC-5D8E-42D5-87F5-6670D508A046}" srcOrd="1" destOrd="0" presId="urn:microsoft.com/office/officeart/2005/8/layout/StepDownProcess"/>
    <dgm:cxn modelId="{15C00BDB-658B-41F3-A563-2C864E55F956}" type="presParOf" srcId="{2D0FEC94-C830-406D-91F5-68D4C0F4CFB9}" destId="{A46CCA80-B61F-4284-893C-35D14F82A98F}" srcOrd="2" destOrd="0" presId="urn:microsoft.com/office/officeart/2005/8/layout/StepDownProcess"/>
    <dgm:cxn modelId="{8C0CFDB6-41DA-4254-A251-CE58421DDD01}" type="presParOf" srcId="{0B5C76C4-CA43-4DDB-B1F9-C77B8D7871C8}" destId="{DD079EA9-766E-4DD4-A358-BA962769305A}" srcOrd="7" destOrd="0" presId="urn:microsoft.com/office/officeart/2005/8/layout/StepDownProcess"/>
    <dgm:cxn modelId="{744910B5-87B7-449E-A5C7-C3104FA6466C}" type="presParOf" srcId="{0B5C76C4-CA43-4DDB-B1F9-C77B8D7871C8}" destId="{125E0FB5-E22A-4927-B28F-B58AE7CA3209}" srcOrd="8" destOrd="0" presId="urn:microsoft.com/office/officeart/2005/8/layout/StepDownProcess"/>
    <dgm:cxn modelId="{B9C062BF-9379-47C1-9461-1145C5AEE634}" type="presParOf" srcId="{125E0FB5-E22A-4927-B28F-B58AE7CA3209}" destId="{E4F000E3-62FB-4F68-81B6-BDE3138D1DEA}" srcOrd="0" destOrd="0" presId="urn:microsoft.com/office/officeart/2005/8/layout/StepDown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06DD3-51B6-43FD-8D19-70D9991A4027}">
      <dsp:nvSpPr>
        <dsp:cNvPr id="0" name=""/>
        <dsp:cNvSpPr/>
      </dsp:nvSpPr>
      <dsp:spPr>
        <a:xfrm rot="5400000">
          <a:off x="551904" y="904856"/>
          <a:ext cx="812398" cy="92488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028F5E-649E-4A1D-A531-2802A5EB4027}">
      <dsp:nvSpPr>
        <dsp:cNvPr id="0" name=""/>
        <dsp:cNvSpPr/>
      </dsp:nvSpPr>
      <dsp:spPr>
        <a:xfrm>
          <a:off x="0" y="42450"/>
          <a:ext cx="2634682" cy="95727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prstClr val="white"/>
              </a:solidFill>
              <a:latin typeface="Arial"/>
              <a:ea typeface="+mn-ea"/>
              <a:cs typeface="+mn-cs"/>
            </a:rPr>
            <a:t>Baseline and feasibility study </a:t>
          </a:r>
        </a:p>
        <a:p>
          <a:pPr marL="0" lvl="0" indent="0" algn="ctr" defTabSz="755650">
            <a:lnSpc>
              <a:spcPct val="90000"/>
            </a:lnSpc>
            <a:spcBef>
              <a:spcPct val="0"/>
            </a:spcBef>
            <a:spcAft>
              <a:spcPct val="35000"/>
            </a:spcAft>
            <a:buNone/>
          </a:pPr>
          <a:r>
            <a:rPr lang="en-US" sz="1700" kern="1200" dirty="0"/>
            <a:t>(2013/2014)</a:t>
          </a:r>
        </a:p>
      </dsp:txBody>
      <dsp:txXfrm>
        <a:off x="46739" y="89189"/>
        <a:ext cx="2541204" cy="863797"/>
      </dsp:txXfrm>
    </dsp:sp>
    <dsp:sp modelId="{4B3C500F-D140-4175-BF55-20CAA3DC835F}">
      <dsp:nvSpPr>
        <dsp:cNvPr id="0" name=""/>
        <dsp:cNvSpPr/>
      </dsp:nvSpPr>
      <dsp:spPr>
        <a:xfrm>
          <a:off x="2117314" y="124223"/>
          <a:ext cx="994662" cy="773712"/>
        </a:xfrm>
        <a:prstGeom prst="rect">
          <a:avLst/>
        </a:prstGeom>
        <a:noFill/>
        <a:ln>
          <a:noFill/>
        </a:ln>
        <a:effectLst/>
      </dsp:spPr>
      <dsp:style>
        <a:lnRef idx="0">
          <a:scrgbClr r="0" g="0" b="0"/>
        </a:lnRef>
        <a:fillRef idx="0">
          <a:scrgbClr r="0" g="0" b="0"/>
        </a:fillRef>
        <a:effectRef idx="0">
          <a:scrgbClr r="0" g="0" b="0"/>
        </a:effectRef>
        <a:fontRef idx="minor"/>
      </dsp:style>
    </dsp:sp>
    <dsp:sp modelId="{86D67DA7-23AA-403E-AB21-0FEEC8AD027F}">
      <dsp:nvSpPr>
        <dsp:cNvPr id="0" name=""/>
        <dsp:cNvSpPr/>
      </dsp:nvSpPr>
      <dsp:spPr>
        <a:xfrm rot="5400000">
          <a:off x="2079281" y="2047126"/>
          <a:ext cx="812398" cy="92488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D438DA-35D9-4278-9228-43E72C61EEDA}">
      <dsp:nvSpPr>
        <dsp:cNvPr id="0" name=""/>
        <dsp:cNvSpPr/>
      </dsp:nvSpPr>
      <dsp:spPr>
        <a:xfrm>
          <a:off x="1363310" y="1105782"/>
          <a:ext cx="2898164" cy="957275"/>
        </a:xfrm>
        <a:prstGeom prst="roundRect">
          <a:avLst>
            <a:gd name="adj" fmla="val 16670"/>
          </a:avLst>
        </a:prstGeom>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prstClr val="white"/>
              </a:solidFill>
              <a:latin typeface="Arial"/>
              <a:ea typeface="+mn-ea"/>
              <a:cs typeface="+mn-cs"/>
            </a:rPr>
            <a:t>Develop Pilot test Workplan (2015)</a:t>
          </a:r>
        </a:p>
      </dsp:txBody>
      <dsp:txXfrm>
        <a:off x="1410049" y="1152521"/>
        <a:ext cx="2804686" cy="863797"/>
      </dsp:txXfrm>
    </dsp:sp>
    <dsp:sp modelId="{A355C0A7-4564-4C1D-8CF9-8A4B701D3789}">
      <dsp:nvSpPr>
        <dsp:cNvPr id="0" name=""/>
        <dsp:cNvSpPr/>
      </dsp:nvSpPr>
      <dsp:spPr>
        <a:xfrm>
          <a:off x="3687041" y="1199560"/>
          <a:ext cx="994662" cy="773712"/>
        </a:xfrm>
        <a:prstGeom prst="rect">
          <a:avLst/>
        </a:prstGeom>
        <a:noFill/>
        <a:ln>
          <a:noFill/>
        </a:ln>
        <a:effectLst/>
      </dsp:spPr>
      <dsp:style>
        <a:lnRef idx="0">
          <a:scrgbClr r="0" g="0" b="0"/>
        </a:lnRef>
        <a:fillRef idx="0">
          <a:scrgbClr r="0" g="0" b="0"/>
        </a:fillRef>
        <a:effectRef idx="0">
          <a:scrgbClr r="0" g="0" b="0"/>
        </a:effectRef>
        <a:fontRef idx="minor"/>
      </dsp:style>
    </dsp:sp>
    <dsp:sp modelId="{D15AA877-5BB8-4CDD-B1C3-BBEF8DC232CC}">
      <dsp:nvSpPr>
        <dsp:cNvPr id="0" name=""/>
        <dsp:cNvSpPr/>
      </dsp:nvSpPr>
      <dsp:spPr>
        <a:xfrm rot="5400000">
          <a:off x="3439349" y="3017070"/>
          <a:ext cx="812398" cy="92488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4B79D1-0DB5-4006-9645-E9416DE30E3B}">
      <dsp:nvSpPr>
        <dsp:cNvPr id="0" name=""/>
        <dsp:cNvSpPr/>
      </dsp:nvSpPr>
      <dsp:spPr>
        <a:xfrm>
          <a:off x="2963206" y="2174016"/>
          <a:ext cx="2362201" cy="957275"/>
        </a:xfrm>
        <a:prstGeom prst="roundRect">
          <a:avLst>
            <a:gd name="adj" fmla="val 16670"/>
          </a:avLst>
        </a:prstGeom>
        <a:solidFill>
          <a:srgbClr val="5B9BD5">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prstClr val="white"/>
              </a:solidFill>
              <a:latin typeface="Arial"/>
              <a:ea typeface="+mn-ea"/>
              <a:cs typeface="+mn-cs"/>
            </a:rPr>
            <a:t>Pilot Test Implementation</a:t>
          </a:r>
        </a:p>
        <a:p>
          <a:pPr marL="0" lvl="0" indent="0" algn="ctr" defTabSz="755650">
            <a:lnSpc>
              <a:spcPct val="90000"/>
            </a:lnSpc>
            <a:spcBef>
              <a:spcPct val="0"/>
            </a:spcBef>
            <a:spcAft>
              <a:spcPct val="35000"/>
            </a:spcAft>
            <a:buNone/>
          </a:pPr>
          <a:r>
            <a:rPr lang="en-US" sz="1700" kern="1200" dirty="0">
              <a:solidFill>
                <a:prstClr val="white"/>
              </a:solidFill>
              <a:latin typeface="Arial"/>
              <a:ea typeface="+mn-ea"/>
              <a:cs typeface="+mn-cs"/>
            </a:rPr>
            <a:t>(2015 - 2019)</a:t>
          </a:r>
        </a:p>
      </dsp:txBody>
      <dsp:txXfrm>
        <a:off x="3009945" y="2220755"/>
        <a:ext cx="2268723" cy="863797"/>
      </dsp:txXfrm>
    </dsp:sp>
    <dsp:sp modelId="{D10DF5D8-91BD-4A69-8C90-A28C767F17C7}">
      <dsp:nvSpPr>
        <dsp:cNvPr id="0" name=""/>
        <dsp:cNvSpPr/>
      </dsp:nvSpPr>
      <dsp:spPr>
        <a:xfrm>
          <a:off x="5638094" y="2293945"/>
          <a:ext cx="994662" cy="773712"/>
        </a:xfrm>
        <a:prstGeom prst="rect">
          <a:avLst/>
        </a:prstGeom>
        <a:noFill/>
        <a:ln>
          <a:noFill/>
        </a:ln>
        <a:effectLst/>
      </dsp:spPr>
      <dsp:style>
        <a:lnRef idx="0">
          <a:scrgbClr r="0" g="0" b="0"/>
        </a:lnRef>
        <a:fillRef idx="0">
          <a:scrgbClr r="0" g="0" b="0"/>
        </a:fillRef>
        <a:effectRef idx="0">
          <a:scrgbClr r="0" g="0" b="0"/>
        </a:effectRef>
        <a:fontRef idx="minor"/>
      </dsp:style>
    </dsp:sp>
    <dsp:sp modelId="{D8A7041F-CA16-43C4-996E-7D132465FC14}">
      <dsp:nvSpPr>
        <dsp:cNvPr id="0" name=""/>
        <dsp:cNvSpPr/>
      </dsp:nvSpPr>
      <dsp:spPr>
        <a:xfrm rot="5400000">
          <a:off x="4860682" y="4073616"/>
          <a:ext cx="812398" cy="92488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8D55DC-5D8E-42D5-87F5-6670D508A046}">
      <dsp:nvSpPr>
        <dsp:cNvPr id="0" name=""/>
        <dsp:cNvSpPr/>
      </dsp:nvSpPr>
      <dsp:spPr>
        <a:xfrm>
          <a:off x="4309658" y="3182736"/>
          <a:ext cx="2723562" cy="95727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Conceptual Design for Full Plant Implementation</a:t>
          </a:r>
        </a:p>
        <a:p>
          <a:pPr marL="0" lvl="0" indent="0" algn="ctr" defTabSz="755650">
            <a:lnSpc>
              <a:spcPct val="90000"/>
            </a:lnSpc>
            <a:spcBef>
              <a:spcPct val="0"/>
            </a:spcBef>
            <a:spcAft>
              <a:spcPct val="35000"/>
            </a:spcAft>
            <a:buNone/>
          </a:pPr>
          <a:r>
            <a:rPr lang="en-US" sz="1700" kern="1200" dirty="0"/>
            <a:t>(2018 – 2019)</a:t>
          </a:r>
        </a:p>
      </dsp:txBody>
      <dsp:txXfrm>
        <a:off x="4356397" y="3229475"/>
        <a:ext cx="2630084" cy="863797"/>
      </dsp:txXfrm>
    </dsp:sp>
    <dsp:sp modelId="{A46CCA80-B61F-4284-893C-35D14F82A98F}">
      <dsp:nvSpPr>
        <dsp:cNvPr id="0" name=""/>
        <dsp:cNvSpPr/>
      </dsp:nvSpPr>
      <dsp:spPr>
        <a:xfrm>
          <a:off x="6475711" y="3350233"/>
          <a:ext cx="994662" cy="773712"/>
        </a:xfrm>
        <a:prstGeom prst="rect">
          <a:avLst/>
        </a:prstGeom>
        <a:noFill/>
        <a:ln>
          <a:noFill/>
        </a:ln>
        <a:effectLst/>
      </dsp:spPr>
      <dsp:style>
        <a:lnRef idx="0">
          <a:scrgbClr r="0" g="0" b="0"/>
        </a:lnRef>
        <a:fillRef idx="0">
          <a:scrgbClr r="0" g="0" b="0"/>
        </a:fillRef>
        <a:effectRef idx="0">
          <a:scrgbClr r="0" g="0" b="0"/>
        </a:effectRef>
        <a:fontRef idx="minor"/>
      </dsp:style>
    </dsp:sp>
    <dsp:sp modelId="{E4F000E3-62FB-4F68-81B6-BDE3138D1DEA}">
      <dsp:nvSpPr>
        <dsp:cNvPr id="0" name=""/>
        <dsp:cNvSpPr/>
      </dsp:nvSpPr>
      <dsp:spPr>
        <a:xfrm>
          <a:off x="5685076" y="4257920"/>
          <a:ext cx="2869335" cy="95727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Final Design and Full Plant Implementation</a:t>
          </a:r>
        </a:p>
        <a:p>
          <a:pPr marL="0" lvl="0" indent="0" algn="ctr" defTabSz="755650">
            <a:lnSpc>
              <a:spcPct val="90000"/>
            </a:lnSpc>
            <a:spcBef>
              <a:spcPct val="0"/>
            </a:spcBef>
            <a:spcAft>
              <a:spcPct val="35000"/>
            </a:spcAft>
            <a:buNone/>
          </a:pPr>
          <a:r>
            <a:rPr lang="en-US" sz="1700" kern="1200" dirty="0"/>
            <a:t>(2020 – 2023)</a:t>
          </a:r>
        </a:p>
      </dsp:txBody>
      <dsp:txXfrm>
        <a:off x="5731815" y="4304659"/>
        <a:ext cx="2775857" cy="863797"/>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0.06392</cdr:x>
      <cdr:y>0.01522</cdr:y>
    </cdr:from>
    <cdr:to>
      <cdr:x>0.34975</cdr:x>
      <cdr:y>0.24626</cdr:y>
    </cdr:to>
    <cdr:sp macro="" textlink="">
      <cdr:nvSpPr>
        <cdr:cNvPr id="4" name="TextBox 3"/>
        <cdr:cNvSpPr txBox="1"/>
      </cdr:nvSpPr>
      <cdr:spPr>
        <a:xfrm xmlns:a="http://schemas.openxmlformats.org/drawingml/2006/main">
          <a:off x="584474" y="91689"/>
          <a:ext cx="2613629" cy="1392079"/>
        </a:xfrm>
        <a:prstGeom xmlns:a="http://schemas.openxmlformats.org/drawingml/2006/main" prst="rect">
          <a:avLst/>
        </a:prstGeom>
        <a:noFill xmlns:a="http://schemas.openxmlformats.org/drawingml/2006/main"/>
      </cdr:spPr>
      <cdr:txBody>
        <a:bodyPr xmlns:a="http://schemas.openxmlformats.org/drawingml/2006/main" vertOverflow="clip" wrap="none" rtlCol="0"/>
        <a:lstStyle xmlns:a="http://schemas.openxmlformats.org/drawingml/2006/main"/>
        <a:p xmlns:a="http://schemas.openxmlformats.org/drawingml/2006/main">
          <a:r>
            <a:rPr lang="en-US" sz="1200" b="1" dirty="0"/>
            <a:t>Outfall TP Year End Annual</a:t>
          </a:r>
          <a:r>
            <a:rPr lang="en-US" sz="1200" b="1" baseline="0" dirty="0"/>
            <a:t> </a:t>
          </a:r>
          <a:r>
            <a:rPr lang="en-US" sz="1200" b="1" dirty="0"/>
            <a:t>Geomean:</a:t>
          </a:r>
        </a:p>
        <a:p xmlns:a="http://schemas.openxmlformats.org/drawingml/2006/main">
          <a:r>
            <a:rPr lang="en-US" sz="1200" b="1" dirty="0"/>
            <a:t>   2013: 1.10 mg/L</a:t>
          </a:r>
        </a:p>
        <a:p xmlns:a="http://schemas.openxmlformats.org/drawingml/2006/main">
          <a:r>
            <a:rPr lang="en-US" sz="1200" b="1" dirty="0"/>
            <a:t>   2014:</a:t>
          </a:r>
          <a:r>
            <a:rPr lang="en-US" sz="1200" b="1" baseline="0" dirty="0"/>
            <a:t> 1.04 mg/L</a:t>
          </a:r>
        </a:p>
        <a:p xmlns:a="http://schemas.openxmlformats.org/drawingml/2006/main">
          <a:r>
            <a:rPr lang="en-US" sz="1200" b="1" baseline="0" dirty="0"/>
            <a:t>   2015: 0.68 mg/L</a:t>
          </a:r>
        </a:p>
        <a:p xmlns:a="http://schemas.openxmlformats.org/drawingml/2006/main">
          <a:r>
            <a:rPr lang="en-US" sz="1200" b="1" baseline="0" dirty="0"/>
            <a:t>   2016: 0.40 mg/L</a:t>
          </a:r>
        </a:p>
        <a:p xmlns:a="http://schemas.openxmlformats.org/drawingml/2006/main">
          <a:r>
            <a:rPr lang="en-US" sz="1200" b="1" baseline="0" dirty="0"/>
            <a:t>   2017: 0.29 mg/L </a:t>
          </a:r>
        </a:p>
        <a:p xmlns:a="http://schemas.openxmlformats.org/drawingml/2006/main">
          <a:r>
            <a:rPr lang="en-US" sz="1200" b="1" baseline="0" dirty="0"/>
            <a:t>   2018: 0.27 mg/L</a:t>
          </a:r>
        </a:p>
        <a:p xmlns:a="http://schemas.openxmlformats.org/drawingml/2006/main">
          <a:r>
            <a:rPr lang="en-US" sz="1200" b="1" dirty="0"/>
            <a:t> </a:t>
          </a:r>
        </a:p>
      </cdr:txBody>
    </cdr:sp>
  </cdr:relSizeAnchor>
  <cdr:relSizeAnchor xmlns:cdr="http://schemas.openxmlformats.org/drawingml/2006/chartDrawing">
    <cdr:from>
      <cdr:x>0.07052</cdr:x>
      <cdr:y>0.63346</cdr:y>
    </cdr:from>
    <cdr:to>
      <cdr:x>1</cdr:x>
      <cdr:y>0.64083</cdr:y>
    </cdr:to>
    <cdr:sp macro="" textlink="">
      <cdr:nvSpPr>
        <cdr:cNvPr id="5" name="Straight Connector 4"/>
        <cdr:cNvSpPr/>
      </cdr:nvSpPr>
      <cdr:spPr>
        <a:xfrm xmlns:a="http://schemas.openxmlformats.org/drawingml/2006/main">
          <a:off x="644825" y="3816766"/>
          <a:ext cx="8499174" cy="44442"/>
        </a:xfrm>
        <a:prstGeom xmlns:a="http://schemas.openxmlformats.org/drawingml/2006/main" prst="line">
          <a:avLst/>
        </a:prstGeom>
        <a:ln xmlns:a="http://schemas.openxmlformats.org/drawingml/2006/main" w="381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0.07052</cdr:x>
      <cdr:y>0.78642</cdr:y>
    </cdr:from>
    <cdr:to>
      <cdr:x>1</cdr:x>
      <cdr:y>0.7938</cdr:y>
    </cdr:to>
    <cdr:sp macro="" textlink="">
      <cdr:nvSpPr>
        <cdr:cNvPr id="6" name="Straight Connector 5">
          <a:extLst xmlns:a="http://schemas.openxmlformats.org/drawingml/2006/main">
            <a:ext uri="{FF2B5EF4-FFF2-40B4-BE49-F238E27FC236}">
              <a16:creationId xmlns:a16="http://schemas.microsoft.com/office/drawing/2014/main" id="{07CF45BC-FF9F-46C4-BE6F-382E1D11A165}"/>
            </a:ext>
          </a:extLst>
        </cdr:cNvPr>
        <cdr:cNvSpPr/>
      </cdr:nvSpPr>
      <cdr:spPr>
        <a:xfrm xmlns:a="http://schemas.openxmlformats.org/drawingml/2006/main">
          <a:off x="644825" y="4738423"/>
          <a:ext cx="8499174" cy="44442"/>
        </a:xfrm>
        <a:prstGeom xmlns:a="http://schemas.openxmlformats.org/drawingml/2006/main" prst="line">
          <a:avLst/>
        </a:prstGeom>
        <a:ln xmlns:a="http://schemas.openxmlformats.org/drawingml/2006/main" w="381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0.35834</cdr:x>
      <cdr:y>0.13529</cdr:y>
    </cdr:from>
    <cdr:to>
      <cdr:x>0.35875</cdr:x>
      <cdr:y>0.89028</cdr:y>
    </cdr:to>
    <cdr:sp macro="" textlink="">
      <cdr:nvSpPr>
        <cdr:cNvPr id="3" name="Straight Connector 2"/>
        <cdr:cNvSpPr/>
      </cdr:nvSpPr>
      <cdr:spPr>
        <a:xfrm xmlns:a="http://schemas.openxmlformats.org/drawingml/2006/main" flipH="1">
          <a:off x="3003640" y="751011"/>
          <a:ext cx="3436" cy="4191078"/>
        </a:xfrm>
        <a:prstGeom xmlns:a="http://schemas.openxmlformats.org/drawingml/2006/main" prst="line">
          <a:avLst/>
        </a:prstGeom>
        <a:ln xmlns:a="http://schemas.openxmlformats.org/drawingml/2006/main" w="317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0.08654</cdr:x>
      <cdr:y>0.14345</cdr:y>
    </cdr:from>
    <cdr:to>
      <cdr:x>0.36538</cdr:x>
      <cdr:y>0.18882</cdr:y>
    </cdr:to>
    <cdr:sp macro="" textlink="">
      <cdr:nvSpPr>
        <cdr:cNvPr id="6" name="TextBox 5"/>
        <cdr:cNvSpPr txBox="1"/>
      </cdr:nvSpPr>
      <cdr:spPr>
        <a:xfrm xmlns:a="http://schemas.openxmlformats.org/drawingml/2006/main">
          <a:off x="685800" y="752592"/>
          <a:ext cx="2209800" cy="238008"/>
        </a:xfrm>
        <a:prstGeom xmlns:a="http://schemas.openxmlformats.org/drawingml/2006/main" prst="rect">
          <a:avLst/>
        </a:prstGeom>
        <a:solidFill xmlns:a="http://schemas.openxmlformats.org/drawingml/2006/main">
          <a:schemeClr val="bg1">
            <a:lumMod val="75000"/>
            <a:alpha val="61000"/>
          </a:schemeClr>
        </a:solidFill>
        <a:ln xmlns:a="http://schemas.openxmlformats.org/drawingml/2006/main">
          <a:noFill/>
        </a:ln>
      </cdr:spPr>
      <cdr:txBody>
        <a:bodyPr xmlns:a="http://schemas.openxmlformats.org/drawingml/2006/main" vertOverflow="clip" wrap="none" rtlCol="0"/>
        <a:lstStyle xmlns:a="http://schemas.openxmlformats.org/drawingml/2006/main"/>
        <a:p xmlns:a="http://schemas.openxmlformats.org/drawingml/2006/main">
          <a:pPr algn="ctr"/>
          <a:r>
            <a:rPr lang="en-US" sz="1100" b="1" dirty="0"/>
            <a:t>Anaerobic/anoxic </a:t>
          </a:r>
          <a:r>
            <a:rPr lang="en-US" sz="1100" b="1" baseline="0" dirty="0"/>
            <a:t> Zone</a:t>
          </a:r>
          <a:endParaRPr lang="en-US" sz="1100" b="1" dirty="0"/>
        </a:p>
      </cdr:txBody>
    </cdr:sp>
  </cdr:relSizeAnchor>
  <cdr:relSizeAnchor xmlns:cdr="http://schemas.openxmlformats.org/drawingml/2006/chartDrawing">
    <cdr:from>
      <cdr:x>0.36538</cdr:x>
      <cdr:y>0.14392</cdr:y>
    </cdr:from>
    <cdr:to>
      <cdr:x>0.96274</cdr:x>
      <cdr:y>0.18882</cdr:y>
    </cdr:to>
    <cdr:sp macro="" textlink="">
      <cdr:nvSpPr>
        <cdr:cNvPr id="7" name="TextBox 1"/>
        <cdr:cNvSpPr txBox="1"/>
      </cdr:nvSpPr>
      <cdr:spPr>
        <a:xfrm xmlns:a="http://schemas.openxmlformats.org/drawingml/2006/main">
          <a:off x="2895600" y="755059"/>
          <a:ext cx="4733925" cy="235541"/>
        </a:xfrm>
        <a:prstGeom xmlns:a="http://schemas.openxmlformats.org/drawingml/2006/main" prst="rect">
          <a:avLst/>
        </a:prstGeom>
        <a:solidFill xmlns:a="http://schemas.openxmlformats.org/drawingml/2006/main">
          <a:schemeClr val="bg1">
            <a:lumMod val="75000"/>
            <a:alpha val="61000"/>
          </a:schemeClr>
        </a:solidFill>
        <a:ln xmlns:a="http://schemas.openxmlformats.org/drawingml/2006/main">
          <a:noFill/>
        </a:l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b="1"/>
            <a:t>Aerobic Zone</a:t>
          </a:r>
        </a:p>
      </cdr:txBody>
    </cdr:sp>
  </cdr:relSizeAnchor>
</c:userShapes>
</file>

<file path=ppt/drawings/drawing3.xml><?xml version="1.0" encoding="utf-8"?>
<c:userShapes xmlns:c="http://schemas.openxmlformats.org/drawingml/2006/chart">
  <cdr:relSizeAnchor xmlns:cdr="http://schemas.openxmlformats.org/drawingml/2006/chartDrawing">
    <cdr:from>
      <cdr:x>0.08935</cdr:x>
      <cdr:y>0.14803</cdr:y>
    </cdr:from>
    <cdr:to>
      <cdr:x>0.93968</cdr:x>
      <cdr:y>0.21805</cdr:y>
    </cdr:to>
    <cdr:sp macro="" textlink="">
      <cdr:nvSpPr>
        <cdr:cNvPr id="2" name="TextBox 1"/>
        <cdr:cNvSpPr txBox="1"/>
      </cdr:nvSpPr>
      <cdr:spPr>
        <a:xfrm xmlns:a="http://schemas.openxmlformats.org/drawingml/2006/main">
          <a:off x="774267" y="838219"/>
          <a:ext cx="7368462" cy="396488"/>
        </a:xfrm>
        <a:prstGeom xmlns:a="http://schemas.openxmlformats.org/drawingml/2006/main" prst="rect">
          <a:avLst/>
        </a:prstGeom>
        <a:solidFill xmlns:a="http://schemas.openxmlformats.org/drawingml/2006/main">
          <a:srgbClr val="4F81BD">
            <a:lumMod val="20000"/>
            <a:lumOff val="80000"/>
            <a:alpha val="89000"/>
          </a:srgbClr>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nSpc>
              <a:spcPts val="1100"/>
            </a:lnSpc>
          </a:pPr>
          <a:r>
            <a:rPr lang="en-US" sz="1200" b="0" baseline="0" dirty="0"/>
            <a:t>Tank 5 – used the newly installed large bubble mixer</a:t>
          </a:r>
          <a:r>
            <a:rPr lang="en-US" sz="1200" b="0" dirty="0"/>
            <a:t>s to intermittently mix the fermentation/anaerobic zone</a:t>
          </a:r>
          <a:endParaRPr lang="en-US" sz="1200" b="0" baseline="0" dirty="0"/>
        </a:p>
        <a:p xmlns:a="http://schemas.openxmlformats.org/drawingml/2006/main">
          <a:pPr>
            <a:lnSpc>
              <a:spcPts val="1100"/>
            </a:lnSpc>
          </a:pPr>
          <a:r>
            <a:rPr lang="en-US" sz="1200" b="0" baseline="0" dirty="0"/>
            <a:t>Tank 6 – used the existing fine bubble diffuser to </a:t>
          </a:r>
          <a:r>
            <a:rPr lang="en-US" sz="1200" b="0" dirty="0"/>
            <a:t>intermittently mix </a:t>
          </a:r>
          <a:r>
            <a:rPr lang="en-US" sz="1200" b="0" baseline="0" dirty="0"/>
            <a:t>the fermentation</a:t>
          </a:r>
          <a:r>
            <a:rPr lang="en-US" sz="1200" b="0" dirty="0"/>
            <a:t>/anaerobic zone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0" y="0"/>
            <a:ext cx="3170583" cy="4803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a:defRPr sz="1200">
                <a:solidFill>
                  <a:schemeClr val="tx1"/>
                </a:solidFill>
              </a:defRPr>
            </a:lvl1pPr>
          </a:lstStyle>
          <a:p>
            <a:pPr>
              <a:defRPr/>
            </a:pPr>
            <a:endParaRPr lang="en-US" dirty="0"/>
          </a:p>
        </p:txBody>
      </p:sp>
      <p:sp>
        <p:nvSpPr>
          <p:cNvPr id="140291" name="Rectangle 3"/>
          <p:cNvSpPr>
            <a:spLocks noGrp="1" noChangeArrowheads="1"/>
          </p:cNvSpPr>
          <p:nvPr>
            <p:ph type="dt" sz="quarter" idx="1"/>
          </p:nvPr>
        </p:nvSpPr>
        <p:spPr bwMode="auto">
          <a:xfrm>
            <a:off x="4142962" y="0"/>
            <a:ext cx="3170583" cy="4803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algn="r">
              <a:defRPr sz="1200">
                <a:solidFill>
                  <a:schemeClr val="tx1"/>
                </a:solidFill>
              </a:defRPr>
            </a:lvl1pPr>
          </a:lstStyle>
          <a:p>
            <a:pPr>
              <a:defRPr/>
            </a:pPr>
            <a:endParaRPr lang="en-US" dirty="0"/>
          </a:p>
        </p:txBody>
      </p:sp>
      <p:sp>
        <p:nvSpPr>
          <p:cNvPr id="140292" name="Rectangle 4"/>
          <p:cNvSpPr>
            <a:spLocks noGrp="1" noChangeArrowheads="1"/>
          </p:cNvSpPr>
          <p:nvPr>
            <p:ph type="ftr" sz="quarter" idx="2"/>
          </p:nvPr>
        </p:nvSpPr>
        <p:spPr bwMode="auto">
          <a:xfrm>
            <a:off x="0" y="9119173"/>
            <a:ext cx="3170583" cy="480388"/>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a:defRPr sz="1200">
                <a:solidFill>
                  <a:schemeClr val="tx1"/>
                </a:solidFill>
              </a:defRPr>
            </a:lvl1pPr>
          </a:lstStyle>
          <a:p>
            <a:pPr>
              <a:defRPr/>
            </a:pPr>
            <a:endParaRPr lang="en-US" dirty="0"/>
          </a:p>
        </p:txBody>
      </p:sp>
      <p:sp>
        <p:nvSpPr>
          <p:cNvPr id="140293" name="Rectangle 5"/>
          <p:cNvSpPr>
            <a:spLocks noGrp="1" noChangeArrowheads="1"/>
          </p:cNvSpPr>
          <p:nvPr>
            <p:ph type="sldNum" sz="quarter" idx="3"/>
          </p:nvPr>
        </p:nvSpPr>
        <p:spPr bwMode="auto">
          <a:xfrm>
            <a:off x="4142962" y="9119173"/>
            <a:ext cx="3170583" cy="480388"/>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algn="r">
              <a:defRPr sz="1200">
                <a:solidFill>
                  <a:schemeClr val="tx1"/>
                </a:solidFill>
              </a:defRPr>
            </a:lvl1pPr>
          </a:lstStyle>
          <a:p>
            <a:pPr>
              <a:defRPr/>
            </a:pPr>
            <a:fld id="{25B9C2BE-CFDB-4A82-9ED9-1C467FE11B84}" type="slidenum">
              <a:rPr lang="en-US"/>
              <a:pPr>
                <a:defRPr/>
              </a:pPr>
              <a:t>‹#›</a:t>
            </a:fld>
            <a:endParaRPr lang="en-US" dirty="0"/>
          </a:p>
        </p:txBody>
      </p:sp>
    </p:spTree>
    <p:extLst>
      <p:ext uri="{BB962C8B-B14F-4D97-AF65-F5344CB8AC3E}">
        <p14:creationId xmlns:p14="http://schemas.microsoft.com/office/powerpoint/2010/main" val="30451590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3170583" cy="4803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a:defRPr sz="1200">
                <a:solidFill>
                  <a:schemeClr val="tx1"/>
                </a:solidFill>
              </a:defRPr>
            </a:lvl1pPr>
          </a:lstStyle>
          <a:p>
            <a:pPr>
              <a:defRPr/>
            </a:pPr>
            <a:endParaRPr lang="en-US" dirty="0"/>
          </a:p>
        </p:txBody>
      </p:sp>
      <p:sp>
        <p:nvSpPr>
          <p:cNvPr id="67587" name="Rectangle 3"/>
          <p:cNvSpPr>
            <a:spLocks noGrp="1" noChangeArrowheads="1"/>
          </p:cNvSpPr>
          <p:nvPr>
            <p:ph type="dt" idx="1"/>
          </p:nvPr>
        </p:nvSpPr>
        <p:spPr bwMode="auto">
          <a:xfrm>
            <a:off x="4142962" y="0"/>
            <a:ext cx="3170583" cy="4803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algn="r">
              <a:defRPr sz="1200">
                <a:solidFill>
                  <a:schemeClr val="tx1"/>
                </a:solidFill>
              </a:defRPr>
            </a:lvl1pPr>
          </a:lstStyle>
          <a:p>
            <a:pPr>
              <a:defRPr/>
            </a:pPr>
            <a:endParaRPr lang="en-US" dirty="0"/>
          </a:p>
        </p:txBody>
      </p:sp>
      <p:sp>
        <p:nvSpPr>
          <p:cNvPr id="20484"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p:spPr>
      </p:sp>
      <p:sp>
        <p:nvSpPr>
          <p:cNvPr id="67589" name="Rectangle 5"/>
          <p:cNvSpPr>
            <a:spLocks noGrp="1" noChangeArrowheads="1"/>
          </p:cNvSpPr>
          <p:nvPr>
            <p:ph type="body" sz="quarter" idx="3"/>
          </p:nvPr>
        </p:nvSpPr>
        <p:spPr bwMode="auto">
          <a:xfrm>
            <a:off x="732183" y="4561226"/>
            <a:ext cx="5850835" cy="4320213"/>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7590" name="Rectangle 6"/>
          <p:cNvSpPr>
            <a:spLocks noGrp="1" noChangeArrowheads="1"/>
          </p:cNvSpPr>
          <p:nvPr>
            <p:ph type="ftr" sz="quarter" idx="4"/>
          </p:nvPr>
        </p:nvSpPr>
        <p:spPr bwMode="auto">
          <a:xfrm>
            <a:off x="0" y="9119173"/>
            <a:ext cx="3170583" cy="480388"/>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a:defRPr sz="1200">
                <a:solidFill>
                  <a:schemeClr val="tx1"/>
                </a:solidFill>
              </a:defRPr>
            </a:lvl1pPr>
          </a:lstStyle>
          <a:p>
            <a:pPr>
              <a:defRPr/>
            </a:pPr>
            <a:endParaRPr lang="en-US" dirty="0"/>
          </a:p>
        </p:txBody>
      </p:sp>
      <p:sp>
        <p:nvSpPr>
          <p:cNvPr id="67591" name="Rectangle 7"/>
          <p:cNvSpPr>
            <a:spLocks noGrp="1" noChangeArrowheads="1"/>
          </p:cNvSpPr>
          <p:nvPr>
            <p:ph type="sldNum" sz="quarter" idx="5"/>
          </p:nvPr>
        </p:nvSpPr>
        <p:spPr bwMode="auto">
          <a:xfrm>
            <a:off x="4142962" y="9119173"/>
            <a:ext cx="3170583" cy="480388"/>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algn="r">
              <a:defRPr sz="1200">
                <a:solidFill>
                  <a:schemeClr val="tx1"/>
                </a:solidFill>
              </a:defRPr>
            </a:lvl1pPr>
          </a:lstStyle>
          <a:p>
            <a:pPr>
              <a:defRPr/>
            </a:pPr>
            <a:fld id="{055C929C-085E-44AF-B99B-8A939DCB7B33}" type="slidenum">
              <a:rPr lang="en-US"/>
              <a:pPr>
                <a:defRPr/>
              </a:pPr>
              <a:t>‹#›</a:t>
            </a:fld>
            <a:endParaRPr lang="en-US" dirty="0"/>
          </a:p>
        </p:txBody>
      </p:sp>
    </p:spTree>
    <p:extLst>
      <p:ext uri="{BB962C8B-B14F-4D97-AF65-F5344CB8AC3E}">
        <p14:creationId xmlns:p14="http://schemas.microsoft.com/office/powerpoint/2010/main" val="4992738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F6A921E-90D2-4139-82A6-9840314433E1}"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13654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12</a:t>
            </a:fld>
            <a:endParaRPr lang="en-US" dirty="0"/>
          </a:p>
        </p:txBody>
      </p:sp>
    </p:spTree>
    <p:extLst>
      <p:ext uri="{BB962C8B-B14F-4D97-AF65-F5344CB8AC3E}">
        <p14:creationId xmlns:p14="http://schemas.microsoft.com/office/powerpoint/2010/main" val="2126976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5C929C-085E-44AF-B99B-8A939DCB7B33}" type="slidenum">
              <a:rPr lang="en-US" smtClean="0"/>
              <a:pPr>
                <a:defRPr/>
              </a:pPr>
              <a:t>13</a:t>
            </a:fld>
            <a:endParaRPr lang="en-US" dirty="0"/>
          </a:p>
        </p:txBody>
      </p:sp>
    </p:spTree>
    <p:extLst>
      <p:ext uri="{BB962C8B-B14F-4D97-AF65-F5344CB8AC3E}">
        <p14:creationId xmlns:p14="http://schemas.microsoft.com/office/powerpoint/2010/main" val="4119562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a:defRPr/>
            </a:pPr>
            <a:fld id="{055C929C-085E-44AF-B99B-8A939DCB7B33}" type="slidenum">
              <a:rPr lang="en-US" smtClean="0"/>
              <a:pPr>
                <a:defRPr/>
              </a:pPr>
              <a:t>14</a:t>
            </a:fld>
            <a:endParaRPr lang="en-US" dirty="0"/>
          </a:p>
        </p:txBody>
      </p:sp>
    </p:spTree>
    <p:extLst>
      <p:ext uri="{BB962C8B-B14F-4D97-AF65-F5344CB8AC3E}">
        <p14:creationId xmlns:p14="http://schemas.microsoft.com/office/powerpoint/2010/main" val="761632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5C929C-085E-44AF-B99B-8A939DCB7B33}" type="slidenum">
              <a:rPr lang="en-US" smtClean="0"/>
              <a:pPr>
                <a:defRPr/>
              </a:pPr>
              <a:t>15</a:t>
            </a:fld>
            <a:endParaRPr lang="en-US" dirty="0"/>
          </a:p>
        </p:txBody>
      </p:sp>
    </p:spTree>
    <p:extLst>
      <p:ext uri="{BB962C8B-B14F-4D97-AF65-F5344CB8AC3E}">
        <p14:creationId xmlns:p14="http://schemas.microsoft.com/office/powerpoint/2010/main" val="3883926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16</a:t>
            </a:fld>
            <a:endParaRPr lang="en-US" dirty="0"/>
          </a:p>
        </p:txBody>
      </p:sp>
    </p:spTree>
    <p:extLst>
      <p:ext uri="{BB962C8B-B14F-4D97-AF65-F5344CB8AC3E}">
        <p14:creationId xmlns:p14="http://schemas.microsoft.com/office/powerpoint/2010/main" val="3418085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8B7306-981E-4B80-B4C4-38AEDEFAA9C7}" type="slidenum">
              <a:rPr lang="en-US" smtClean="0"/>
              <a:pPr/>
              <a:t>17</a:t>
            </a:fld>
            <a:endParaRPr lang="en-US"/>
          </a:p>
        </p:txBody>
      </p:sp>
    </p:spTree>
    <p:extLst>
      <p:ext uri="{BB962C8B-B14F-4D97-AF65-F5344CB8AC3E}">
        <p14:creationId xmlns:p14="http://schemas.microsoft.com/office/powerpoint/2010/main" val="2338632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5C929C-085E-44AF-B99B-8A939DCB7B33}" type="slidenum">
              <a:rPr lang="en-US" smtClean="0"/>
              <a:pPr>
                <a:defRPr/>
              </a:pPr>
              <a:t>18</a:t>
            </a:fld>
            <a:endParaRPr lang="en-US" dirty="0"/>
          </a:p>
        </p:txBody>
      </p:sp>
    </p:spTree>
    <p:extLst>
      <p:ext uri="{BB962C8B-B14F-4D97-AF65-F5344CB8AC3E}">
        <p14:creationId xmlns:p14="http://schemas.microsoft.com/office/powerpoint/2010/main" val="3748891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8B7306-981E-4B80-B4C4-38AEDEFAA9C7}" type="slidenum">
              <a:rPr lang="en-US" smtClean="0"/>
              <a:pPr/>
              <a:t>19</a:t>
            </a:fld>
            <a:endParaRPr lang="en-US"/>
          </a:p>
        </p:txBody>
      </p:sp>
    </p:spTree>
    <p:extLst>
      <p:ext uri="{BB962C8B-B14F-4D97-AF65-F5344CB8AC3E}">
        <p14:creationId xmlns:p14="http://schemas.microsoft.com/office/powerpoint/2010/main" val="3678016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8B7306-981E-4B80-B4C4-38AEDEFAA9C7}" type="slidenum">
              <a:rPr lang="en-US" smtClean="0"/>
              <a:pPr/>
              <a:t>20</a:t>
            </a:fld>
            <a:endParaRPr lang="en-US"/>
          </a:p>
        </p:txBody>
      </p:sp>
    </p:spTree>
    <p:extLst>
      <p:ext uri="{BB962C8B-B14F-4D97-AF65-F5344CB8AC3E}">
        <p14:creationId xmlns:p14="http://schemas.microsoft.com/office/powerpoint/2010/main" val="712950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21</a:t>
            </a:fld>
            <a:endParaRPr lang="en-US" dirty="0"/>
          </a:p>
        </p:txBody>
      </p:sp>
    </p:spTree>
    <p:extLst>
      <p:ext uri="{BB962C8B-B14F-4D97-AF65-F5344CB8AC3E}">
        <p14:creationId xmlns:p14="http://schemas.microsoft.com/office/powerpoint/2010/main" val="2135234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4</a:t>
            </a:fld>
            <a:endParaRPr lang="en-US" dirty="0"/>
          </a:p>
        </p:txBody>
      </p:sp>
    </p:spTree>
    <p:extLst>
      <p:ext uri="{BB962C8B-B14F-4D97-AF65-F5344CB8AC3E}">
        <p14:creationId xmlns:p14="http://schemas.microsoft.com/office/powerpoint/2010/main" val="4268565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22</a:t>
            </a:fld>
            <a:endParaRPr lang="en-US" dirty="0"/>
          </a:p>
        </p:txBody>
      </p:sp>
    </p:spTree>
    <p:extLst>
      <p:ext uri="{BB962C8B-B14F-4D97-AF65-F5344CB8AC3E}">
        <p14:creationId xmlns:p14="http://schemas.microsoft.com/office/powerpoint/2010/main" val="2145430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5C929C-085E-44AF-B99B-8A939DCB7B33}" type="slidenum">
              <a:rPr lang="en-US" smtClean="0"/>
              <a:pPr>
                <a:defRPr/>
              </a:pPr>
              <a:t>23</a:t>
            </a:fld>
            <a:endParaRPr lang="en-US" dirty="0"/>
          </a:p>
        </p:txBody>
      </p:sp>
    </p:spTree>
    <p:extLst>
      <p:ext uri="{BB962C8B-B14F-4D97-AF65-F5344CB8AC3E}">
        <p14:creationId xmlns:p14="http://schemas.microsoft.com/office/powerpoint/2010/main" val="411414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5C929C-085E-44AF-B99B-8A939DCB7B3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26362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25</a:t>
            </a:fld>
            <a:endParaRPr lang="en-US" dirty="0"/>
          </a:p>
        </p:txBody>
      </p:sp>
    </p:spTree>
    <p:extLst>
      <p:ext uri="{BB962C8B-B14F-4D97-AF65-F5344CB8AC3E}">
        <p14:creationId xmlns:p14="http://schemas.microsoft.com/office/powerpoint/2010/main" val="790255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26</a:t>
            </a:fld>
            <a:endParaRPr lang="en-US" dirty="0"/>
          </a:p>
        </p:txBody>
      </p:sp>
    </p:spTree>
    <p:extLst>
      <p:ext uri="{BB962C8B-B14F-4D97-AF65-F5344CB8AC3E}">
        <p14:creationId xmlns:p14="http://schemas.microsoft.com/office/powerpoint/2010/main" val="4050538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5C929C-085E-44AF-B99B-8A939DCB7B33}" type="slidenum">
              <a:rPr lang="en-US" smtClean="0"/>
              <a:pPr>
                <a:defRPr/>
              </a:pPr>
              <a:t>27</a:t>
            </a:fld>
            <a:endParaRPr lang="en-US" dirty="0"/>
          </a:p>
        </p:txBody>
      </p:sp>
    </p:spTree>
    <p:extLst>
      <p:ext uri="{BB962C8B-B14F-4D97-AF65-F5344CB8AC3E}">
        <p14:creationId xmlns:p14="http://schemas.microsoft.com/office/powerpoint/2010/main" val="1231936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28</a:t>
            </a:fld>
            <a:endParaRPr lang="en-US" dirty="0"/>
          </a:p>
        </p:txBody>
      </p:sp>
    </p:spTree>
    <p:extLst>
      <p:ext uri="{BB962C8B-B14F-4D97-AF65-F5344CB8AC3E}">
        <p14:creationId xmlns:p14="http://schemas.microsoft.com/office/powerpoint/2010/main" val="751162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5C929C-085E-44AF-B99B-8A939DCB7B33}" type="slidenum">
              <a:rPr lang="en-US" smtClean="0"/>
              <a:pPr>
                <a:defRPr/>
              </a:pPr>
              <a:t>29</a:t>
            </a:fld>
            <a:endParaRPr lang="en-US" dirty="0"/>
          </a:p>
        </p:txBody>
      </p:sp>
    </p:spTree>
    <p:extLst>
      <p:ext uri="{BB962C8B-B14F-4D97-AF65-F5344CB8AC3E}">
        <p14:creationId xmlns:p14="http://schemas.microsoft.com/office/powerpoint/2010/main" val="8159734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30</a:t>
            </a:fld>
            <a:endParaRPr lang="en-US" dirty="0"/>
          </a:p>
        </p:txBody>
      </p:sp>
    </p:spTree>
    <p:extLst>
      <p:ext uri="{BB962C8B-B14F-4D97-AF65-F5344CB8AC3E}">
        <p14:creationId xmlns:p14="http://schemas.microsoft.com/office/powerpoint/2010/main" val="1787543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5C929C-085E-44AF-B99B-8A939DCB7B3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11587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5</a:t>
            </a:fld>
            <a:endParaRPr lang="en-US" dirty="0"/>
          </a:p>
        </p:txBody>
      </p:sp>
    </p:spTree>
    <p:extLst>
      <p:ext uri="{BB962C8B-B14F-4D97-AF65-F5344CB8AC3E}">
        <p14:creationId xmlns:p14="http://schemas.microsoft.com/office/powerpoint/2010/main" val="2603380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32</a:t>
            </a:fld>
            <a:endParaRPr lang="en-US" dirty="0"/>
          </a:p>
        </p:txBody>
      </p:sp>
    </p:spTree>
    <p:extLst>
      <p:ext uri="{BB962C8B-B14F-4D97-AF65-F5344CB8AC3E}">
        <p14:creationId xmlns:p14="http://schemas.microsoft.com/office/powerpoint/2010/main" val="2401424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8B7306-981E-4B80-B4C4-38AEDEFAA9C7}" type="slidenum">
              <a:rPr lang="en-US" smtClean="0"/>
              <a:pPr/>
              <a:t>33</a:t>
            </a:fld>
            <a:endParaRPr lang="en-US"/>
          </a:p>
        </p:txBody>
      </p:sp>
    </p:spTree>
    <p:extLst>
      <p:ext uri="{BB962C8B-B14F-4D97-AF65-F5344CB8AC3E}">
        <p14:creationId xmlns:p14="http://schemas.microsoft.com/office/powerpoint/2010/main" val="20480020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5C929C-085E-44AF-B99B-8A939DCB7B33}" type="slidenum">
              <a:rPr lang="en-US" smtClean="0"/>
              <a:pPr>
                <a:defRPr/>
              </a:pPr>
              <a:t>34</a:t>
            </a:fld>
            <a:endParaRPr lang="en-US" dirty="0"/>
          </a:p>
        </p:txBody>
      </p:sp>
    </p:spTree>
    <p:extLst>
      <p:ext uri="{BB962C8B-B14F-4D97-AF65-F5344CB8AC3E}">
        <p14:creationId xmlns:p14="http://schemas.microsoft.com/office/powerpoint/2010/main" val="21131829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5C929C-085E-44AF-B99B-8A939DCB7B3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468082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36</a:t>
            </a:fld>
            <a:endParaRPr lang="en-US" dirty="0"/>
          </a:p>
        </p:txBody>
      </p:sp>
    </p:spTree>
    <p:extLst>
      <p:ext uri="{BB962C8B-B14F-4D97-AF65-F5344CB8AC3E}">
        <p14:creationId xmlns:p14="http://schemas.microsoft.com/office/powerpoint/2010/main" val="24226864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8B7306-981E-4B80-B4C4-38AEDEFAA9C7}" type="slidenum">
              <a:rPr lang="en-US" smtClean="0"/>
              <a:pPr/>
              <a:t>37</a:t>
            </a:fld>
            <a:endParaRPr lang="en-US"/>
          </a:p>
        </p:txBody>
      </p:sp>
    </p:spTree>
    <p:extLst>
      <p:ext uri="{BB962C8B-B14F-4D97-AF65-F5344CB8AC3E}">
        <p14:creationId xmlns:p14="http://schemas.microsoft.com/office/powerpoint/2010/main" val="29647111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5C929C-085E-44AF-B99B-8A939DCB7B3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567593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257300" lvl="2" indent="-342900">
              <a:spcBef>
                <a:spcPct val="20000"/>
              </a:spcBef>
              <a:defRPr/>
            </a:pPr>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39</a:t>
            </a:fld>
            <a:endParaRPr lang="en-US" dirty="0"/>
          </a:p>
        </p:txBody>
      </p:sp>
    </p:spTree>
    <p:extLst>
      <p:ext uri="{BB962C8B-B14F-4D97-AF65-F5344CB8AC3E}">
        <p14:creationId xmlns:p14="http://schemas.microsoft.com/office/powerpoint/2010/main" val="38782565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40</a:t>
            </a:fld>
            <a:endParaRPr lang="en-US" dirty="0"/>
          </a:p>
        </p:txBody>
      </p:sp>
    </p:spTree>
    <p:extLst>
      <p:ext uri="{BB962C8B-B14F-4D97-AF65-F5344CB8AC3E}">
        <p14:creationId xmlns:p14="http://schemas.microsoft.com/office/powerpoint/2010/main" val="10519274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41</a:t>
            </a:fld>
            <a:endParaRPr lang="en-US" dirty="0"/>
          </a:p>
        </p:txBody>
      </p:sp>
    </p:spTree>
    <p:extLst>
      <p:ext uri="{BB962C8B-B14F-4D97-AF65-F5344CB8AC3E}">
        <p14:creationId xmlns:p14="http://schemas.microsoft.com/office/powerpoint/2010/main" val="3847908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8B7306-981E-4B80-B4C4-38AEDEFAA9C7}" type="slidenum">
              <a:rPr lang="en-US" smtClean="0"/>
              <a:pPr/>
              <a:t>6</a:t>
            </a:fld>
            <a:endParaRPr lang="en-US"/>
          </a:p>
        </p:txBody>
      </p:sp>
    </p:spTree>
    <p:extLst>
      <p:ext uri="{BB962C8B-B14F-4D97-AF65-F5344CB8AC3E}">
        <p14:creationId xmlns:p14="http://schemas.microsoft.com/office/powerpoint/2010/main" val="33140947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42</a:t>
            </a:fld>
            <a:endParaRPr lang="en-US" dirty="0"/>
          </a:p>
        </p:txBody>
      </p:sp>
    </p:spTree>
    <p:extLst>
      <p:ext uri="{BB962C8B-B14F-4D97-AF65-F5344CB8AC3E}">
        <p14:creationId xmlns:p14="http://schemas.microsoft.com/office/powerpoint/2010/main" val="32647991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257300" marR="0" lvl="2" indent="-342900" algn="l" defTabSz="914400" rtl="0" eaLnBrk="0" fontAlgn="base" latinLnBrk="0" hangingPunct="0">
              <a:lnSpc>
                <a:spcPct val="100000"/>
              </a:lnSpc>
              <a:spcBef>
                <a:spcPct val="20000"/>
              </a:spcBef>
              <a:spcAft>
                <a:spcPct val="0"/>
              </a:spcAft>
              <a:buClrTx/>
              <a:buSzTx/>
              <a:buFontTx/>
              <a:buNone/>
              <a:tabLst/>
              <a:defRPr/>
            </a:pPr>
            <a:endParaRPr lang="en-US" sz="1200" dirty="0"/>
          </a:p>
          <a:p>
            <a:pPr marL="1257300" lvl="2" indent="-342900" algn="l">
              <a:spcBef>
                <a:spcPct val="20000"/>
              </a:spcBef>
              <a:defRPr/>
            </a:pPr>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43</a:t>
            </a:fld>
            <a:endParaRPr lang="en-US" dirty="0"/>
          </a:p>
        </p:txBody>
      </p:sp>
    </p:spTree>
    <p:extLst>
      <p:ext uri="{BB962C8B-B14F-4D97-AF65-F5344CB8AC3E}">
        <p14:creationId xmlns:p14="http://schemas.microsoft.com/office/powerpoint/2010/main" val="9201170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8B7306-981E-4B80-B4C4-38AEDEFAA9C7}" type="slidenum">
              <a:rPr lang="en-US" smtClean="0"/>
              <a:pPr/>
              <a:t>44</a:t>
            </a:fld>
            <a:endParaRPr lang="en-US"/>
          </a:p>
        </p:txBody>
      </p:sp>
    </p:spTree>
    <p:extLst>
      <p:ext uri="{BB962C8B-B14F-4D97-AF65-F5344CB8AC3E}">
        <p14:creationId xmlns:p14="http://schemas.microsoft.com/office/powerpoint/2010/main" val="1078874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45</a:t>
            </a:fld>
            <a:endParaRPr lang="en-US" dirty="0"/>
          </a:p>
        </p:txBody>
      </p:sp>
    </p:spTree>
    <p:extLst>
      <p:ext uri="{BB962C8B-B14F-4D97-AF65-F5344CB8AC3E}">
        <p14:creationId xmlns:p14="http://schemas.microsoft.com/office/powerpoint/2010/main" val="34276636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5C929C-085E-44AF-B99B-8A939DCB7B3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01761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5C929C-085E-44AF-B99B-8A939DCB7B3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322369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5C929C-085E-44AF-B99B-8A939DCB7B3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112142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49</a:t>
            </a:fld>
            <a:endParaRPr lang="en-US" dirty="0"/>
          </a:p>
        </p:txBody>
      </p:sp>
    </p:spTree>
    <p:extLst>
      <p:ext uri="{BB962C8B-B14F-4D97-AF65-F5344CB8AC3E}">
        <p14:creationId xmlns:p14="http://schemas.microsoft.com/office/powerpoint/2010/main" val="23322552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50</a:t>
            </a:fld>
            <a:endParaRPr lang="en-US" dirty="0"/>
          </a:p>
        </p:txBody>
      </p:sp>
    </p:spTree>
    <p:extLst>
      <p:ext uri="{BB962C8B-B14F-4D97-AF65-F5344CB8AC3E}">
        <p14:creationId xmlns:p14="http://schemas.microsoft.com/office/powerpoint/2010/main" val="23533746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51</a:t>
            </a:fld>
            <a:endParaRPr lang="en-US" dirty="0"/>
          </a:p>
        </p:txBody>
      </p:sp>
    </p:spTree>
    <p:extLst>
      <p:ext uri="{BB962C8B-B14F-4D97-AF65-F5344CB8AC3E}">
        <p14:creationId xmlns:p14="http://schemas.microsoft.com/office/powerpoint/2010/main" val="3148175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7</a:t>
            </a:fld>
            <a:endParaRPr lang="en-US" dirty="0"/>
          </a:p>
        </p:txBody>
      </p:sp>
    </p:spTree>
    <p:extLst>
      <p:ext uri="{BB962C8B-B14F-4D97-AF65-F5344CB8AC3E}">
        <p14:creationId xmlns:p14="http://schemas.microsoft.com/office/powerpoint/2010/main" val="3874195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8</a:t>
            </a:fld>
            <a:endParaRPr lang="en-US" dirty="0"/>
          </a:p>
        </p:txBody>
      </p:sp>
    </p:spTree>
    <p:extLst>
      <p:ext uri="{BB962C8B-B14F-4D97-AF65-F5344CB8AC3E}">
        <p14:creationId xmlns:p14="http://schemas.microsoft.com/office/powerpoint/2010/main" val="3960572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9</a:t>
            </a:fld>
            <a:endParaRPr lang="en-US" dirty="0"/>
          </a:p>
        </p:txBody>
      </p:sp>
    </p:spTree>
    <p:extLst>
      <p:ext uri="{BB962C8B-B14F-4D97-AF65-F5344CB8AC3E}">
        <p14:creationId xmlns:p14="http://schemas.microsoft.com/office/powerpoint/2010/main" val="1834820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55C929C-085E-44AF-B99B-8A939DCB7B33}" type="slidenum">
              <a:rPr lang="en-US" smtClean="0"/>
              <a:pPr>
                <a:defRPr/>
              </a:pPr>
              <a:t>10</a:t>
            </a:fld>
            <a:endParaRPr lang="en-US" dirty="0"/>
          </a:p>
        </p:txBody>
      </p:sp>
    </p:spTree>
    <p:extLst>
      <p:ext uri="{BB962C8B-B14F-4D97-AF65-F5344CB8AC3E}">
        <p14:creationId xmlns:p14="http://schemas.microsoft.com/office/powerpoint/2010/main" val="3060174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11</a:t>
            </a:fld>
            <a:endParaRPr lang="en-US" dirty="0"/>
          </a:p>
        </p:txBody>
      </p:sp>
    </p:spTree>
    <p:extLst>
      <p:ext uri="{BB962C8B-B14F-4D97-AF65-F5344CB8AC3E}">
        <p14:creationId xmlns:p14="http://schemas.microsoft.com/office/powerpoint/2010/main" val="17086470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ne Line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978408"/>
          </a:xfrm>
          <a:prstGeom prst="rect">
            <a:avLst/>
          </a:prstGeom>
        </p:spPr>
      </p:pic>
      <p:sp>
        <p:nvSpPr>
          <p:cNvPr id="2" name="Title 1"/>
          <p:cNvSpPr>
            <a:spLocks noGrp="1"/>
          </p:cNvSpPr>
          <p:nvPr>
            <p:ph type="title" hasCustomPrompt="1"/>
          </p:nvPr>
        </p:nvSpPr>
        <p:spPr>
          <a:xfrm>
            <a:off x="978776" y="234495"/>
            <a:ext cx="7169727" cy="707897"/>
          </a:xfrm>
          <a:prstGeom prst="rect">
            <a:avLst/>
          </a:prstGeom>
        </p:spPr>
        <p:txBody>
          <a:bodyPr/>
          <a:lstStyle>
            <a:lvl1pPr>
              <a:defRPr sz="3200" b="1">
                <a:solidFill>
                  <a:schemeClr val="bg1"/>
                </a:solidFill>
                <a:latin typeface="Arial" panose="020B0604020202020204" pitchFamily="34" charset="0"/>
                <a:cs typeface="Arial" panose="020B0604020202020204" pitchFamily="34" charset="0"/>
              </a:defRPr>
            </a:lvl1pPr>
          </a:lstStyle>
          <a:p>
            <a:r>
              <a:rPr lang="en-US" dirty="0"/>
              <a:t>Click to Edit One Line Header</a:t>
            </a:r>
          </a:p>
        </p:txBody>
      </p:sp>
      <p:sp>
        <p:nvSpPr>
          <p:cNvPr id="6" name="Footer Placeholder 4"/>
          <p:cNvSpPr>
            <a:spLocks noGrp="1"/>
          </p:cNvSpPr>
          <p:nvPr>
            <p:ph type="ftr" sz="quarter" idx="3"/>
          </p:nvPr>
        </p:nvSpPr>
        <p:spPr>
          <a:xfrm>
            <a:off x="54318" y="6492875"/>
            <a:ext cx="30861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pPr algn="l"/>
            <a:r>
              <a:rPr lang="en-US" dirty="0"/>
              <a:t>Footer </a:t>
            </a:r>
            <a:r>
              <a:rPr lang="mr-IN" dirty="0"/>
              <a:t>–</a:t>
            </a:r>
            <a:r>
              <a:rPr lang="en-US" dirty="0"/>
              <a:t> put title here. </a:t>
            </a:r>
          </a:p>
        </p:txBody>
      </p:sp>
      <p:sp>
        <p:nvSpPr>
          <p:cNvPr id="7" name="Slide Number Placeholder 5"/>
          <p:cNvSpPr>
            <a:spLocks noGrp="1"/>
          </p:cNvSpPr>
          <p:nvPr>
            <p:ph type="sldNum" sz="quarter" idx="4"/>
          </p:nvPr>
        </p:nvSpPr>
        <p:spPr>
          <a:xfrm>
            <a:off x="7032282" y="6501198"/>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8CAD3D7-C9BA-4A46-8441-73CE419B47B7}" type="slidenum">
              <a:rPr lang="en-US" smtClean="0"/>
              <a:pPr/>
              <a:t>‹#›</a:t>
            </a:fld>
            <a:endParaRPr lang="en-US" dirty="0"/>
          </a:p>
        </p:txBody>
      </p:sp>
      <p:sp>
        <p:nvSpPr>
          <p:cNvPr id="9" name="Text Placeholder 8"/>
          <p:cNvSpPr>
            <a:spLocks noGrp="1"/>
          </p:cNvSpPr>
          <p:nvPr>
            <p:ph type="body" sz="quarter" idx="10" hasCustomPrompt="1"/>
          </p:nvPr>
        </p:nvSpPr>
        <p:spPr>
          <a:xfrm>
            <a:off x="416069" y="1081897"/>
            <a:ext cx="8855075" cy="5287645"/>
          </a:xfrm>
          <a:prstGeom prst="rect">
            <a:avLst/>
          </a:prstGeom>
        </p:spPr>
        <p:txBody>
          <a:bodyPr/>
          <a:lstStyle>
            <a:lvl1pPr marL="0" marR="0" indent="0" algn="l" defTabSz="914400" rtl="0" eaLnBrk="1" fontAlgn="base" latinLnBrk="0" hangingPunct="1">
              <a:lnSpc>
                <a:spcPct val="100000"/>
              </a:lnSpc>
              <a:spcBef>
                <a:spcPts val="1200"/>
              </a:spcBef>
              <a:spcAft>
                <a:spcPct val="0"/>
              </a:spcAft>
              <a:buClr>
                <a:srgbClr val="0070C0"/>
              </a:buClr>
              <a:buSzTx/>
              <a:buFont typeface="+mj-lt"/>
              <a:buNone/>
              <a:tabLst/>
              <a:defRPr/>
            </a:lvl1pPr>
          </a:lstStyle>
          <a:p>
            <a:pPr marL="365760" indent="-365760">
              <a:spcBef>
                <a:spcPts val="1200"/>
              </a:spcBef>
              <a:buClr>
                <a:srgbClr val="0070C0"/>
              </a:buClr>
              <a:buFont typeface="Arial" panose="020B0604020202020204" pitchFamily="34" charset="0"/>
              <a:buChar char="•"/>
              <a:defRPr/>
            </a:pPr>
            <a:r>
              <a:rPr lang="en-US" altLang="zh-CN" sz="2800" b="1" kern="0" dirty="0">
                <a:solidFill>
                  <a:srgbClr val="0070C0"/>
                </a:solidFill>
                <a:latin typeface="Arial" panose="020B0604020202020204" pitchFamily="34" charset="0"/>
                <a:ea typeface="+mn-ea"/>
                <a:cs typeface="Arial" panose="020B0604020202020204" pitchFamily="34" charset="0"/>
              </a:rPr>
              <a:t>Use this for bulleted lists</a:t>
            </a:r>
          </a:p>
          <a:p>
            <a:pPr marL="342900" indent="-342900">
              <a:spcBef>
                <a:spcPts val="1200"/>
              </a:spcBef>
              <a:buClr>
                <a:schemeClr val="accent1"/>
              </a:buClr>
              <a:defRPr/>
            </a:pPr>
            <a:r>
              <a:rPr lang="en-US" altLang="zh-CN" sz="2800" kern="0" dirty="0">
                <a:solidFill>
                  <a:srgbClr val="0070C0"/>
                </a:solidFill>
                <a:latin typeface="Arial" panose="020B0604020202020204" pitchFamily="34" charset="0"/>
                <a:ea typeface="+mn-ea"/>
                <a:cs typeface="Arial" panose="020B0604020202020204" pitchFamily="34" charset="0"/>
              </a:rPr>
              <a:t>		Note the notes!</a:t>
            </a:r>
          </a:p>
          <a:p>
            <a:pPr marL="365760" indent="-365760">
              <a:spcBef>
                <a:spcPts val="1200"/>
              </a:spcBef>
              <a:buClr>
                <a:srgbClr val="0070C0"/>
              </a:buClr>
              <a:buFont typeface="+mj-lt"/>
              <a:buAutoNum type="arabicPeriod"/>
              <a:defRPr/>
            </a:pPr>
            <a:r>
              <a:rPr lang="en-US" altLang="zh-CN" sz="2800" b="1" kern="0" dirty="0">
                <a:solidFill>
                  <a:srgbClr val="0070C0"/>
                </a:solidFill>
                <a:latin typeface="Arial" panose="020B0604020202020204" pitchFamily="34" charset="0"/>
                <a:ea typeface="+mn-ea"/>
                <a:cs typeface="Arial" panose="020B0604020202020204" pitchFamily="34" charset="0"/>
              </a:rPr>
              <a:t>Use this for numbered lists</a:t>
            </a:r>
          </a:p>
          <a:p>
            <a:pPr marL="365760" indent="-365760">
              <a:spcBef>
                <a:spcPts val="1200"/>
              </a:spcBef>
              <a:buClr>
                <a:srgbClr val="0070C0"/>
              </a:buClr>
              <a:buFont typeface="+mj-lt"/>
              <a:buAutoNum type="arabicPeriod"/>
              <a:defRPr/>
            </a:pPr>
            <a:endParaRPr lang="en-US" altLang="zh-CN" sz="2800" b="1" kern="0" dirty="0">
              <a:solidFill>
                <a:srgbClr val="0070C0"/>
              </a:solidFill>
              <a:latin typeface="Arial" panose="020B0604020202020204" pitchFamily="34" charset="0"/>
              <a:ea typeface="+mn-ea"/>
              <a:cs typeface="Arial" panose="020B0604020202020204" pitchFamily="34" charset="0"/>
            </a:endParaRPr>
          </a:p>
          <a:p>
            <a:pPr marL="640080" marR="0" lvl="0" indent="-640080" algn="l" defTabSz="914400" rtl="0" eaLnBrk="1" fontAlgn="base" latinLnBrk="0" hangingPunct="1">
              <a:lnSpc>
                <a:spcPct val="100000"/>
              </a:lnSpc>
              <a:spcBef>
                <a:spcPts val="1200"/>
              </a:spcBef>
              <a:spcAft>
                <a:spcPct val="0"/>
              </a:spcAft>
              <a:buClr>
                <a:srgbClr val="0070C0"/>
              </a:buClr>
              <a:buSzTx/>
              <a:buFont typeface="+mj-lt"/>
              <a:buAutoNum type="arabicPeriod" startAt="9"/>
              <a:tabLst/>
              <a:defRPr/>
            </a:pPr>
            <a:r>
              <a:rPr lang="en-US" altLang="zh-CN" sz="2800" b="1" kern="0" dirty="0">
                <a:solidFill>
                  <a:srgbClr val="0070C0"/>
                </a:solidFill>
                <a:latin typeface="Arial" panose="020B0604020202020204" pitchFamily="34" charset="0"/>
                <a:ea typeface="+mn-ea"/>
                <a:cs typeface="Arial" panose="020B0604020202020204" pitchFamily="34" charset="0"/>
              </a:rPr>
              <a:t>Use this for numbered lists that go to double</a:t>
            </a:r>
            <a:r>
              <a:rPr lang="en-US" altLang="zh-CN" sz="2800" b="1" kern="0" baseline="0" dirty="0">
                <a:solidFill>
                  <a:srgbClr val="0070C0"/>
                </a:solidFill>
                <a:latin typeface="Arial" panose="020B0604020202020204" pitchFamily="34" charset="0"/>
                <a:ea typeface="+mn-ea"/>
                <a:cs typeface="Arial" panose="020B0604020202020204" pitchFamily="34" charset="0"/>
              </a:rPr>
              <a:t> digits</a:t>
            </a:r>
          </a:p>
          <a:p>
            <a:pPr marL="640080" marR="0" lvl="0" indent="-640080" algn="l" defTabSz="914400" rtl="0" eaLnBrk="1" fontAlgn="base" latinLnBrk="0" hangingPunct="1">
              <a:lnSpc>
                <a:spcPct val="100000"/>
              </a:lnSpc>
              <a:spcBef>
                <a:spcPts val="1200"/>
              </a:spcBef>
              <a:spcAft>
                <a:spcPct val="0"/>
              </a:spcAft>
              <a:buClr>
                <a:srgbClr val="0070C0"/>
              </a:buClr>
              <a:buSzTx/>
              <a:buFont typeface="+mj-lt"/>
              <a:buAutoNum type="arabicPeriod" startAt="9"/>
              <a:tabLst/>
              <a:defRPr/>
            </a:pPr>
            <a:r>
              <a:rPr lang="en-US" altLang="zh-CN" sz="2800" b="1" kern="0" baseline="0" dirty="0">
                <a:solidFill>
                  <a:srgbClr val="0070C0"/>
                </a:solidFill>
                <a:latin typeface="Arial" panose="020B0604020202020204" pitchFamily="34" charset="0"/>
                <a:ea typeface="+mn-ea"/>
                <a:cs typeface="Arial" panose="020B0604020202020204" pitchFamily="34" charset="0"/>
              </a:rPr>
              <a:t>Double digit list</a:t>
            </a:r>
            <a:endParaRPr lang="en-US" altLang="zh-CN" sz="2800" b="1" kern="0" dirty="0">
              <a:solidFill>
                <a:srgbClr val="0070C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66597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0CF62EA9-7517-485D-B68A-BBDDA559F346}" type="slidenum">
              <a:rPr lang="en-US"/>
              <a:pPr>
                <a:defRPr/>
              </a:pPr>
              <a:t>‹#›</a:t>
            </a:fld>
            <a:endParaRPr lang="en-US" dirty="0"/>
          </a:p>
        </p:txBody>
      </p:sp>
    </p:spTree>
    <p:extLst>
      <p:ext uri="{BB962C8B-B14F-4D97-AF65-F5344CB8AC3E}">
        <p14:creationId xmlns:p14="http://schemas.microsoft.com/office/powerpoint/2010/main" val="1335418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FFB80070-E1A6-4B24-BBB0-F349B7C91234}" type="slidenum">
              <a:rPr lang="en-US"/>
              <a:pPr>
                <a:defRPr/>
              </a:pPr>
              <a:t>‹#›</a:t>
            </a:fld>
            <a:endParaRPr lang="en-US" dirty="0"/>
          </a:p>
        </p:txBody>
      </p:sp>
    </p:spTree>
    <p:extLst>
      <p:ext uri="{BB962C8B-B14F-4D97-AF65-F5344CB8AC3E}">
        <p14:creationId xmlns:p14="http://schemas.microsoft.com/office/powerpoint/2010/main" val="1143048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0CF4346-FF7E-406E-9AC8-A0862642E550}" type="slidenum">
              <a:rPr lang="en-US"/>
              <a:pPr>
                <a:defRPr/>
              </a:pPr>
              <a:t>‹#›</a:t>
            </a:fld>
            <a:endParaRPr lang="en-US" dirty="0"/>
          </a:p>
        </p:txBody>
      </p:sp>
    </p:spTree>
    <p:extLst>
      <p:ext uri="{BB962C8B-B14F-4D97-AF65-F5344CB8AC3E}">
        <p14:creationId xmlns:p14="http://schemas.microsoft.com/office/powerpoint/2010/main" val="2647327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B78722E-59B3-4ADB-B20C-B2CE6D3014F8}" type="slidenum">
              <a:rPr lang="en-US"/>
              <a:pPr>
                <a:defRPr/>
              </a:pPr>
              <a:t>‹#›</a:t>
            </a:fld>
            <a:endParaRPr lang="en-US" dirty="0"/>
          </a:p>
        </p:txBody>
      </p:sp>
    </p:spTree>
    <p:extLst>
      <p:ext uri="{BB962C8B-B14F-4D97-AF65-F5344CB8AC3E}">
        <p14:creationId xmlns:p14="http://schemas.microsoft.com/office/powerpoint/2010/main" val="1005047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9450D89-F386-412F-A7C8-E62AA9F17B42}" type="slidenum">
              <a:rPr lang="en-US"/>
              <a:pPr>
                <a:defRPr/>
              </a:pPr>
              <a:t>‹#›</a:t>
            </a:fld>
            <a:endParaRPr lang="en-US" dirty="0"/>
          </a:p>
        </p:txBody>
      </p:sp>
    </p:spTree>
    <p:extLst>
      <p:ext uri="{BB962C8B-B14F-4D97-AF65-F5344CB8AC3E}">
        <p14:creationId xmlns:p14="http://schemas.microsoft.com/office/powerpoint/2010/main" val="3473067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EE5BB09-DDE7-48A8-A723-1F30DB5A8EB0}" type="slidenum">
              <a:rPr lang="en-US"/>
              <a:pPr>
                <a:defRPr/>
              </a:pPr>
              <a:t>‹#›</a:t>
            </a:fld>
            <a:endParaRPr lang="en-US" dirty="0"/>
          </a:p>
        </p:txBody>
      </p:sp>
    </p:spTree>
    <p:extLst>
      <p:ext uri="{BB962C8B-B14F-4D97-AF65-F5344CB8AC3E}">
        <p14:creationId xmlns:p14="http://schemas.microsoft.com/office/powerpoint/2010/main" val="1193582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Line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426464"/>
          </a:xfrm>
          <a:prstGeom prst="rect">
            <a:avLst/>
          </a:prstGeom>
        </p:spPr>
      </p:pic>
      <p:sp>
        <p:nvSpPr>
          <p:cNvPr id="10" name="Footer Placeholder 4"/>
          <p:cNvSpPr>
            <a:spLocks noGrp="1"/>
          </p:cNvSpPr>
          <p:nvPr>
            <p:ph type="ftr" sz="quarter" idx="3"/>
          </p:nvPr>
        </p:nvSpPr>
        <p:spPr>
          <a:xfrm>
            <a:off x="54318" y="6492875"/>
            <a:ext cx="30861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pPr algn="l"/>
            <a:r>
              <a:rPr lang="en-US" dirty="0"/>
              <a:t>Footer </a:t>
            </a:r>
            <a:r>
              <a:rPr lang="mr-IN" dirty="0"/>
              <a:t>–</a:t>
            </a:r>
            <a:r>
              <a:rPr lang="en-US" dirty="0"/>
              <a:t> put title here. </a:t>
            </a:r>
          </a:p>
        </p:txBody>
      </p:sp>
      <p:sp>
        <p:nvSpPr>
          <p:cNvPr id="11" name="Slide Number Placeholder 5"/>
          <p:cNvSpPr>
            <a:spLocks noGrp="1"/>
          </p:cNvSpPr>
          <p:nvPr>
            <p:ph type="sldNum" sz="quarter" idx="4"/>
          </p:nvPr>
        </p:nvSpPr>
        <p:spPr>
          <a:xfrm>
            <a:off x="7032282" y="6501198"/>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8CAD3D7-C9BA-4A46-8441-73CE419B47B7}" type="slidenum">
              <a:rPr lang="en-US" smtClean="0"/>
              <a:pPr/>
              <a:t>‹#›</a:t>
            </a:fld>
            <a:endParaRPr lang="en-US" dirty="0"/>
          </a:p>
        </p:txBody>
      </p:sp>
      <p:sp>
        <p:nvSpPr>
          <p:cNvPr id="8" name="Title 1"/>
          <p:cNvSpPr>
            <a:spLocks noGrp="1"/>
          </p:cNvSpPr>
          <p:nvPr>
            <p:ph type="title" hasCustomPrompt="1"/>
          </p:nvPr>
        </p:nvSpPr>
        <p:spPr>
          <a:xfrm>
            <a:off x="978771" y="234495"/>
            <a:ext cx="7169727" cy="1042044"/>
          </a:xfrm>
          <a:prstGeom prst="rect">
            <a:avLst/>
          </a:prstGeom>
        </p:spPr>
        <p:txBody>
          <a:bodyPr/>
          <a:lstStyle>
            <a:lvl1pPr>
              <a:defRPr sz="3200" b="1" baseline="0">
                <a:solidFill>
                  <a:schemeClr val="bg1"/>
                </a:solidFill>
                <a:latin typeface="Arial" panose="020B0604020202020204" pitchFamily="34" charset="0"/>
                <a:cs typeface="Arial" panose="020B0604020202020204" pitchFamily="34" charset="0"/>
              </a:defRPr>
            </a:lvl1pPr>
          </a:lstStyle>
          <a:p>
            <a:r>
              <a:rPr lang="en-US" dirty="0"/>
              <a:t>Click to Edit Two Line Header</a:t>
            </a:r>
            <a:br>
              <a:rPr lang="en-US" dirty="0"/>
            </a:br>
            <a:r>
              <a:rPr lang="en-US" dirty="0"/>
              <a:t>That Wraps to a Second Line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52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54E53F7-DAB8-4FBD-BA1A-C1E45A69AB8B}" type="datetimeFigureOut">
              <a:rPr lang="en-US" smtClean="0"/>
              <a:pPr/>
              <a:t>11/22/2019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CD0175-6DA0-4530-B76D-7E608AA139A1}" type="slidenum">
              <a:rPr lang="en-US" smtClean="0"/>
              <a:pPr/>
              <a:t>‹#›</a:t>
            </a:fld>
            <a:endParaRPr lang="en-US"/>
          </a:p>
        </p:txBody>
      </p:sp>
    </p:spTree>
    <p:extLst>
      <p:ext uri="{BB962C8B-B14F-4D97-AF65-F5344CB8AC3E}">
        <p14:creationId xmlns:p14="http://schemas.microsoft.com/office/powerpoint/2010/main" val="989288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069E66E-5FF8-4930-B331-9C1D15031FF1}" type="slidenum">
              <a:rPr lang="en-US"/>
              <a:pPr>
                <a:defRPr/>
              </a:pPr>
              <a:t>‹#›</a:t>
            </a:fld>
            <a:endParaRPr lang="en-US" dirty="0"/>
          </a:p>
        </p:txBody>
      </p:sp>
    </p:spTree>
    <p:extLst>
      <p:ext uri="{BB962C8B-B14F-4D97-AF65-F5344CB8AC3E}">
        <p14:creationId xmlns:p14="http://schemas.microsoft.com/office/powerpoint/2010/main" val="3159815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CCAF250-40D8-4B10-97C8-7708DA927079}" type="slidenum">
              <a:rPr lang="en-US"/>
              <a:pPr>
                <a:defRPr/>
              </a:pPr>
              <a:t>‹#›</a:t>
            </a:fld>
            <a:endParaRPr lang="en-US" dirty="0"/>
          </a:p>
        </p:txBody>
      </p:sp>
    </p:spTree>
    <p:extLst>
      <p:ext uri="{BB962C8B-B14F-4D97-AF65-F5344CB8AC3E}">
        <p14:creationId xmlns:p14="http://schemas.microsoft.com/office/powerpoint/2010/main" val="3566816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700E919-C74E-4971-ADC4-83989D3A3C0E}" type="slidenum">
              <a:rPr lang="en-US"/>
              <a:pPr>
                <a:defRPr/>
              </a:pPr>
              <a:t>‹#›</a:t>
            </a:fld>
            <a:endParaRPr lang="en-US" dirty="0"/>
          </a:p>
        </p:txBody>
      </p:sp>
    </p:spTree>
    <p:extLst>
      <p:ext uri="{BB962C8B-B14F-4D97-AF65-F5344CB8AC3E}">
        <p14:creationId xmlns:p14="http://schemas.microsoft.com/office/powerpoint/2010/main" val="2949774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BD9AE56-A357-4123-85A4-C380F9336765}" type="slidenum">
              <a:rPr lang="en-US"/>
              <a:pPr>
                <a:defRPr/>
              </a:pPr>
              <a:t>‹#›</a:t>
            </a:fld>
            <a:endParaRPr lang="en-US" dirty="0"/>
          </a:p>
        </p:txBody>
      </p:sp>
    </p:spTree>
    <p:extLst>
      <p:ext uri="{BB962C8B-B14F-4D97-AF65-F5344CB8AC3E}">
        <p14:creationId xmlns:p14="http://schemas.microsoft.com/office/powerpoint/2010/main" val="548427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484A3CD1-9DDF-4A90-A07E-36C388D94275}" type="slidenum">
              <a:rPr lang="en-US"/>
              <a:pPr>
                <a:defRPr/>
              </a:pPr>
              <a:t>‹#›</a:t>
            </a:fld>
            <a:endParaRPr lang="en-US" dirty="0"/>
          </a:p>
        </p:txBody>
      </p:sp>
    </p:spTree>
    <p:extLst>
      <p:ext uri="{BB962C8B-B14F-4D97-AF65-F5344CB8AC3E}">
        <p14:creationId xmlns:p14="http://schemas.microsoft.com/office/powerpoint/2010/main" val="34594093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14592"/>
      </p:ext>
    </p:extLst>
  </p:cSld>
  <p:clrMap bg1="lt1" tx1="dk1" bg2="lt2" tx2="dk2" accent1="accent1" accent2="accent2" accent3="accent3" accent4="accent4" accent5="accent5" accent6="accent6" hlink="hlink" folHlink="folHlink"/>
  <p:sldLayoutIdLst>
    <p:sldLayoutId id="2147483667" r:id="rId1"/>
    <p:sldLayoutId id="2147483665" r:id="rId2"/>
    <p:sldLayoutId id="2147483668" r:id="rId3"/>
    <p:sldLayoutId id="214748366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43C78572-1E5F-4374-87A3-3EDC5B119DE9}" type="slidenum">
              <a:rPr lang="en-US"/>
              <a:pPr>
                <a:defRPr/>
              </a:pPr>
              <a:t>‹#›</a:t>
            </a:fld>
            <a:endParaRPr lang="en-US" dirty="0"/>
          </a:p>
        </p:txBody>
      </p:sp>
    </p:spTree>
    <p:extLst>
      <p:ext uri="{BB962C8B-B14F-4D97-AF65-F5344CB8AC3E}">
        <p14:creationId xmlns:p14="http://schemas.microsoft.com/office/powerpoint/2010/main" val="74675385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13.emf"/><Relationship Id="rId4" Type="http://schemas.openxmlformats.org/officeDocument/2006/relationships/image" Target="../media/image12.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jpe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chart" Target="../charts/char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mailto:YangF@mwrd.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75" name="Rectangle 3"/>
          <p:cNvSpPr>
            <a:spLocks noGrp="1"/>
          </p:cNvSpPr>
          <p:nvPr>
            <p:ph type="subTitle" idx="4294967295"/>
          </p:nvPr>
        </p:nvSpPr>
        <p:spPr>
          <a:xfrm>
            <a:off x="0" y="2438400"/>
            <a:ext cx="9144000" cy="3200400"/>
          </a:xfrm>
        </p:spPr>
        <p:txBody>
          <a:bodyPr/>
          <a:lstStyle/>
          <a:p>
            <a:pPr marL="0" indent="0" algn="ctr" eaLnBrk="1" hangingPunct="1">
              <a:buFont typeface="Arial" charset="0"/>
              <a:buNone/>
            </a:pPr>
            <a:r>
              <a:rPr lang="en-US" sz="4800" b="1" dirty="0">
                <a:solidFill>
                  <a:schemeClr val="bg1"/>
                </a:solidFill>
              </a:rPr>
              <a:t>WELCOME</a:t>
            </a:r>
            <a:r>
              <a:rPr lang="en-US" sz="4400" b="1" dirty="0">
                <a:solidFill>
                  <a:schemeClr val="bg1"/>
                </a:solidFill>
              </a:rPr>
              <a:t> </a:t>
            </a:r>
          </a:p>
          <a:p>
            <a:pPr marL="0" indent="0" algn="ctr" eaLnBrk="1" hangingPunct="1">
              <a:buFont typeface="Arial" charset="0"/>
              <a:buNone/>
            </a:pPr>
            <a:r>
              <a:rPr lang="en-US" sz="4400" b="1" dirty="0">
                <a:solidFill>
                  <a:schemeClr val="bg1"/>
                </a:solidFill>
              </a:rPr>
              <a:t>TO THE NOVEMBER EDITION </a:t>
            </a:r>
          </a:p>
          <a:p>
            <a:pPr marL="0" indent="0" algn="ctr" eaLnBrk="1" hangingPunct="1">
              <a:buFont typeface="Arial" charset="0"/>
              <a:buNone/>
            </a:pPr>
            <a:r>
              <a:rPr lang="en-US" sz="4400" b="1" dirty="0">
                <a:solidFill>
                  <a:schemeClr val="bg1"/>
                </a:solidFill>
              </a:rPr>
              <a:t>OF THE 2019 </a:t>
            </a:r>
          </a:p>
          <a:p>
            <a:pPr marL="0" indent="0" algn="ctr" eaLnBrk="1" hangingPunct="1">
              <a:buFont typeface="Arial" charset="0"/>
              <a:buNone/>
            </a:pPr>
            <a:r>
              <a:rPr lang="en-US" sz="4400" b="1" dirty="0">
                <a:solidFill>
                  <a:schemeClr val="bg1"/>
                </a:solidFill>
              </a:rPr>
              <a:t>M&amp;R SEMINAR SERIES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949767" cy="1447801"/>
          </a:xfrm>
          <a:prstGeom prst="rect">
            <a:avLst/>
          </a:prstGeom>
        </p:spPr>
      </p:pic>
    </p:spTree>
  </p:cSld>
  <p:clrMapOvr>
    <a:overrideClrMapping bg1="lt1" tx1="dk1" bg2="lt2" tx2="dk2" accent1="accent1" accent2="accent2" accent3="accent3" accent4="accent4" accent5="accent5" accent6="accent6" hlink="hlink" folHlink="folHlink"/>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65DD7-C94B-4F43-911E-21F04A228000}"/>
              </a:ext>
            </a:extLst>
          </p:cNvPr>
          <p:cNvSpPr>
            <a:spLocks noGrp="1"/>
          </p:cNvSpPr>
          <p:nvPr>
            <p:ph type="title"/>
          </p:nvPr>
        </p:nvSpPr>
        <p:spPr>
          <a:xfrm>
            <a:off x="978771" y="234495"/>
            <a:ext cx="7979628" cy="1042044"/>
          </a:xfrm>
        </p:spPr>
        <p:txBody>
          <a:bodyPr/>
          <a:lstStyle/>
          <a:p>
            <a:r>
              <a:rPr lang="en-US" dirty="0"/>
              <a:t>KWRP EBPR Implementation Overall Plan and Schedule</a:t>
            </a:r>
          </a:p>
        </p:txBody>
      </p:sp>
      <p:graphicFrame>
        <p:nvGraphicFramePr>
          <p:cNvPr id="4" name="Diagram 3">
            <a:extLst>
              <a:ext uri="{FF2B5EF4-FFF2-40B4-BE49-F238E27FC236}">
                <a16:creationId xmlns:a16="http://schemas.microsoft.com/office/drawing/2014/main" id="{8A89A47B-BFA8-4CF5-973D-98B18F324927}"/>
              </a:ext>
            </a:extLst>
          </p:cNvPr>
          <p:cNvGraphicFramePr/>
          <p:nvPr>
            <p:extLst>
              <p:ext uri="{D42A27DB-BD31-4B8C-83A1-F6EECF244321}">
                <p14:modId xmlns:p14="http://schemas.microsoft.com/office/powerpoint/2010/main" val="1011979114"/>
              </p:ext>
            </p:extLst>
          </p:nvPr>
        </p:nvGraphicFramePr>
        <p:xfrm>
          <a:off x="104775" y="1609726"/>
          <a:ext cx="8853624" cy="5324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8">
            <a:extLst>
              <a:ext uri="{FF2B5EF4-FFF2-40B4-BE49-F238E27FC236}">
                <a16:creationId xmlns:a16="http://schemas.microsoft.com/office/drawing/2014/main" id="{EA25EA8E-CC25-4A46-891E-B64FB205A41A}"/>
              </a:ext>
            </a:extLst>
          </p:cNvPr>
          <p:cNvSpPr txBox="1">
            <a:spLocks/>
          </p:cNvSpPr>
          <p:nvPr/>
        </p:nvSpPr>
        <p:spPr>
          <a:xfrm>
            <a:off x="4867835" y="1514546"/>
            <a:ext cx="4123765" cy="2590730"/>
          </a:xfrm>
          <a:prstGeom prst="rect">
            <a:avLst/>
          </a:prstGeom>
        </p:spPr>
        <p:txBody>
          <a:bodyPr/>
          <a:lstStyle>
            <a:lvl1pPr marL="0" marR="0" indent="0" algn="l" defTabSz="914400" rtl="0" eaLnBrk="1" fontAlgn="base" latinLnBrk="0" hangingPunct="1">
              <a:lnSpc>
                <a:spcPct val="100000"/>
              </a:lnSpc>
              <a:spcBef>
                <a:spcPts val="1200"/>
              </a:spcBef>
              <a:spcAft>
                <a:spcPct val="0"/>
              </a:spcAft>
              <a:buClr>
                <a:srgbClr val="0070C0"/>
              </a:buClr>
              <a:buSzTx/>
              <a:buFont typeface="+mj-lt"/>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2700" dirty="0" err="1"/>
              <a:t>BioP</a:t>
            </a:r>
            <a:r>
              <a:rPr lang="en-US" sz="2700" dirty="0"/>
              <a:t> Task Force Formed in 2014 </a:t>
            </a:r>
          </a:p>
          <a:p>
            <a:pPr marL="1143000" lvl="1" indent="-457200"/>
            <a:r>
              <a:rPr lang="en-US" sz="2700" dirty="0"/>
              <a:t>M&amp;R</a:t>
            </a:r>
          </a:p>
          <a:p>
            <a:pPr marL="1143000" lvl="1" indent="-457200"/>
            <a:r>
              <a:rPr lang="en-US" sz="2700" dirty="0"/>
              <a:t>M&amp;O</a:t>
            </a:r>
          </a:p>
          <a:p>
            <a:pPr marL="1143000" lvl="1" indent="-457200"/>
            <a:r>
              <a:rPr lang="en-US" sz="2700" dirty="0"/>
              <a:t>Engineering</a:t>
            </a:r>
          </a:p>
        </p:txBody>
      </p:sp>
    </p:spTree>
    <p:extLst>
      <p:ext uri="{BB962C8B-B14F-4D97-AF65-F5344CB8AC3E}">
        <p14:creationId xmlns:p14="http://schemas.microsoft.com/office/powerpoint/2010/main" val="976342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Outline</a:t>
            </a:r>
          </a:p>
        </p:txBody>
      </p:sp>
      <p:sp>
        <p:nvSpPr>
          <p:cNvPr id="7" name="Text Placeholder 8"/>
          <p:cNvSpPr txBox="1">
            <a:spLocks/>
          </p:cNvSpPr>
          <p:nvPr/>
        </p:nvSpPr>
        <p:spPr>
          <a:xfrm>
            <a:off x="368444" y="1587627"/>
            <a:ext cx="8259301" cy="4059555"/>
          </a:xfrm>
          <a:prstGeom prst="rect">
            <a:avLst/>
          </a:prstGeom>
        </p:spPr>
        <p:txBody>
          <a:bodyPr/>
          <a:lstStyle>
            <a:lvl1pPr marL="0" marR="0" indent="0" algn="l" defTabSz="914400" rtl="0" eaLnBrk="1" fontAlgn="base" latinLnBrk="0" hangingPunct="1">
              <a:lnSpc>
                <a:spcPct val="100000"/>
              </a:lnSpc>
              <a:spcBef>
                <a:spcPts val="1200"/>
              </a:spcBef>
              <a:spcAft>
                <a:spcPct val="0"/>
              </a:spcAft>
              <a:buClr>
                <a:srgbClr val="0070C0"/>
              </a:buClr>
              <a:buSzTx/>
              <a:buFont typeface="+mj-lt"/>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57300" lvl="2" indent="-342900">
              <a:spcAft>
                <a:spcPts val="600"/>
              </a:spcAft>
              <a:buFont typeface="+mj-lt"/>
              <a:buAutoNum type="arabicPeriod"/>
            </a:pPr>
            <a:r>
              <a:rPr lang="en-US" sz="3000" dirty="0"/>
              <a:t>Background </a:t>
            </a:r>
          </a:p>
          <a:p>
            <a:pPr marL="1257300" lvl="2" indent="-342900">
              <a:spcAft>
                <a:spcPts val="600"/>
              </a:spcAft>
              <a:buFont typeface="+mj-lt"/>
              <a:buAutoNum type="arabicPeriod"/>
            </a:pPr>
            <a:r>
              <a:rPr lang="en-US" sz="3000" b="1" dirty="0"/>
              <a:t>KWRP EBPR Feasibility Analysis</a:t>
            </a:r>
          </a:p>
          <a:p>
            <a:pPr marL="1257300" lvl="2" indent="-342900">
              <a:spcAft>
                <a:spcPts val="600"/>
              </a:spcAft>
              <a:buFont typeface="+mj-lt"/>
              <a:buAutoNum type="arabicPeriod"/>
            </a:pPr>
            <a:r>
              <a:rPr lang="en-US" sz="3000" dirty="0"/>
              <a:t>Pilot Test Implementation and Overall Performance</a:t>
            </a:r>
          </a:p>
          <a:p>
            <a:pPr marL="1257300" lvl="2" indent="-342900">
              <a:spcAft>
                <a:spcPts val="600"/>
              </a:spcAft>
              <a:buFont typeface="+mj-lt"/>
              <a:buAutoNum type="arabicPeriod"/>
            </a:pPr>
            <a:r>
              <a:rPr lang="en-US" sz="3000" dirty="0"/>
              <a:t>Results and Discussion for Targeted Studies</a:t>
            </a:r>
          </a:p>
          <a:p>
            <a:pPr marL="1257300" lvl="2" indent="-342900">
              <a:spcAft>
                <a:spcPts val="600"/>
              </a:spcAft>
              <a:buFont typeface="+mj-lt"/>
              <a:buAutoNum type="arabicPeriod"/>
            </a:pPr>
            <a:r>
              <a:rPr lang="en-US" sz="3000" dirty="0"/>
              <a:t>Summary</a:t>
            </a:r>
          </a:p>
        </p:txBody>
      </p:sp>
    </p:spTree>
    <p:extLst>
      <p:ext uri="{BB962C8B-B14F-4D97-AF65-F5344CB8AC3E}">
        <p14:creationId xmlns:p14="http://schemas.microsoft.com/office/powerpoint/2010/main" val="334531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EBPR Fundamentals</a:t>
            </a:r>
          </a:p>
        </p:txBody>
      </p:sp>
      <p:pic>
        <p:nvPicPr>
          <p:cNvPr id="2" name="Picture 1"/>
          <p:cNvPicPr>
            <a:picLocks noChangeAspect="1"/>
          </p:cNvPicPr>
          <p:nvPr/>
        </p:nvPicPr>
        <p:blipFill rotWithShape="1">
          <a:blip r:embed="rId3"/>
          <a:srcRect l="19427" t="37625" r="67889" b="36929"/>
          <a:stretch/>
        </p:blipFill>
        <p:spPr>
          <a:xfrm>
            <a:off x="802341" y="1105223"/>
            <a:ext cx="7539318" cy="2323777"/>
          </a:xfrm>
          <a:prstGeom prst="rect">
            <a:avLst/>
          </a:prstGeom>
        </p:spPr>
      </p:pic>
      <p:sp>
        <p:nvSpPr>
          <p:cNvPr id="6" name="Title 1">
            <a:extLst>
              <a:ext uri="{FF2B5EF4-FFF2-40B4-BE49-F238E27FC236}">
                <a16:creationId xmlns:a16="http://schemas.microsoft.com/office/drawing/2014/main" id="{722285A9-7317-4B49-AE2D-2E773B16CCEF}"/>
              </a:ext>
            </a:extLst>
          </p:cNvPr>
          <p:cNvSpPr txBox="1">
            <a:spLocks/>
          </p:cNvSpPr>
          <p:nvPr/>
        </p:nvSpPr>
        <p:spPr>
          <a:xfrm>
            <a:off x="232892" y="3496614"/>
            <a:ext cx="8456523" cy="662782"/>
          </a:xfrm>
          <a:prstGeom prst="rect">
            <a:avLst/>
          </a:prstGeom>
        </p:spPr>
        <p:txBody>
          <a:bodyPr/>
          <a:lstStyle>
            <a:lvl1pPr algn="l" defTabSz="914400" rtl="0" eaLnBrk="1" latinLnBrk="0" hangingPunct="1">
              <a:lnSpc>
                <a:spcPct val="90000"/>
              </a:lnSpc>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pPr algn="ctr" fontAlgn="auto">
              <a:spcAft>
                <a:spcPts val="0"/>
              </a:spcAft>
            </a:pPr>
            <a:r>
              <a:rPr lang="en-US" sz="2700" dirty="0">
                <a:solidFill>
                  <a:schemeClr val="tx1"/>
                </a:solidFill>
              </a:rPr>
              <a:t>Phosphate Accumulating Organisms (PAOs) </a:t>
            </a:r>
          </a:p>
        </p:txBody>
      </p:sp>
      <p:pic>
        <p:nvPicPr>
          <p:cNvPr id="3" name="Picture 2">
            <a:extLst>
              <a:ext uri="{FF2B5EF4-FFF2-40B4-BE49-F238E27FC236}">
                <a16:creationId xmlns:a16="http://schemas.microsoft.com/office/drawing/2014/main" id="{944FB5D6-1AC2-4637-B036-BD2CAF05DD51}"/>
              </a:ext>
            </a:extLst>
          </p:cNvPr>
          <p:cNvPicPr>
            <a:picLocks noChangeAspect="1"/>
          </p:cNvPicPr>
          <p:nvPr/>
        </p:nvPicPr>
        <p:blipFill>
          <a:blip r:embed="rId4"/>
          <a:stretch>
            <a:fillRect/>
          </a:stretch>
        </p:blipFill>
        <p:spPr>
          <a:xfrm>
            <a:off x="0" y="4043966"/>
            <a:ext cx="9144000" cy="2814034"/>
          </a:xfrm>
          <a:prstGeom prst="rect">
            <a:avLst/>
          </a:prstGeom>
        </p:spPr>
      </p:pic>
    </p:spTree>
    <p:extLst>
      <p:ext uri="{BB962C8B-B14F-4D97-AF65-F5344CB8AC3E}">
        <p14:creationId xmlns:p14="http://schemas.microsoft.com/office/powerpoint/2010/main" val="355287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65DD7-C94B-4F43-911E-21F04A228000}"/>
              </a:ext>
            </a:extLst>
          </p:cNvPr>
          <p:cNvSpPr>
            <a:spLocks noGrp="1"/>
          </p:cNvSpPr>
          <p:nvPr>
            <p:ph type="title"/>
          </p:nvPr>
        </p:nvSpPr>
        <p:spPr/>
        <p:txBody>
          <a:bodyPr/>
          <a:lstStyle/>
          <a:p>
            <a:r>
              <a:rPr lang="en-US" dirty="0"/>
              <a:t>KWRP EBPR Feasibility Analysis</a:t>
            </a:r>
          </a:p>
        </p:txBody>
      </p:sp>
      <p:sp>
        <p:nvSpPr>
          <p:cNvPr id="3" name="Text Placeholder 8">
            <a:extLst>
              <a:ext uri="{FF2B5EF4-FFF2-40B4-BE49-F238E27FC236}">
                <a16:creationId xmlns:a16="http://schemas.microsoft.com/office/drawing/2014/main" id="{BDEC991C-B7F9-4D83-B36B-980A32DD27CC}"/>
              </a:ext>
            </a:extLst>
          </p:cNvPr>
          <p:cNvSpPr txBox="1">
            <a:spLocks/>
          </p:cNvSpPr>
          <p:nvPr/>
        </p:nvSpPr>
        <p:spPr>
          <a:xfrm>
            <a:off x="-74952" y="1536192"/>
            <a:ext cx="9218952" cy="5321807"/>
          </a:xfrm>
          <a:prstGeom prst="rect">
            <a:avLst/>
          </a:prstGeom>
        </p:spPr>
        <p:txBody>
          <a:bodyPr/>
          <a:lstStyle>
            <a:lvl1pPr marL="0" marR="0" indent="0" algn="l" defTabSz="914400" rtl="0" eaLnBrk="1" fontAlgn="base" latinLnBrk="0" hangingPunct="1">
              <a:lnSpc>
                <a:spcPct val="100000"/>
              </a:lnSpc>
              <a:spcBef>
                <a:spcPts val="1200"/>
              </a:spcBef>
              <a:spcAft>
                <a:spcPct val="0"/>
              </a:spcAft>
              <a:buClr>
                <a:srgbClr val="0070C0"/>
              </a:buClr>
              <a:buSzTx/>
              <a:buFont typeface="+mj-lt"/>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0" lvl="2" indent="-457200">
              <a:spcAft>
                <a:spcPts val="600"/>
              </a:spcAft>
              <a:buFont typeface="+mj-lt"/>
              <a:buAutoNum type="arabicPeriod"/>
            </a:pPr>
            <a:r>
              <a:rPr lang="en-US" sz="2400" b="1" dirty="0"/>
              <a:t>Desktop Evaluation</a:t>
            </a:r>
          </a:p>
          <a:p>
            <a:pPr lvl="3"/>
            <a:r>
              <a:rPr lang="en-US" sz="2100" dirty="0"/>
              <a:t>Infrastructure evaluation</a:t>
            </a:r>
          </a:p>
          <a:p>
            <a:pPr lvl="3"/>
            <a:r>
              <a:rPr lang="en-US" sz="2100" dirty="0"/>
              <a:t>Historic data analysis </a:t>
            </a:r>
          </a:p>
          <a:p>
            <a:pPr lvl="3"/>
            <a:r>
              <a:rPr lang="en-US" sz="2100" dirty="0"/>
              <a:t>Plant nitrification performance </a:t>
            </a:r>
          </a:p>
          <a:p>
            <a:pPr lvl="3"/>
            <a:endParaRPr lang="en-US" sz="2100" dirty="0"/>
          </a:p>
          <a:p>
            <a:pPr marL="1371600" lvl="2" indent="-457200">
              <a:buFont typeface="+mj-lt"/>
              <a:buAutoNum type="arabicPeriod" startAt="2"/>
            </a:pPr>
            <a:r>
              <a:rPr lang="en-US" sz="2400" b="1" dirty="0"/>
              <a:t>Influent Characteristic Analysis</a:t>
            </a:r>
          </a:p>
          <a:p>
            <a:pPr lvl="3"/>
            <a:r>
              <a:rPr lang="en-US" sz="2100" dirty="0"/>
              <a:t>Targeted sampling over one year to catch the seasonal variation (COD, </a:t>
            </a:r>
            <a:r>
              <a:rPr lang="en-US" sz="2100" dirty="0" err="1"/>
              <a:t>solCOD</a:t>
            </a:r>
            <a:r>
              <a:rPr lang="en-US" sz="2100" dirty="0"/>
              <a:t>, </a:t>
            </a:r>
            <a:r>
              <a:rPr lang="en-US" sz="2100" dirty="0" err="1"/>
              <a:t>rbCOD</a:t>
            </a:r>
            <a:r>
              <a:rPr lang="en-US" sz="2100" dirty="0"/>
              <a:t>, VFAs, Ortho-P)</a:t>
            </a:r>
          </a:p>
          <a:p>
            <a:pPr lvl="3"/>
            <a:r>
              <a:rPr lang="en-US" sz="2100" dirty="0"/>
              <a:t>Sufficient organics, but sometime lack VFA/</a:t>
            </a:r>
            <a:r>
              <a:rPr lang="en-US" sz="2100" dirty="0" err="1"/>
              <a:t>rbCOD</a:t>
            </a:r>
            <a:endParaRPr lang="en-US" sz="2100" dirty="0"/>
          </a:p>
          <a:p>
            <a:pPr marL="1714500" lvl="3" indent="-342900">
              <a:buFont typeface="+mj-lt"/>
              <a:buAutoNum type="arabicPeriod"/>
            </a:pPr>
            <a:endParaRPr lang="en-US" sz="2100" dirty="0"/>
          </a:p>
          <a:p>
            <a:pPr marL="1371600" lvl="2" indent="-457200">
              <a:buFont typeface="+mj-lt"/>
              <a:buAutoNum type="arabicPeriod" startAt="2"/>
            </a:pPr>
            <a:r>
              <a:rPr lang="en-US" sz="2400" b="1" dirty="0"/>
              <a:t>Bench Scale Test – ML and RAS Fermentation</a:t>
            </a:r>
          </a:p>
          <a:p>
            <a:pPr lvl="3"/>
            <a:r>
              <a:rPr lang="en-US" sz="2100" dirty="0"/>
              <a:t>Both RAS and ML fermentation could help to generate VFA/</a:t>
            </a:r>
            <a:r>
              <a:rPr lang="en-US" sz="2100" dirty="0" err="1"/>
              <a:t>rbCOD</a:t>
            </a:r>
            <a:endParaRPr lang="en-US" sz="2100" dirty="0"/>
          </a:p>
          <a:p>
            <a:pPr lvl="3"/>
            <a:r>
              <a:rPr lang="en-US" sz="2100" dirty="0"/>
              <a:t>Concern for future additional P release in the </a:t>
            </a:r>
            <a:r>
              <a:rPr lang="en-US" sz="2100" dirty="0" err="1"/>
              <a:t>BioP</a:t>
            </a:r>
            <a:r>
              <a:rPr lang="en-US" sz="2100" dirty="0"/>
              <a:t> sludge</a:t>
            </a:r>
          </a:p>
          <a:p>
            <a:pPr lvl="3"/>
            <a:endParaRPr lang="en-US" sz="2100" dirty="0"/>
          </a:p>
          <a:p>
            <a:pPr marL="1257300" lvl="2" indent="-342900">
              <a:buFont typeface="+mj-lt"/>
              <a:buAutoNum type="arabicPeriod" startAt="2"/>
            </a:pPr>
            <a:endParaRPr lang="en-US" sz="2100" dirty="0"/>
          </a:p>
        </p:txBody>
      </p:sp>
    </p:spTree>
    <p:extLst>
      <p:ext uri="{BB962C8B-B14F-4D97-AF65-F5344CB8AC3E}">
        <p14:creationId xmlns:p14="http://schemas.microsoft.com/office/powerpoint/2010/main" val="3423967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65DD7-C94B-4F43-911E-21F04A228000}"/>
              </a:ext>
            </a:extLst>
          </p:cNvPr>
          <p:cNvSpPr>
            <a:spLocks noGrp="1"/>
          </p:cNvSpPr>
          <p:nvPr>
            <p:ph type="title"/>
          </p:nvPr>
        </p:nvSpPr>
        <p:spPr/>
        <p:txBody>
          <a:bodyPr/>
          <a:lstStyle/>
          <a:p>
            <a:r>
              <a:rPr lang="en-US" dirty="0"/>
              <a:t>KWRP EBPR </a:t>
            </a:r>
          </a:p>
        </p:txBody>
      </p:sp>
      <p:sp>
        <p:nvSpPr>
          <p:cNvPr id="3" name="Text Placeholder 8">
            <a:extLst>
              <a:ext uri="{FF2B5EF4-FFF2-40B4-BE49-F238E27FC236}">
                <a16:creationId xmlns:a16="http://schemas.microsoft.com/office/drawing/2014/main" id="{D3EE33D7-3E77-4E7E-B7AF-37276095B0AC}"/>
              </a:ext>
            </a:extLst>
          </p:cNvPr>
          <p:cNvSpPr txBox="1">
            <a:spLocks/>
          </p:cNvSpPr>
          <p:nvPr/>
        </p:nvSpPr>
        <p:spPr>
          <a:xfrm>
            <a:off x="0" y="1624691"/>
            <a:ext cx="8533621" cy="5045117"/>
          </a:xfrm>
          <a:prstGeom prst="rect">
            <a:avLst/>
          </a:prstGeom>
        </p:spPr>
        <p:txBody>
          <a:bodyPr/>
          <a:lstStyle>
            <a:lvl1pPr marL="0" marR="0" indent="0" algn="l" defTabSz="914400" rtl="0" eaLnBrk="1" fontAlgn="base" latinLnBrk="0" hangingPunct="1">
              <a:lnSpc>
                <a:spcPct val="100000"/>
              </a:lnSpc>
              <a:spcBef>
                <a:spcPts val="1200"/>
              </a:spcBef>
              <a:spcAft>
                <a:spcPct val="0"/>
              </a:spcAft>
              <a:buClr>
                <a:srgbClr val="0070C0"/>
              </a:buClr>
              <a:buSzTx/>
              <a:buFont typeface="+mj-lt"/>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57300" lvl="2" indent="-342900">
              <a:spcAft>
                <a:spcPts val="600"/>
              </a:spcAft>
              <a:buFont typeface="+mj-lt"/>
              <a:buAutoNum type="arabicPeriod"/>
            </a:pPr>
            <a:r>
              <a:rPr lang="en-US" sz="2100" b="1" dirty="0"/>
              <a:t>Advantages</a:t>
            </a:r>
          </a:p>
          <a:p>
            <a:pPr marL="1714500" lvl="3" indent="-342900">
              <a:buFont typeface="+mj-lt"/>
              <a:buAutoNum type="arabicPeriod"/>
            </a:pPr>
            <a:r>
              <a:rPr lang="en-US" sz="1900" dirty="0"/>
              <a:t>Sufficient Influent Carbon – no external carbon need</a:t>
            </a:r>
          </a:p>
          <a:p>
            <a:pPr marL="1714500" lvl="3" indent="-342900">
              <a:buFont typeface="+mj-lt"/>
              <a:buAutoNum type="arabicPeriod"/>
            </a:pPr>
            <a:r>
              <a:rPr lang="en-US" sz="1900" dirty="0"/>
              <a:t>No sidestream load – no shock load of ammonia or P</a:t>
            </a:r>
          </a:p>
          <a:p>
            <a:pPr marL="1257300" lvl="2" indent="-342900">
              <a:buFont typeface="+mj-lt"/>
              <a:buAutoNum type="arabicPeriod"/>
            </a:pPr>
            <a:endParaRPr lang="en-US" sz="2100" dirty="0"/>
          </a:p>
          <a:p>
            <a:pPr marL="1257300" lvl="2" indent="-342900">
              <a:spcAft>
                <a:spcPts val="600"/>
              </a:spcAft>
              <a:buFont typeface="+mj-lt"/>
              <a:buAutoNum type="arabicPeriod"/>
            </a:pPr>
            <a:r>
              <a:rPr lang="en-US" sz="2100" b="1" dirty="0"/>
              <a:t>Challenges</a:t>
            </a:r>
          </a:p>
          <a:p>
            <a:pPr marL="1714500" lvl="3" indent="-342900">
              <a:buFont typeface="+mj-lt"/>
              <a:buAutoNum type="arabicPeriod"/>
            </a:pPr>
            <a:r>
              <a:rPr lang="en-US" sz="1900" dirty="0"/>
              <a:t>Lack VFA/</a:t>
            </a:r>
            <a:r>
              <a:rPr lang="en-US" sz="1900" dirty="0" err="1"/>
              <a:t>rbCOD</a:t>
            </a:r>
            <a:r>
              <a:rPr lang="en-US" sz="1900" dirty="0"/>
              <a:t> sometime </a:t>
            </a:r>
          </a:p>
          <a:p>
            <a:pPr marL="1714500" lvl="3" indent="-342900">
              <a:buFont typeface="+mj-lt"/>
              <a:buAutoNum type="arabicPeriod"/>
            </a:pPr>
            <a:r>
              <a:rPr lang="en-US" sz="1900" dirty="0"/>
              <a:t>No primary clarifiers </a:t>
            </a:r>
          </a:p>
          <a:p>
            <a:pPr marL="1714500" lvl="3" indent="-342900">
              <a:buFont typeface="+mj-lt"/>
              <a:buAutoNum type="arabicPeriod"/>
            </a:pPr>
            <a:r>
              <a:rPr lang="en-US" sz="1900" dirty="0"/>
              <a:t>Large influent flow variation</a:t>
            </a:r>
          </a:p>
          <a:p>
            <a:pPr marL="1714500" lvl="3" indent="-342900">
              <a:buFont typeface="+mj-lt"/>
              <a:buAutoNum type="arabicPeriod"/>
            </a:pPr>
            <a:r>
              <a:rPr lang="en-US" sz="1900" dirty="0"/>
              <a:t>Only half of the plant secondary treatment is available – nitrification completed near the end of the aeration tank</a:t>
            </a:r>
          </a:p>
          <a:p>
            <a:pPr marL="1714500" lvl="3" indent="-342900">
              <a:buFont typeface="+mj-lt"/>
              <a:buAutoNum type="arabicPeriod"/>
            </a:pPr>
            <a:r>
              <a:rPr lang="en-US" sz="1900" dirty="0"/>
              <a:t>Limitation to increase MLSS due to the RAS channel capacity and risk of solids overload to the secondary clarifiers</a:t>
            </a:r>
          </a:p>
          <a:p>
            <a:pPr marL="1714500" lvl="3" indent="-342900">
              <a:buFont typeface="+mj-lt"/>
              <a:buAutoNum type="arabicPeriod"/>
            </a:pPr>
            <a:r>
              <a:rPr lang="en-US" sz="1900" dirty="0"/>
              <a:t>Conveyance and headwork odor control chemicals</a:t>
            </a:r>
          </a:p>
          <a:p>
            <a:pPr marL="1257300" lvl="2" indent="-342900">
              <a:buFont typeface="+mj-lt"/>
              <a:buAutoNum type="arabicPeriod"/>
            </a:pPr>
            <a:endParaRPr lang="en-US" sz="2100" dirty="0"/>
          </a:p>
        </p:txBody>
      </p:sp>
    </p:spTree>
    <p:extLst>
      <p:ext uri="{BB962C8B-B14F-4D97-AF65-F5344CB8AC3E}">
        <p14:creationId xmlns:p14="http://schemas.microsoft.com/office/powerpoint/2010/main" val="1866101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65DD7-C94B-4F43-911E-21F04A228000}"/>
              </a:ext>
            </a:extLst>
          </p:cNvPr>
          <p:cNvSpPr>
            <a:spLocks noGrp="1"/>
          </p:cNvSpPr>
          <p:nvPr>
            <p:ph type="title"/>
          </p:nvPr>
        </p:nvSpPr>
        <p:spPr/>
        <p:txBody>
          <a:bodyPr/>
          <a:lstStyle/>
          <a:p>
            <a:r>
              <a:rPr lang="en-US" dirty="0"/>
              <a:t>KWRP EBPR – Pilot Test</a:t>
            </a:r>
          </a:p>
        </p:txBody>
      </p:sp>
      <p:sp>
        <p:nvSpPr>
          <p:cNvPr id="3" name="Text Placeholder 8">
            <a:extLst>
              <a:ext uri="{FF2B5EF4-FFF2-40B4-BE49-F238E27FC236}">
                <a16:creationId xmlns:a16="http://schemas.microsoft.com/office/drawing/2014/main" id="{D3EE33D7-3E77-4E7E-B7AF-37276095B0AC}"/>
              </a:ext>
            </a:extLst>
          </p:cNvPr>
          <p:cNvSpPr txBox="1">
            <a:spLocks/>
          </p:cNvSpPr>
          <p:nvPr/>
        </p:nvSpPr>
        <p:spPr>
          <a:xfrm>
            <a:off x="-378574" y="1904323"/>
            <a:ext cx="8845918" cy="5045117"/>
          </a:xfrm>
          <a:prstGeom prst="rect">
            <a:avLst/>
          </a:prstGeom>
        </p:spPr>
        <p:txBody>
          <a:bodyPr/>
          <a:lstStyle>
            <a:lvl1pPr marL="0" marR="0" indent="0" algn="l" defTabSz="914400" rtl="0" eaLnBrk="1" fontAlgn="base" latinLnBrk="0" hangingPunct="1">
              <a:lnSpc>
                <a:spcPct val="100000"/>
              </a:lnSpc>
              <a:spcBef>
                <a:spcPts val="1200"/>
              </a:spcBef>
              <a:spcAft>
                <a:spcPct val="0"/>
              </a:spcAft>
              <a:buClr>
                <a:srgbClr val="0070C0"/>
              </a:buClr>
              <a:buSzTx/>
              <a:buFont typeface="+mj-lt"/>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spcAft>
                <a:spcPts val="1200"/>
              </a:spcAft>
              <a:buNone/>
            </a:pPr>
            <a:r>
              <a:rPr lang="en-US" sz="2400" dirty="0"/>
              <a:t>Isolate two aeration tanks for a pilot study</a:t>
            </a:r>
          </a:p>
          <a:p>
            <a:pPr marL="1714500" lvl="3" indent="-342900">
              <a:spcBef>
                <a:spcPct val="20000"/>
              </a:spcBef>
              <a:spcAft>
                <a:spcPts val="1200"/>
              </a:spcAft>
              <a:defRPr/>
            </a:pPr>
            <a:r>
              <a:rPr lang="en-US" sz="2000" dirty="0">
                <a:solidFill>
                  <a:srgbClr val="000000"/>
                </a:solidFill>
              </a:rPr>
              <a:t>Conduct </a:t>
            </a:r>
            <a:r>
              <a:rPr lang="en-US" sz="2000" dirty="0"/>
              <a:t>a EBPR </a:t>
            </a:r>
            <a:r>
              <a:rPr lang="en-US" sz="2000" dirty="0">
                <a:solidFill>
                  <a:srgbClr val="000000"/>
                </a:solidFill>
              </a:rPr>
              <a:t>pilot study based on Kirie WRP existing infrastructure capability and wastewater characteristics and study key factors for EBPR optimization.</a:t>
            </a:r>
          </a:p>
          <a:p>
            <a:pPr marL="1714500" lvl="3" indent="-342900">
              <a:spcBef>
                <a:spcPct val="20000"/>
              </a:spcBef>
              <a:spcAft>
                <a:spcPts val="1200"/>
              </a:spcAft>
              <a:defRPr/>
            </a:pPr>
            <a:r>
              <a:rPr lang="en-US" sz="2000" dirty="0">
                <a:solidFill>
                  <a:srgbClr val="000000"/>
                </a:solidFill>
              </a:rPr>
              <a:t>Information gathered will be used to:</a:t>
            </a:r>
          </a:p>
          <a:p>
            <a:pPr marL="2171700" lvl="4" indent="-342900">
              <a:spcBef>
                <a:spcPct val="20000"/>
              </a:spcBef>
              <a:spcAft>
                <a:spcPts val="1200"/>
              </a:spcAft>
              <a:buFont typeface="Wingdings" pitchFamily="2" charset="2"/>
              <a:buChar char="Ø"/>
              <a:defRPr/>
            </a:pPr>
            <a:r>
              <a:rPr lang="en-US" sz="2000" dirty="0"/>
              <a:t>Evaluate if only Battery A or both Battery A and B are needed to meet the upcoming permit requirement based on the current flow and load.</a:t>
            </a:r>
          </a:p>
          <a:p>
            <a:pPr marL="2171700" lvl="4" indent="-342900">
              <a:spcBef>
                <a:spcPct val="20000"/>
              </a:spcBef>
              <a:spcAft>
                <a:spcPts val="1200"/>
              </a:spcAft>
              <a:buFont typeface="Wingdings" pitchFamily="2" charset="2"/>
              <a:buChar char="Ø"/>
              <a:defRPr/>
            </a:pPr>
            <a:r>
              <a:rPr lang="en-US" sz="2000" dirty="0"/>
              <a:t>Develop Bio-P Removal Strategy and identify key factors for optimal full-scale EBPR implementation.</a:t>
            </a:r>
          </a:p>
          <a:p>
            <a:pPr marL="1714500" lvl="3" indent="-342900">
              <a:buFont typeface="+mj-lt"/>
              <a:buAutoNum type="arabicPeriod"/>
            </a:pPr>
            <a:endParaRPr lang="en-US" sz="1900" dirty="0"/>
          </a:p>
        </p:txBody>
      </p:sp>
    </p:spTree>
    <p:extLst>
      <p:ext uri="{BB962C8B-B14F-4D97-AF65-F5344CB8AC3E}">
        <p14:creationId xmlns:p14="http://schemas.microsoft.com/office/powerpoint/2010/main" val="2919954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Outline</a:t>
            </a:r>
          </a:p>
        </p:txBody>
      </p:sp>
      <p:sp>
        <p:nvSpPr>
          <p:cNvPr id="7" name="Text Placeholder 8"/>
          <p:cNvSpPr txBox="1">
            <a:spLocks/>
          </p:cNvSpPr>
          <p:nvPr/>
        </p:nvSpPr>
        <p:spPr>
          <a:xfrm>
            <a:off x="-26233" y="1633347"/>
            <a:ext cx="8831905" cy="4059555"/>
          </a:xfrm>
          <a:prstGeom prst="rect">
            <a:avLst/>
          </a:prstGeom>
        </p:spPr>
        <p:txBody>
          <a:bodyPr/>
          <a:lstStyle>
            <a:lvl1pPr marL="0" marR="0" indent="0" algn="l" defTabSz="914400" rtl="0" eaLnBrk="1" fontAlgn="base" latinLnBrk="0" hangingPunct="1">
              <a:lnSpc>
                <a:spcPct val="100000"/>
              </a:lnSpc>
              <a:spcBef>
                <a:spcPts val="1200"/>
              </a:spcBef>
              <a:spcAft>
                <a:spcPct val="0"/>
              </a:spcAft>
              <a:buClr>
                <a:srgbClr val="0070C0"/>
              </a:buClr>
              <a:buSzTx/>
              <a:buFont typeface="+mj-lt"/>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57300" lvl="2" indent="-342900">
              <a:spcAft>
                <a:spcPts val="600"/>
              </a:spcAft>
              <a:buFont typeface="+mj-lt"/>
              <a:buAutoNum type="arabicPeriod"/>
            </a:pPr>
            <a:r>
              <a:rPr lang="en-US" sz="3000" dirty="0"/>
              <a:t>Background </a:t>
            </a:r>
          </a:p>
          <a:p>
            <a:pPr marL="1257300" lvl="2" indent="-342900">
              <a:spcAft>
                <a:spcPts val="600"/>
              </a:spcAft>
              <a:buFont typeface="+mj-lt"/>
              <a:buAutoNum type="arabicPeriod"/>
            </a:pPr>
            <a:r>
              <a:rPr lang="en-US" sz="3000" dirty="0"/>
              <a:t>KWRP EBPR Implementation Evaluation</a:t>
            </a:r>
          </a:p>
          <a:p>
            <a:pPr marL="1257300" lvl="2" indent="-342900">
              <a:spcAft>
                <a:spcPts val="600"/>
              </a:spcAft>
              <a:buFont typeface="+mj-lt"/>
              <a:buAutoNum type="arabicPeriod"/>
            </a:pPr>
            <a:r>
              <a:rPr lang="en-US" sz="3000" b="1" dirty="0"/>
              <a:t>Pilot Test Implementation and Overall Performance</a:t>
            </a:r>
          </a:p>
          <a:p>
            <a:pPr marL="1257300" lvl="2" indent="-342900">
              <a:spcAft>
                <a:spcPts val="600"/>
              </a:spcAft>
              <a:buFont typeface="+mj-lt"/>
              <a:buAutoNum type="arabicPeriod"/>
            </a:pPr>
            <a:r>
              <a:rPr lang="en-US" sz="3000" dirty="0"/>
              <a:t>Results and Discussion for Targeted Studies</a:t>
            </a:r>
          </a:p>
          <a:p>
            <a:pPr marL="1257300" lvl="2" indent="-342900">
              <a:spcAft>
                <a:spcPts val="600"/>
              </a:spcAft>
              <a:buFont typeface="+mj-lt"/>
              <a:buAutoNum type="arabicPeriod"/>
            </a:pPr>
            <a:r>
              <a:rPr lang="en-US" sz="3000" dirty="0"/>
              <a:t>Summary</a:t>
            </a:r>
          </a:p>
        </p:txBody>
      </p:sp>
    </p:spTree>
    <p:extLst>
      <p:ext uri="{BB962C8B-B14F-4D97-AF65-F5344CB8AC3E}">
        <p14:creationId xmlns:p14="http://schemas.microsoft.com/office/powerpoint/2010/main" val="239330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p:spPr>
      </p:pic>
      <p:sp>
        <p:nvSpPr>
          <p:cNvPr id="7" name="Title 1"/>
          <p:cNvSpPr>
            <a:spLocks noGrp="1"/>
          </p:cNvSpPr>
          <p:nvPr>
            <p:ph type="title"/>
          </p:nvPr>
        </p:nvSpPr>
        <p:spPr>
          <a:xfrm>
            <a:off x="228600" y="0"/>
            <a:ext cx="8822267" cy="605928"/>
          </a:xfrm>
        </p:spPr>
        <p:txBody>
          <a:bodyPr vert="horz" lIns="91440" tIns="45720" rIns="91440" bIns="45720" rtlCol="0" anchor="ctr">
            <a:noAutofit/>
          </a:bodyPr>
          <a:lstStyle/>
          <a:p>
            <a:pPr algn="ctr"/>
            <a:br>
              <a:rPr lang="en-US" sz="3600" b="1" dirty="0"/>
            </a:br>
            <a:r>
              <a:rPr lang="en-US" sz="3600" b="1" dirty="0"/>
              <a:t>Kirie WRP EBPR Conversion</a:t>
            </a:r>
            <a:br>
              <a:rPr lang="en-US" sz="3600" dirty="0"/>
            </a:br>
            <a:endParaRPr lang="en-US" sz="3600" b="1" dirty="0"/>
          </a:p>
        </p:txBody>
      </p:sp>
    </p:spTree>
    <p:extLst>
      <p:ext uri="{BB962C8B-B14F-4D97-AF65-F5344CB8AC3E}">
        <p14:creationId xmlns:p14="http://schemas.microsoft.com/office/powerpoint/2010/main" val="2247987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65DD7-C94B-4F43-911E-21F04A228000}"/>
              </a:ext>
            </a:extLst>
          </p:cNvPr>
          <p:cNvSpPr>
            <a:spLocks noGrp="1"/>
          </p:cNvSpPr>
          <p:nvPr>
            <p:ph type="title"/>
          </p:nvPr>
        </p:nvSpPr>
        <p:spPr/>
        <p:txBody>
          <a:bodyPr/>
          <a:lstStyle/>
          <a:p>
            <a:r>
              <a:rPr lang="en-US" dirty="0"/>
              <a:t>KWRP EBPR Pilot Study</a:t>
            </a:r>
          </a:p>
        </p:txBody>
      </p:sp>
      <p:sp>
        <p:nvSpPr>
          <p:cNvPr id="3" name="Text Placeholder 8">
            <a:extLst>
              <a:ext uri="{FF2B5EF4-FFF2-40B4-BE49-F238E27FC236}">
                <a16:creationId xmlns:a16="http://schemas.microsoft.com/office/drawing/2014/main" id="{D3EE33D7-3E77-4E7E-B7AF-37276095B0AC}"/>
              </a:ext>
            </a:extLst>
          </p:cNvPr>
          <p:cNvSpPr txBox="1">
            <a:spLocks/>
          </p:cNvSpPr>
          <p:nvPr/>
        </p:nvSpPr>
        <p:spPr>
          <a:xfrm>
            <a:off x="135850" y="1578388"/>
            <a:ext cx="8890163" cy="5045117"/>
          </a:xfrm>
          <a:prstGeom prst="rect">
            <a:avLst/>
          </a:prstGeom>
        </p:spPr>
        <p:txBody>
          <a:bodyPr/>
          <a:lstStyle>
            <a:lvl1pPr marL="0" marR="0" indent="0" algn="l" defTabSz="914400" rtl="0" eaLnBrk="1" fontAlgn="base" latinLnBrk="0" hangingPunct="1">
              <a:lnSpc>
                <a:spcPct val="100000"/>
              </a:lnSpc>
              <a:spcBef>
                <a:spcPts val="1200"/>
              </a:spcBef>
              <a:spcAft>
                <a:spcPct val="0"/>
              </a:spcAft>
              <a:buClr>
                <a:srgbClr val="0070C0"/>
              </a:buClr>
              <a:buSzTx/>
              <a:buFont typeface="+mj-lt"/>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57300" lvl="2" indent="-342900">
              <a:buFont typeface="+mj-lt"/>
              <a:buAutoNum type="arabicPeriod"/>
            </a:pPr>
            <a:endParaRPr lang="en-US" sz="2100" dirty="0"/>
          </a:p>
        </p:txBody>
      </p:sp>
      <p:pic>
        <p:nvPicPr>
          <p:cNvPr id="7" name="Picture 6">
            <a:extLst>
              <a:ext uri="{FF2B5EF4-FFF2-40B4-BE49-F238E27FC236}">
                <a16:creationId xmlns:a16="http://schemas.microsoft.com/office/drawing/2014/main" id="{E6EEB05A-D0F4-4AFE-BCCE-9A062B00F2F8}"/>
              </a:ext>
            </a:extLst>
          </p:cNvPr>
          <p:cNvPicPr>
            <a:picLocks noChangeAspect="1"/>
          </p:cNvPicPr>
          <p:nvPr/>
        </p:nvPicPr>
        <p:blipFill>
          <a:blip r:embed="rId3"/>
          <a:stretch>
            <a:fillRect/>
          </a:stretch>
        </p:blipFill>
        <p:spPr>
          <a:xfrm>
            <a:off x="814595" y="2103090"/>
            <a:ext cx="7006216" cy="1961924"/>
          </a:xfrm>
          <a:prstGeom prst="rect">
            <a:avLst/>
          </a:prstGeom>
        </p:spPr>
      </p:pic>
      <p:pic>
        <p:nvPicPr>
          <p:cNvPr id="8" name="Picture 7">
            <a:extLst>
              <a:ext uri="{FF2B5EF4-FFF2-40B4-BE49-F238E27FC236}">
                <a16:creationId xmlns:a16="http://schemas.microsoft.com/office/drawing/2014/main" id="{1A68F07F-B0ED-453C-9B60-3722AF1714BC}"/>
              </a:ext>
            </a:extLst>
          </p:cNvPr>
          <p:cNvPicPr>
            <a:picLocks noChangeAspect="1"/>
          </p:cNvPicPr>
          <p:nvPr/>
        </p:nvPicPr>
        <p:blipFill>
          <a:blip r:embed="rId4"/>
          <a:stretch>
            <a:fillRect/>
          </a:stretch>
        </p:blipFill>
        <p:spPr>
          <a:xfrm>
            <a:off x="605414" y="4917352"/>
            <a:ext cx="7215397" cy="1903219"/>
          </a:xfrm>
          <a:prstGeom prst="rect">
            <a:avLst/>
          </a:prstGeom>
        </p:spPr>
      </p:pic>
      <p:sp>
        <p:nvSpPr>
          <p:cNvPr id="9" name="TextBox 8">
            <a:extLst>
              <a:ext uri="{FF2B5EF4-FFF2-40B4-BE49-F238E27FC236}">
                <a16:creationId xmlns:a16="http://schemas.microsoft.com/office/drawing/2014/main" id="{2BDE3CD6-7B8F-4294-8F8B-D16885C0AE29}"/>
              </a:ext>
            </a:extLst>
          </p:cNvPr>
          <p:cNvSpPr txBox="1"/>
          <p:nvPr/>
        </p:nvSpPr>
        <p:spPr>
          <a:xfrm>
            <a:off x="488275" y="1463594"/>
            <a:ext cx="8655725" cy="477054"/>
          </a:xfrm>
          <a:prstGeom prst="rect">
            <a:avLst/>
          </a:prstGeom>
          <a:noFill/>
        </p:spPr>
        <p:txBody>
          <a:bodyPr wrap="square" rtlCol="0">
            <a:spAutoFit/>
          </a:bodyPr>
          <a:lstStyle/>
          <a:p>
            <a:pPr algn="ctr"/>
            <a:r>
              <a:rPr lang="en-US" sz="2500" b="1" dirty="0">
                <a:solidFill>
                  <a:schemeClr val="tx1"/>
                </a:solidFill>
              </a:rPr>
              <a:t>Control tanks 1 through 4 (Typical A/O process)</a:t>
            </a:r>
          </a:p>
        </p:txBody>
      </p:sp>
      <p:sp>
        <p:nvSpPr>
          <p:cNvPr id="10" name="TextBox 9">
            <a:extLst>
              <a:ext uri="{FF2B5EF4-FFF2-40B4-BE49-F238E27FC236}">
                <a16:creationId xmlns:a16="http://schemas.microsoft.com/office/drawing/2014/main" id="{B75249B9-63AC-4FCA-94C8-C5D13E58A055}"/>
              </a:ext>
            </a:extLst>
          </p:cNvPr>
          <p:cNvSpPr txBox="1"/>
          <p:nvPr/>
        </p:nvSpPr>
        <p:spPr>
          <a:xfrm>
            <a:off x="605414" y="4252656"/>
            <a:ext cx="7367011" cy="861774"/>
          </a:xfrm>
          <a:prstGeom prst="rect">
            <a:avLst/>
          </a:prstGeom>
          <a:noFill/>
        </p:spPr>
        <p:txBody>
          <a:bodyPr wrap="square" rtlCol="0">
            <a:spAutoFit/>
          </a:bodyPr>
          <a:lstStyle/>
          <a:p>
            <a:r>
              <a:rPr lang="en-US" sz="2500" b="1" dirty="0">
                <a:solidFill>
                  <a:schemeClr val="tx1"/>
                </a:solidFill>
              </a:rPr>
              <a:t>Pilot Test Tanks 5&amp;6 (A/O process with swing zone)</a:t>
            </a:r>
          </a:p>
        </p:txBody>
      </p:sp>
    </p:spTree>
    <p:extLst>
      <p:ext uri="{BB962C8B-B14F-4D97-AF65-F5344CB8AC3E}">
        <p14:creationId xmlns:p14="http://schemas.microsoft.com/office/powerpoint/2010/main" val="1629034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32833" y="192632"/>
            <a:ext cx="8822267" cy="640080"/>
          </a:xfrm>
        </p:spPr>
        <p:txBody>
          <a:bodyPr vert="horz" lIns="91440" tIns="45720" rIns="91440" bIns="45720" rtlCol="0" anchor="ctr">
            <a:noAutofit/>
          </a:bodyPr>
          <a:lstStyle/>
          <a:p>
            <a:pPr algn="ctr"/>
            <a:br>
              <a:rPr lang="en-US" sz="2700" b="1" dirty="0"/>
            </a:br>
            <a:br>
              <a:rPr lang="en-US" sz="2700" b="1" dirty="0"/>
            </a:br>
            <a:r>
              <a:rPr lang="en-US" sz="2700" b="1" dirty="0"/>
              <a:t>Monthly Average Outfall Effluent TP Levels</a:t>
            </a:r>
            <a:br>
              <a:rPr lang="en-US" sz="2700" dirty="0"/>
            </a:br>
            <a:br>
              <a:rPr lang="en-US" sz="3600" dirty="0"/>
            </a:br>
            <a:endParaRPr lang="en-US" sz="3600" b="1" dirty="0"/>
          </a:p>
        </p:txBody>
      </p:sp>
      <p:graphicFrame>
        <p:nvGraphicFramePr>
          <p:cNvPr id="6" name="Chart 5">
            <a:extLst>
              <a:ext uri="{FF2B5EF4-FFF2-40B4-BE49-F238E27FC236}">
                <a16:creationId xmlns:a16="http://schemas.microsoft.com/office/drawing/2014/main" id="{00000000-0008-0000-0400-000002000000}"/>
              </a:ext>
            </a:extLst>
          </p:cNvPr>
          <p:cNvGraphicFramePr>
            <a:graphicFrameLocks noGrp="1"/>
          </p:cNvGraphicFramePr>
          <p:nvPr/>
        </p:nvGraphicFramePr>
        <p:xfrm>
          <a:off x="0" y="832712"/>
          <a:ext cx="9143999" cy="60252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76081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098" name="Rectangle 2"/>
          <p:cNvSpPr>
            <a:spLocks noGrp="1"/>
          </p:cNvSpPr>
          <p:nvPr>
            <p:ph type="title"/>
          </p:nvPr>
        </p:nvSpPr>
        <p:spPr>
          <a:xfrm>
            <a:off x="571500" y="147638"/>
            <a:ext cx="8229600" cy="838200"/>
          </a:xfrm>
        </p:spPr>
        <p:txBody>
          <a:bodyPr/>
          <a:lstStyle/>
          <a:p>
            <a:pPr eaLnBrk="1" hangingPunct="1"/>
            <a:r>
              <a:rPr lang="en-US" sz="3600" b="1" dirty="0">
                <a:solidFill>
                  <a:schemeClr val="bg1"/>
                </a:solidFill>
                <a:latin typeface="Calibri" pitchFamily="34" charset="0"/>
              </a:rPr>
              <a:t>BEFORE WE BEGIN</a:t>
            </a:r>
          </a:p>
        </p:txBody>
      </p:sp>
      <p:sp>
        <p:nvSpPr>
          <p:cNvPr id="4099" name="Rectangle 3"/>
          <p:cNvSpPr>
            <a:spLocks noGrp="1"/>
          </p:cNvSpPr>
          <p:nvPr>
            <p:ph type="body" idx="1"/>
          </p:nvPr>
        </p:nvSpPr>
        <p:spPr>
          <a:xfrm>
            <a:off x="609600" y="1133476"/>
            <a:ext cx="8153400" cy="5334000"/>
          </a:xfrm>
        </p:spPr>
        <p:txBody>
          <a:bodyPr/>
          <a:lstStyle/>
          <a:p>
            <a:pPr eaLnBrk="1" hangingPunct="1"/>
            <a:r>
              <a:rPr lang="en-US" sz="2200" b="1" dirty="0">
                <a:solidFill>
                  <a:schemeClr val="bg1"/>
                </a:solidFill>
              </a:rPr>
              <a:t>SAFETY PRECAUTIONS</a:t>
            </a:r>
          </a:p>
          <a:p>
            <a:pPr lvl="1" eaLnBrk="1" hangingPunct="1"/>
            <a:r>
              <a:rPr lang="en-US" sz="1800" b="1" dirty="0">
                <a:solidFill>
                  <a:schemeClr val="bg1"/>
                </a:solidFill>
              </a:rPr>
              <a:t>PLEASE FOLLOW EXIT SIGN IN CASE OF EMERGENCY EVACUATION</a:t>
            </a:r>
          </a:p>
          <a:p>
            <a:pPr lvl="1" eaLnBrk="1" hangingPunct="1"/>
            <a:r>
              <a:rPr lang="en-US" sz="1800" b="1" dirty="0">
                <a:solidFill>
                  <a:schemeClr val="bg1"/>
                </a:solidFill>
              </a:rPr>
              <a:t>AUTOMATED EXTERNAL DEFIBRILLATOR (AED) LOCATED OUTSIDE </a:t>
            </a:r>
          </a:p>
          <a:p>
            <a:pPr eaLnBrk="1" hangingPunct="1">
              <a:spcBef>
                <a:spcPts val="1800"/>
              </a:spcBef>
            </a:pPr>
            <a:r>
              <a:rPr lang="en-US" sz="2200" b="1" dirty="0">
                <a:solidFill>
                  <a:schemeClr val="bg1"/>
                </a:solidFill>
              </a:rPr>
              <a:t>PLEASE SILENCE CELL PHONES AND/OR SMART DEVICES</a:t>
            </a:r>
          </a:p>
          <a:p>
            <a:pPr eaLnBrk="1" hangingPunct="1">
              <a:spcBef>
                <a:spcPts val="1800"/>
              </a:spcBef>
            </a:pPr>
            <a:r>
              <a:rPr lang="en-US" sz="2200" b="1" dirty="0">
                <a:solidFill>
                  <a:schemeClr val="bg1"/>
                </a:solidFill>
              </a:rPr>
              <a:t>QUESTION AND ANSWER SESSION WILL FOLLOW PRESENTATION</a:t>
            </a:r>
          </a:p>
          <a:p>
            <a:pPr eaLnBrk="1" hangingPunct="1">
              <a:spcBef>
                <a:spcPts val="1800"/>
              </a:spcBef>
            </a:pPr>
            <a:r>
              <a:rPr lang="en-US" sz="2200" b="1" dirty="0">
                <a:solidFill>
                  <a:schemeClr val="bg1"/>
                </a:solidFill>
              </a:rPr>
              <a:t>PLEASE FILL EVALUATION FORM  </a:t>
            </a:r>
          </a:p>
          <a:p>
            <a:pPr eaLnBrk="1" hangingPunct="1">
              <a:spcBef>
                <a:spcPts val="1800"/>
              </a:spcBef>
            </a:pPr>
            <a:r>
              <a:rPr lang="en-US" sz="2200" b="1" dirty="0">
                <a:solidFill>
                  <a:schemeClr val="bg1"/>
                </a:solidFill>
              </a:rPr>
              <a:t>SEMINAR SLIDES WILL BE POSTED ON MWRD WEBSITE             </a:t>
            </a:r>
            <a:r>
              <a:rPr lang="en-US" sz="2000" dirty="0">
                <a:solidFill>
                  <a:schemeClr val="bg1"/>
                </a:solidFill>
              </a:rPr>
              <a:t>(https://mwrd.org/seminars)</a:t>
            </a:r>
          </a:p>
          <a:p>
            <a:pPr eaLnBrk="1" hangingPunct="1">
              <a:spcBef>
                <a:spcPts val="1800"/>
              </a:spcBef>
            </a:pPr>
            <a:r>
              <a:rPr lang="en-US" sz="2200" b="1" dirty="0">
                <a:solidFill>
                  <a:schemeClr val="bg1"/>
                </a:solidFill>
              </a:rPr>
              <a:t>STREAM VIDEO WILL BE AVAILABLE ON MWRD WEBSITE          </a:t>
            </a:r>
            <a:r>
              <a:rPr lang="en-US" sz="2000" dirty="0">
                <a:solidFill>
                  <a:schemeClr val="bg1"/>
                </a:solidFill>
              </a:rPr>
              <a:t>(https://mwrd.org/seminars - after authorization for release is arranged)</a:t>
            </a:r>
          </a:p>
          <a:p>
            <a:pPr eaLnBrk="1" hangingPunct="1">
              <a:spcBef>
                <a:spcPts val="1800"/>
              </a:spcBef>
            </a:pPr>
            <a:endParaRPr lang="en-US" sz="2800" b="1" dirty="0">
              <a:solidFill>
                <a:schemeClr val="bg1"/>
              </a:solidFill>
            </a:endParaRPr>
          </a:p>
          <a:p>
            <a:pPr eaLnBrk="1" hangingPunct="1"/>
            <a:endParaRPr lang="en-US" sz="2400" b="1" dirty="0">
              <a:solidFill>
                <a:schemeClr val="bg1"/>
              </a:solidFill>
            </a:endParaRPr>
          </a:p>
        </p:txBody>
      </p:sp>
      <p:sp>
        <p:nvSpPr>
          <p:cNvPr id="4101" name="Rectangle 5"/>
          <p:cNvSpPr>
            <a:spLocks noChangeArrowheads="1"/>
          </p:cNvSpPr>
          <p:nvPr/>
        </p:nvSpPr>
        <p:spPr bwMode="auto">
          <a:xfrm>
            <a:off x="7286625" y="0"/>
            <a:ext cx="1552575" cy="566738"/>
          </a:xfrm>
          <a:prstGeom prst="rect">
            <a:avLst/>
          </a:prstGeom>
          <a:no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pitchFamily="1" charset="-128"/>
              <a:cs typeface="+mn-cs"/>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2833" y="6019800"/>
            <a:ext cx="4328301" cy="523220"/>
          </a:xfrm>
          <a:prstGeom prst="rect">
            <a:avLst/>
          </a:prstGeom>
          <a:noFill/>
        </p:spPr>
        <p:txBody>
          <a:bodyPr wrap="none" rtlCol="0">
            <a:spAutoFit/>
          </a:bodyPr>
          <a:lstStyle/>
          <a:p>
            <a:r>
              <a:rPr lang="en-US" sz="1400" dirty="0"/>
              <a:t>Two aeration tanks were converted to EBPR in April 2015</a:t>
            </a:r>
          </a:p>
          <a:p>
            <a:r>
              <a:rPr lang="en-US" sz="1400" dirty="0"/>
              <a:t>Whole plant was converted to EBPR in June 2016</a:t>
            </a:r>
          </a:p>
        </p:txBody>
      </p:sp>
      <p:sp>
        <p:nvSpPr>
          <p:cNvPr id="4" name="Title 1"/>
          <p:cNvSpPr>
            <a:spLocks noGrp="1"/>
          </p:cNvSpPr>
          <p:nvPr>
            <p:ph type="title"/>
          </p:nvPr>
        </p:nvSpPr>
        <p:spPr>
          <a:xfrm>
            <a:off x="232833" y="0"/>
            <a:ext cx="8822267" cy="1143000"/>
          </a:xfrm>
        </p:spPr>
        <p:txBody>
          <a:bodyPr vert="horz" lIns="91440" tIns="45720" rIns="91440" bIns="45720" rtlCol="0" anchor="ctr">
            <a:noAutofit/>
          </a:bodyPr>
          <a:lstStyle/>
          <a:p>
            <a:pPr algn="ctr"/>
            <a:br>
              <a:rPr lang="en-US" sz="2700" b="1" dirty="0"/>
            </a:br>
            <a:br>
              <a:rPr lang="en-US" sz="2700" b="1" dirty="0"/>
            </a:br>
            <a:r>
              <a:rPr lang="en-US" sz="2700" b="1" dirty="0"/>
              <a:t>Monthly Average Outfall Effluent Ammonia-N Levels</a:t>
            </a:r>
            <a:br>
              <a:rPr lang="en-US" sz="2700" dirty="0"/>
            </a:br>
            <a:br>
              <a:rPr lang="en-US" sz="3600" dirty="0"/>
            </a:br>
            <a:endParaRPr lang="en-US" sz="3600" b="1" dirty="0"/>
          </a:p>
        </p:txBody>
      </p:sp>
      <p:graphicFrame>
        <p:nvGraphicFramePr>
          <p:cNvPr id="5" name="Chart 4">
            <a:extLst>
              <a:ext uri="{FF2B5EF4-FFF2-40B4-BE49-F238E27FC236}">
                <a16:creationId xmlns:a16="http://schemas.microsoft.com/office/drawing/2014/main" id="{00000000-0008-0000-0F00-000002000000}"/>
              </a:ext>
            </a:extLst>
          </p:cNvPr>
          <p:cNvGraphicFramePr>
            <a:graphicFrameLocks noGrp="1"/>
          </p:cNvGraphicFramePr>
          <p:nvPr/>
        </p:nvGraphicFramePr>
        <p:xfrm>
          <a:off x="243227" y="914400"/>
          <a:ext cx="8657545" cy="5656999"/>
        </p:xfrm>
        <a:graphic>
          <a:graphicData uri="http://schemas.openxmlformats.org/drawingml/2006/chart">
            <c:chart xmlns:c="http://schemas.openxmlformats.org/drawingml/2006/chart" xmlns:r="http://schemas.openxmlformats.org/officeDocument/2006/relationships" r:id="rId3"/>
          </a:graphicData>
        </a:graphic>
      </p:graphicFrame>
      <p:sp>
        <p:nvSpPr>
          <p:cNvPr id="2" name="Thought Bubble: Cloud 1">
            <a:extLst>
              <a:ext uri="{FF2B5EF4-FFF2-40B4-BE49-F238E27FC236}">
                <a16:creationId xmlns:a16="http://schemas.microsoft.com/office/drawing/2014/main" id="{0E29B9DA-31E5-44ED-A877-912EAC4C9D47}"/>
              </a:ext>
            </a:extLst>
          </p:cNvPr>
          <p:cNvSpPr/>
          <p:nvPr/>
        </p:nvSpPr>
        <p:spPr>
          <a:xfrm>
            <a:off x="2915920" y="914400"/>
            <a:ext cx="944880" cy="1219200"/>
          </a:xfrm>
          <a:prstGeom prst="cloudCallout">
            <a:avLst>
              <a:gd name="adj1" fmla="val -2579"/>
              <a:gd name="adj2" fmla="val 41631"/>
            </a:avLst>
          </a:prstGeom>
          <a:solidFill>
            <a:schemeClr val="accent5">
              <a:lumMod val="40000"/>
              <a:lumOff val="60000"/>
              <a:alpha val="2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5707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Outline</a:t>
            </a:r>
          </a:p>
        </p:txBody>
      </p:sp>
      <p:sp>
        <p:nvSpPr>
          <p:cNvPr id="7" name="Text Placeholder 8"/>
          <p:cNvSpPr txBox="1">
            <a:spLocks/>
          </p:cNvSpPr>
          <p:nvPr/>
        </p:nvSpPr>
        <p:spPr>
          <a:xfrm>
            <a:off x="0" y="1587627"/>
            <a:ext cx="8604504" cy="4059555"/>
          </a:xfrm>
          <a:prstGeom prst="rect">
            <a:avLst/>
          </a:prstGeom>
        </p:spPr>
        <p:txBody>
          <a:bodyPr/>
          <a:lstStyle>
            <a:lvl1pPr marL="0" marR="0" indent="0" algn="l" defTabSz="914400" rtl="0" eaLnBrk="1" fontAlgn="base" latinLnBrk="0" hangingPunct="1">
              <a:lnSpc>
                <a:spcPct val="100000"/>
              </a:lnSpc>
              <a:spcBef>
                <a:spcPts val="1200"/>
              </a:spcBef>
              <a:spcAft>
                <a:spcPct val="0"/>
              </a:spcAft>
              <a:buClr>
                <a:srgbClr val="0070C0"/>
              </a:buClr>
              <a:buSzTx/>
              <a:buFont typeface="+mj-lt"/>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57300" lvl="2" indent="-342900">
              <a:spcAft>
                <a:spcPts val="600"/>
              </a:spcAft>
              <a:buFont typeface="+mj-lt"/>
              <a:buAutoNum type="arabicPeriod"/>
            </a:pPr>
            <a:r>
              <a:rPr lang="en-US" sz="3000" dirty="0"/>
              <a:t>Background </a:t>
            </a:r>
          </a:p>
          <a:p>
            <a:pPr marL="1257300" lvl="2" indent="-342900">
              <a:spcAft>
                <a:spcPts val="600"/>
              </a:spcAft>
              <a:buFont typeface="+mj-lt"/>
              <a:buAutoNum type="arabicPeriod"/>
            </a:pPr>
            <a:r>
              <a:rPr lang="en-US" sz="3000" dirty="0"/>
              <a:t>KWRP EBPR Implementation Evaluation</a:t>
            </a:r>
          </a:p>
          <a:p>
            <a:pPr marL="1257300" lvl="2" indent="-342900">
              <a:spcAft>
                <a:spcPts val="600"/>
              </a:spcAft>
              <a:buFont typeface="+mj-lt"/>
              <a:buAutoNum type="arabicPeriod"/>
            </a:pPr>
            <a:r>
              <a:rPr lang="en-US" sz="3000" dirty="0"/>
              <a:t>Pilot Test Implementation and Overall Plant Performance</a:t>
            </a:r>
          </a:p>
          <a:p>
            <a:pPr marL="1257300" lvl="2" indent="-342900">
              <a:spcAft>
                <a:spcPts val="600"/>
              </a:spcAft>
              <a:buFont typeface="+mj-lt"/>
              <a:buAutoNum type="arabicPeriod"/>
            </a:pPr>
            <a:r>
              <a:rPr lang="en-US" sz="3000" b="1" dirty="0"/>
              <a:t>Results and Discussion for Targeted Studies</a:t>
            </a:r>
          </a:p>
          <a:p>
            <a:pPr marL="1257300" lvl="2" indent="-342900">
              <a:spcAft>
                <a:spcPts val="600"/>
              </a:spcAft>
              <a:buFont typeface="+mj-lt"/>
              <a:buAutoNum type="arabicPeriod"/>
            </a:pPr>
            <a:r>
              <a:rPr lang="en-US" sz="3000" dirty="0"/>
              <a:t>Summary</a:t>
            </a:r>
          </a:p>
        </p:txBody>
      </p:sp>
    </p:spTree>
    <p:extLst>
      <p:ext uri="{BB962C8B-B14F-4D97-AF65-F5344CB8AC3E}">
        <p14:creationId xmlns:p14="http://schemas.microsoft.com/office/powerpoint/2010/main" val="309188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808" y="289359"/>
            <a:ext cx="8857883" cy="707897"/>
          </a:xfrm>
        </p:spPr>
        <p:txBody>
          <a:bodyPr/>
          <a:lstStyle/>
          <a:p>
            <a:pPr marL="914400" fontAlgn="base">
              <a:spcAft>
                <a:spcPct val="0"/>
              </a:spcAft>
            </a:pPr>
            <a:r>
              <a:rPr lang="en-US" sz="2800" b="1" kern="1200" dirty="0">
                <a:solidFill>
                  <a:prstClr val="white"/>
                </a:solidFill>
                <a:latin typeface="Arial" charset="0"/>
                <a:ea typeface="+mn-ea"/>
                <a:cs typeface="+mn-cs"/>
              </a:rPr>
              <a:t>Results and Discussion for Targeted Studies</a:t>
            </a:r>
          </a:p>
        </p:txBody>
      </p:sp>
      <p:sp>
        <p:nvSpPr>
          <p:cNvPr id="7" name="Text Placeholder 8"/>
          <p:cNvSpPr txBox="1">
            <a:spLocks/>
          </p:cNvSpPr>
          <p:nvPr/>
        </p:nvSpPr>
        <p:spPr>
          <a:xfrm>
            <a:off x="1" y="1211580"/>
            <a:ext cx="8769095" cy="5143500"/>
          </a:xfrm>
          <a:prstGeom prst="rect">
            <a:avLst/>
          </a:prstGeom>
        </p:spPr>
        <p:txBody>
          <a:bodyPr/>
          <a:lstStyle>
            <a:lvl1pPr marL="0" marR="0" indent="0" algn="l" defTabSz="914400" rtl="0" eaLnBrk="1" fontAlgn="base" latinLnBrk="0" hangingPunct="1">
              <a:lnSpc>
                <a:spcPct val="100000"/>
              </a:lnSpc>
              <a:spcBef>
                <a:spcPts val="1200"/>
              </a:spcBef>
              <a:spcAft>
                <a:spcPct val="0"/>
              </a:spcAft>
              <a:buClr>
                <a:srgbClr val="0070C0"/>
              </a:buClr>
              <a:buSzTx/>
              <a:buFont typeface="+mj-lt"/>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00150" lvl="2" indent="-285750">
              <a:spcAft>
                <a:spcPts val="600"/>
              </a:spcAft>
            </a:pPr>
            <a:r>
              <a:rPr lang="en-US" sz="2400" b="1" dirty="0"/>
              <a:t>Continuous Low Air Mixing Versus Intermittent Air Mixing Using Existing Fine-Bubble Diffusers</a:t>
            </a:r>
          </a:p>
          <a:p>
            <a:pPr marL="1200150" lvl="2" indent="-285750">
              <a:spcAft>
                <a:spcPts val="600"/>
              </a:spcAft>
            </a:pPr>
            <a:r>
              <a:rPr lang="en-US" sz="2400" dirty="0"/>
              <a:t>Evaluate Baffle Wall Impact on EBPR and Nitrification</a:t>
            </a:r>
          </a:p>
          <a:p>
            <a:pPr marL="1200150" lvl="2" indent="-285750">
              <a:spcAft>
                <a:spcPts val="600"/>
              </a:spcAft>
            </a:pPr>
            <a:r>
              <a:rPr lang="en-US" sz="2400" dirty="0"/>
              <a:t>Evaluate Swing-Zone Operation Impact on EBPR and Nitrification</a:t>
            </a:r>
          </a:p>
          <a:p>
            <a:pPr marL="1200150" lvl="2" indent="-285750">
              <a:spcAft>
                <a:spcPts val="600"/>
              </a:spcAft>
            </a:pPr>
            <a:r>
              <a:rPr lang="en-US" sz="2400" dirty="0"/>
              <a:t>Large-Bubble Mixer Impact on EBPR </a:t>
            </a:r>
          </a:p>
          <a:p>
            <a:pPr marL="1200150" lvl="2" indent="-285750">
              <a:spcAft>
                <a:spcPts val="600"/>
              </a:spcAft>
            </a:pPr>
            <a:r>
              <a:rPr lang="en-US" sz="2400" dirty="0"/>
              <a:t>Seasonal Change and Impact of GAOs on EBPR Performance</a:t>
            </a:r>
          </a:p>
          <a:p>
            <a:pPr marL="1200150" lvl="2" indent="-285750">
              <a:spcAft>
                <a:spcPts val="600"/>
              </a:spcAft>
            </a:pPr>
            <a:r>
              <a:rPr lang="en-US" sz="2400" dirty="0"/>
              <a:t>Low DO Operation and Its Impact on EBPR and Nitrification</a:t>
            </a:r>
          </a:p>
          <a:p>
            <a:pPr marL="1200150" lvl="2" indent="-285750">
              <a:spcAft>
                <a:spcPts val="600"/>
              </a:spcAft>
            </a:pPr>
            <a:r>
              <a:rPr lang="en-US" sz="2400" dirty="0"/>
              <a:t>EBPR sludge impact to the sludge transmission line and Egan WRP</a:t>
            </a:r>
          </a:p>
        </p:txBody>
      </p:sp>
    </p:spTree>
    <p:extLst>
      <p:ext uri="{BB962C8B-B14F-4D97-AF65-F5344CB8AC3E}">
        <p14:creationId xmlns:p14="http://schemas.microsoft.com/office/powerpoint/2010/main" val="81774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3797950648"/>
              </p:ext>
            </p:extLst>
          </p:nvPr>
        </p:nvGraphicFramePr>
        <p:xfrm>
          <a:off x="76200" y="1066800"/>
          <a:ext cx="8382000" cy="555117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Box 4"/>
          <p:cNvSpPr txBox="1"/>
          <p:nvPr/>
        </p:nvSpPr>
        <p:spPr>
          <a:xfrm>
            <a:off x="4990642" y="5499253"/>
            <a:ext cx="3172284" cy="48133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dirty="0">
                <a:effectLst/>
                <a:ea typeface="Times New Roman" panose="02020603050405020304" pitchFamily="18" charset="0"/>
                <a:cs typeface="Times New Roman" panose="02020603050405020304" pitchFamily="18" charset="0"/>
              </a:rPr>
              <a:t>Dotted lines: continuous low air mixing</a:t>
            </a:r>
          </a:p>
          <a:p>
            <a:pPr marL="0" marR="0">
              <a:spcBef>
                <a:spcPts val="0"/>
              </a:spcBef>
              <a:spcAft>
                <a:spcPts val="0"/>
              </a:spcAft>
            </a:pPr>
            <a:r>
              <a:rPr lang="en-US" sz="1200" dirty="0">
                <a:effectLst/>
                <a:ea typeface="Times New Roman" panose="02020603050405020304" pitchFamily="18" charset="0"/>
                <a:cs typeface="Times New Roman" panose="02020603050405020304" pitchFamily="18" charset="0"/>
              </a:rPr>
              <a:t>Solid Lines: intermittent air mixing</a:t>
            </a:r>
          </a:p>
        </p:txBody>
      </p:sp>
      <p:sp>
        <p:nvSpPr>
          <p:cNvPr id="9" name="Rectangle 8"/>
          <p:cNvSpPr/>
          <p:nvPr/>
        </p:nvSpPr>
        <p:spPr>
          <a:xfrm>
            <a:off x="76200" y="107295"/>
            <a:ext cx="8839200" cy="923330"/>
          </a:xfrm>
          <a:prstGeom prst="rect">
            <a:avLst/>
          </a:prstGeom>
        </p:spPr>
        <p:txBody>
          <a:bodyPr wrap="square">
            <a:spAutoFit/>
          </a:bodyPr>
          <a:lstStyle/>
          <a:p>
            <a:pPr algn="ctr"/>
            <a:r>
              <a:rPr lang="en-US" sz="2700" b="1" dirty="0">
                <a:latin typeface="Times New Roman" panose="02020603050405020304" pitchFamily="18" charset="0"/>
                <a:ea typeface="Times New Roman" panose="02020603050405020304" pitchFamily="18" charset="0"/>
                <a:cs typeface="Times New Roman" panose="02020603050405020304" pitchFamily="18" charset="0"/>
              </a:rPr>
              <a:t>ORP Profiles During Fine-Bubble Low-Air Mixing Versus Fine-Bubble Intermittent Air Mixing</a:t>
            </a:r>
            <a:endParaRPr lang="en-US" sz="27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228600" y="259695"/>
            <a:ext cx="8839200" cy="923330"/>
          </a:xfrm>
          <a:prstGeom prst="rect">
            <a:avLst/>
          </a:prstGeom>
        </p:spPr>
        <p:txBody>
          <a:bodyPr wrap="square">
            <a:spAutoFit/>
          </a:bodyPr>
          <a:lstStyle/>
          <a:p>
            <a:pPr algn="ctr"/>
            <a:r>
              <a:rPr lang="en-US" sz="2700" b="1" dirty="0">
                <a:latin typeface="Times New Roman" panose="02020603050405020304" pitchFamily="18" charset="0"/>
                <a:ea typeface="Times New Roman" panose="02020603050405020304" pitchFamily="18" charset="0"/>
                <a:cs typeface="Times New Roman" panose="02020603050405020304" pitchFamily="18" charset="0"/>
              </a:rPr>
              <a:t>ORP Profiles During Fine-Bubble Low-Air Mixing Versus Fine-Bubble Intermittent Air Mixing</a:t>
            </a:r>
          </a:p>
        </p:txBody>
      </p:sp>
      <p:sp>
        <p:nvSpPr>
          <p:cNvPr id="10" name="Title 1"/>
          <p:cNvSpPr>
            <a:spLocks noGrp="1"/>
          </p:cNvSpPr>
          <p:nvPr>
            <p:ph type="title"/>
          </p:nvPr>
        </p:nvSpPr>
        <p:spPr>
          <a:xfrm>
            <a:off x="228600" y="71120"/>
            <a:ext cx="8822267" cy="959505"/>
          </a:xfrm>
        </p:spPr>
        <p:txBody>
          <a:bodyPr vert="horz" lIns="91440" tIns="45720" rIns="91440" bIns="45720" rtlCol="0" anchor="ctr">
            <a:noAutofit/>
          </a:bodyPr>
          <a:lstStyle/>
          <a:p>
            <a:pPr algn="ctr"/>
            <a:br>
              <a:rPr lang="en-US" sz="2700" b="1" dirty="0"/>
            </a:br>
            <a:r>
              <a:rPr lang="en-US" sz="2700" b="1" dirty="0"/>
              <a:t>ORP Profiles During Fine-Bubble Low-Air Mixing Versus Fine Bubble Intermittent Air Mixing</a:t>
            </a:r>
            <a:br>
              <a:rPr lang="en-US" sz="2700" dirty="0"/>
            </a:br>
            <a:endParaRPr lang="en-US" sz="2700" b="1" dirty="0"/>
          </a:p>
        </p:txBody>
      </p:sp>
    </p:spTree>
    <p:extLst>
      <p:ext uri="{BB962C8B-B14F-4D97-AF65-F5344CB8AC3E}">
        <p14:creationId xmlns:p14="http://schemas.microsoft.com/office/powerpoint/2010/main" val="1785561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808" y="289359"/>
            <a:ext cx="8857883" cy="707897"/>
          </a:xfrm>
        </p:spPr>
        <p:txBody>
          <a:bodyPr/>
          <a:lstStyle/>
          <a:p>
            <a:pPr marL="914400" fontAlgn="base">
              <a:spcAft>
                <a:spcPct val="0"/>
              </a:spcAft>
            </a:pPr>
            <a:r>
              <a:rPr lang="en-US" sz="2800" b="1" kern="1200" dirty="0">
                <a:solidFill>
                  <a:prstClr val="white"/>
                </a:solidFill>
                <a:latin typeface="Arial" charset="0"/>
                <a:ea typeface="+mn-ea"/>
                <a:cs typeface="+mn-cs"/>
              </a:rPr>
              <a:t>Results and Discussion for Targeted Studies</a:t>
            </a:r>
          </a:p>
        </p:txBody>
      </p:sp>
      <p:sp>
        <p:nvSpPr>
          <p:cNvPr id="7" name="Text Placeholder 8"/>
          <p:cNvSpPr txBox="1">
            <a:spLocks/>
          </p:cNvSpPr>
          <p:nvPr/>
        </p:nvSpPr>
        <p:spPr>
          <a:xfrm>
            <a:off x="1" y="1211580"/>
            <a:ext cx="8769095" cy="5143500"/>
          </a:xfrm>
          <a:prstGeom prst="rect">
            <a:avLst/>
          </a:prstGeom>
        </p:spPr>
        <p:txBody>
          <a:bodyPr/>
          <a:lstStyle>
            <a:lvl1pPr marL="0" marR="0" indent="0" algn="l" defTabSz="914400" rtl="0" eaLnBrk="1" fontAlgn="base" latinLnBrk="0" hangingPunct="1">
              <a:lnSpc>
                <a:spcPct val="100000"/>
              </a:lnSpc>
              <a:spcBef>
                <a:spcPts val="1200"/>
              </a:spcBef>
              <a:spcAft>
                <a:spcPct val="0"/>
              </a:spcAft>
              <a:buClr>
                <a:srgbClr val="0070C0"/>
              </a:buClr>
              <a:buSzTx/>
              <a:buFont typeface="+mj-lt"/>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Arial"/>
                <a:ea typeface="+mn-ea"/>
                <a:cs typeface="+mn-cs"/>
              </a:rPr>
              <a:t>Continuous Low Air Mixing Versus Intermittent Air Mixing Using Existing Fine-Bubble Diffusers</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Evaluate Baffle Wall Impact on EBPR and Nitrification</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Evaluate Swing-Zone Operation Impact on EBPR and Nitrification</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Large-Bubble Mixer Impact on EBPR </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Seasonal Change and Impact of GAOs on EBPR Performance</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Low DO Operation and Its Impact on EBPR and Nitrification</a:t>
            </a:r>
          </a:p>
          <a:p>
            <a:pPr marL="1200150" lvl="2" indent="-285750">
              <a:spcAft>
                <a:spcPts val="600"/>
              </a:spcAft>
              <a:defRPr/>
            </a:pPr>
            <a:r>
              <a:rPr lang="en-US" sz="2400" dirty="0"/>
              <a:t>EBPR sludge impact to the sludge transmission line and Egan WRP</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4094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978771" y="234495"/>
            <a:ext cx="8165229" cy="1042044"/>
          </a:xfrm>
        </p:spPr>
        <p:txBody>
          <a:bodyPr/>
          <a:lstStyle/>
          <a:p>
            <a:r>
              <a:rPr lang="en-US" sz="3000" dirty="0"/>
              <a:t>Why Baffle Walls &amp; Swing Zone Operation?</a:t>
            </a:r>
          </a:p>
        </p:txBody>
      </p:sp>
      <p:sp>
        <p:nvSpPr>
          <p:cNvPr id="11" name="Text Placeholder 8"/>
          <p:cNvSpPr txBox="1">
            <a:spLocks/>
          </p:cNvSpPr>
          <p:nvPr/>
        </p:nvSpPr>
        <p:spPr>
          <a:xfrm>
            <a:off x="0" y="1404748"/>
            <a:ext cx="9144000" cy="5327521"/>
          </a:xfrm>
          <a:prstGeom prst="rect">
            <a:avLst/>
          </a:prstGeom>
        </p:spPr>
        <p:txBody>
          <a:bodyPr/>
          <a:lstStyle>
            <a:lvl1pPr marL="0" marR="0" indent="0" algn="l" defTabSz="914400" rtl="0" eaLnBrk="1" fontAlgn="base" latinLnBrk="0" hangingPunct="1">
              <a:lnSpc>
                <a:spcPct val="100000"/>
              </a:lnSpc>
              <a:spcBef>
                <a:spcPts val="1200"/>
              </a:spcBef>
              <a:spcAft>
                <a:spcPct val="0"/>
              </a:spcAft>
              <a:buClr>
                <a:srgbClr val="0070C0"/>
              </a:buClr>
              <a:buSzTx/>
              <a:buFont typeface="+mj-lt"/>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spcBef>
                <a:spcPct val="20000"/>
              </a:spcBef>
              <a:defRPr/>
            </a:pPr>
            <a:r>
              <a:rPr lang="en-US" sz="2000" b="1" dirty="0"/>
              <a:t>Why Baffle Wall?</a:t>
            </a:r>
          </a:p>
          <a:p>
            <a:pPr lvl="2">
              <a:spcBef>
                <a:spcPct val="20000"/>
              </a:spcBef>
              <a:buFont typeface="Wingdings" panose="05000000000000000000" pitchFamily="2" charset="2"/>
              <a:buChar char="v"/>
              <a:defRPr/>
            </a:pPr>
            <a:r>
              <a:rPr lang="en-US" sz="1800" dirty="0"/>
              <a:t>Significant back mixing between zones was observed. </a:t>
            </a:r>
          </a:p>
          <a:p>
            <a:pPr lvl="3">
              <a:spcBef>
                <a:spcPct val="20000"/>
              </a:spcBef>
              <a:buFont typeface="Courier New" panose="02070309020205020404" pitchFamily="49" charset="0"/>
              <a:buChar char="o"/>
              <a:defRPr/>
            </a:pPr>
            <a:r>
              <a:rPr lang="en-US" dirty="0"/>
              <a:t>Reduced aeration tank efficiency</a:t>
            </a:r>
          </a:p>
          <a:p>
            <a:pPr lvl="3">
              <a:spcBef>
                <a:spcPct val="20000"/>
              </a:spcBef>
              <a:buFont typeface="Courier New" panose="02070309020205020404" pitchFamily="49" charset="0"/>
              <a:buChar char="o"/>
              <a:defRPr/>
            </a:pPr>
            <a:r>
              <a:rPr lang="en-US" dirty="0"/>
              <a:t>The environment in the back-mixing area may favors the growth of filamentous bacteria.</a:t>
            </a:r>
          </a:p>
          <a:p>
            <a:pPr lvl="2">
              <a:spcBef>
                <a:spcPct val="20000"/>
              </a:spcBef>
              <a:buFont typeface="Wingdings" panose="05000000000000000000" pitchFamily="2" charset="2"/>
              <a:buChar char="v"/>
              <a:defRPr/>
            </a:pPr>
            <a:r>
              <a:rPr lang="en-US" sz="1800" dirty="0"/>
              <a:t>Baffle wall provides isolated anaerobic zone and aerobic zone to reduce back mixing and improve aeration tank efficiency.</a:t>
            </a:r>
          </a:p>
          <a:p>
            <a:pPr marL="800100" lvl="1" indent="-342900">
              <a:spcBef>
                <a:spcPct val="20000"/>
              </a:spcBef>
              <a:defRPr/>
            </a:pPr>
            <a:r>
              <a:rPr lang="en-US" sz="2000" b="1" dirty="0"/>
              <a:t>Why Swing Zone?</a:t>
            </a:r>
          </a:p>
          <a:p>
            <a:pPr lvl="2">
              <a:spcBef>
                <a:spcPct val="20000"/>
              </a:spcBef>
              <a:buFont typeface="Wingdings" panose="05000000000000000000" pitchFamily="2" charset="2"/>
              <a:buChar char="v"/>
              <a:defRPr/>
            </a:pPr>
            <a:r>
              <a:rPr lang="en-US" sz="1800" dirty="0"/>
              <a:t>Kirie influent flow varies greatly.</a:t>
            </a:r>
          </a:p>
          <a:p>
            <a:pPr lvl="2">
              <a:spcBef>
                <a:spcPct val="20000"/>
              </a:spcBef>
              <a:buFont typeface="Wingdings" panose="05000000000000000000" pitchFamily="2" charset="2"/>
              <a:buChar char="v"/>
              <a:defRPr/>
            </a:pPr>
            <a:r>
              <a:rPr lang="en-US" sz="1800" dirty="0"/>
              <a:t>Poor ammonia removal and poor P removal were observed at times. </a:t>
            </a:r>
          </a:p>
          <a:p>
            <a:pPr lvl="2">
              <a:spcBef>
                <a:spcPct val="20000"/>
              </a:spcBef>
              <a:buFont typeface="Wingdings" panose="05000000000000000000" pitchFamily="2" charset="2"/>
              <a:buChar char="v"/>
              <a:defRPr/>
            </a:pPr>
            <a:r>
              <a:rPr lang="en-US" sz="1800" dirty="0"/>
              <a:t>Swing zone will be operated as aerobic zone for ammonia removal or as anaerobic zone for P removal; it provides flexibility to the plant operation by optimizing aeration tank usage to balance P and ammonia removal needs.</a:t>
            </a:r>
          </a:p>
          <a:p>
            <a:pPr marL="800100" lvl="1" indent="-342900">
              <a:spcBef>
                <a:spcPct val="20000"/>
              </a:spcBef>
              <a:defRPr/>
            </a:pPr>
            <a:r>
              <a:rPr lang="en-US" sz="2000" b="1" dirty="0"/>
              <a:t>In 2016, poor pilot tanks effluent monthly average ammonia-N level of 1.52 mg/L triggered baffle wall design  </a:t>
            </a:r>
          </a:p>
          <a:p>
            <a:pPr lvl="2">
              <a:spcBef>
                <a:spcPct val="20000"/>
              </a:spcBef>
              <a:buFont typeface="Wingdings" panose="05000000000000000000" pitchFamily="2" charset="2"/>
              <a:buChar char="v"/>
              <a:defRPr/>
            </a:pPr>
            <a:r>
              <a:rPr lang="en-US" sz="1800" dirty="0"/>
              <a:t>Two Baffles designed in the first pass of the aeration Tank 6 to have an isolated Fermentation/Anaerobic zone and swing zone. </a:t>
            </a:r>
          </a:p>
        </p:txBody>
      </p:sp>
    </p:spTree>
    <p:extLst>
      <p:ext uri="{BB962C8B-B14F-4D97-AF65-F5344CB8AC3E}">
        <p14:creationId xmlns:p14="http://schemas.microsoft.com/office/powerpoint/2010/main" val="317398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8966" y="228600"/>
            <a:ext cx="8945034" cy="861774"/>
          </a:xfrm>
        </p:spPr>
        <p:txBody>
          <a:bodyPr wrap="square">
            <a:spAutoFit/>
          </a:bodyPr>
          <a:lstStyle/>
          <a:p>
            <a:r>
              <a:rPr lang="en-US" sz="2500" b="1" dirty="0"/>
              <a:t>Comparison of Effluent Ammonia-N Levels Between Aeration Tank 6 (with Baffle Wall) and Aeration Tank 5 (without Baffle Wall)</a:t>
            </a:r>
            <a:endParaRPr lang="en-US" sz="2500" b="1" dirty="0">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4" name="Chart 3"/>
          <p:cNvGraphicFramePr/>
          <p:nvPr>
            <p:extLst>
              <p:ext uri="{D42A27DB-BD31-4B8C-83A1-F6EECF244321}">
                <p14:modId xmlns:p14="http://schemas.microsoft.com/office/powerpoint/2010/main" val="1683620586"/>
              </p:ext>
            </p:extLst>
          </p:nvPr>
        </p:nvGraphicFramePr>
        <p:xfrm>
          <a:off x="0" y="1511644"/>
          <a:ext cx="9144000" cy="53463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58444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8966" y="228600"/>
            <a:ext cx="8822267" cy="861774"/>
          </a:xfrm>
        </p:spPr>
        <p:txBody>
          <a:bodyPr wrap="square">
            <a:spAutoFit/>
          </a:bodyPr>
          <a:lstStyle/>
          <a:p>
            <a:r>
              <a:rPr lang="en-US" sz="2500" b="1" dirty="0"/>
              <a:t>Comparison of Effluent Ortho-P Levels Between Aeration Tank 6 (with Baffle Wall) and Aeration Tank 5 (without Baffle Wall)</a:t>
            </a:r>
            <a:endParaRPr lang="en-US" sz="2500" b="1" dirty="0">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8" name="Chart 7"/>
          <p:cNvGraphicFramePr/>
          <p:nvPr>
            <p:extLst>
              <p:ext uri="{D42A27DB-BD31-4B8C-83A1-F6EECF244321}">
                <p14:modId xmlns:p14="http://schemas.microsoft.com/office/powerpoint/2010/main" val="3131249236"/>
              </p:ext>
            </p:extLst>
          </p:nvPr>
        </p:nvGraphicFramePr>
        <p:xfrm>
          <a:off x="98855" y="1328058"/>
          <a:ext cx="8922378" cy="53299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04648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978771" y="234495"/>
            <a:ext cx="8165229" cy="1042044"/>
          </a:xfrm>
        </p:spPr>
        <p:txBody>
          <a:bodyPr/>
          <a:lstStyle/>
          <a:p>
            <a:r>
              <a:rPr lang="en-US" dirty="0"/>
              <a:t>Swing Zone Operation Impact</a:t>
            </a:r>
          </a:p>
        </p:txBody>
      </p:sp>
      <p:sp>
        <p:nvSpPr>
          <p:cNvPr id="11" name="Text Placeholder 8"/>
          <p:cNvSpPr txBox="1">
            <a:spLocks/>
          </p:cNvSpPr>
          <p:nvPr/>
        </p:nvSpPr>
        <p:spPr>
          <a:xfrm>
            <a:off x="0" y="1824770"/>
            <a:ext cx="8796527" cy="4905213"/>
          </a:xfrm>
          <a:prstGeom prst="rect">
            <a:avLst/>
          </a:prstGeom>
        </p:spPr>
        <p:txBody>
          <a:bodyPr/>
          <a:lstStyle>
            <a:defPPr>
              <a:defRPr lang="en-US"/>
            </a:defPPr>
            <a:lvl1pPr marL="0" marR="0" indent="0" defTabSz="914400" eaLnBrk="1" latinLnBrk="0" hangingPunct="1">
              <a:lnSpc>
                <a:spcPct val="100000"/>
              </a:lnSpc>
              <a:spcBef>
                <a:spcPts val="1200"/>
              </a:spcBef>
              <a:buClr>
                <a:srgbClr val="0070C0"/>
              </a:buClr>
              <a:buSzTx/>
              <a:buFont typeface="+mj-lt"/>
              <a:buNone/>
              <a:tabLst/>
              <a:defRPr sz="2800">
                <a:solidFill>
                  <a:schemeClr val="tx1"/>
                </a:solidFill>
                <a:latin typeface="+mn-lt"/>
              </a:defRPr>
            </a:lvl1pPr>
            <a:lvl2pPr marL="800100" lvl="1" indent="-342900" defTabSz="914400" eaLnBrk="1" latinLnBrk="0" hangingPunct="1">
              <a:lnSpc>
                <a:spcPct val="90000"/>
              </a:lnSpc>
              <a:spcBef>
                <a:spcPct val="20000"/>
              </a:spcBef>
              <a:buFont typeface="Arial" panose="020B0604020202020204" pitchFamily="34" charset="0"/>
              <a:buChar char="•"/>
              <a:defRPr sz="2100">
                <a:solidFill>
                  <a:schemeClr val="tx1"/>
                </a:solidFill>
                <a:latin typeface="+mn-lt"/>
              </a:defRPr>
            </a:lvl2pPr>
            <a:lvl3pPr marL="1143000" indent="-228600" defTabSz="914400" eaLnBrk="1" latinLnBrk="0" hangingPunct="1">
              <a:lnSpc>
                <a:spcPct val="90000"/>
              </a:lnSpc>
              <a:spcBef>
                <a:spcPts val="500"/>
              </a:spcBef>
              <a:buFont typeface="Arial" panose="020B0604020202020204" pitchFamily="34" charset="0"/>
              <a:buChar char="•"/>
              <a:defRPr sz="2000">
                <a:solidFill>
                  <a:schemeClr val="tx1"/>
                </a:solidFill>
                <a:latin typeface="+mn-lt"/>
              </a:defRPr>
            </a:lvl3pPr>
            <a:lvl4pPr marL="1600200" indent="-228600" defTabSz="914400" eaLnBrk="1" latinLnBrk="0" hangingPunct="1">
              <a:lnSpc>
                <a:spcPct val="90000"/>
              </a:lnSpc>
              <a:spcBef>
                <a:spcPts val="500"/>
              </a:spcBef>
              <a:buFont typeface="Arial" panose="020B0604020202020204" pitchFamily="34" charset="0"/>
              <a:buChar char="•"/>
              <a:defRPr sz="1800">
                <a:solidFill>
                  <a:schemeClr val="tx1"/>
                </a:solidFill>
                <a:latin typeface="+mn-lt"/>
              </a:defRPr>
            </a:lvl4pPr>
            <a:lvl5pPr marL="2057400" indent="-228600" defTabSz="914400" eaLnBrk="1" latinLnBrk="0" hangingPunct="1">
              <a:lnSpc>
                <a:spcPct val="90000"/>
              </a:lnSpc>
              <a:spcBef>
                <a:spcPts val="500"/>
              </a:spcBef>
              <a:buFont typeface="Arial" panose="020B0604020202020204" pitchFamily="34" charset="0"/>
              <a:buChar char="•"/>
              <a:defRPr sz="1800">
                <a:solidFill>
                  <a:schemeClr val="tx1"/>
                </a:solidFill>
                <a:latin typeface="+mn-lt"/>
              </a:defRPr>
            </a:lvl5pPr>
            <a:lvl6pPr marL="2514600" indent="-228600">
              <a:lnSpc>
                <a:spcPct val="90000"/>
              </a:lnSpc>
              <a:spcBef>
                <a:spcPts val="500"/>
              </a:spcBef>
              <a:buFont typeface="Arial" panose="020B0604020202020204" pitchFamily="34" charset="0"/>
              <a:buChar char="•"/>
              <a:defRPr sz="1800">
                <a:solidFill>
                  <a:schemeClr val="tx1"/>
                </a:solidFill>
                <a:latin typeface="+mn-lt"/>
              </a:defRPr>
            </a:lvl6pPr>
            <a:lvl7pPr marL="2971800" indent="-228600">
              <a:lnSpc>
                <a:spcPct val="90000"/>
              </a:lnSpc>
              <a:spcBef>
                <a:spcPts val="500"/>
              </a:spcBef>
              <a:buFont typeface="Arial" panose="020B0604020202020204" pitchFamily="34" charset="0"/>
              <a:buChar char="•"/>
              <a:defRPr sz="1800">
                <a:solidFill>
                  <a:schemeClr val="tx1"/>
                </a:solidFill>
                <a:latin typeface="+mn-lt"/>
              </a:defRPr>
            </a:lvl7pPr>
            <a:lvl8pPr marL="3429000" indent="-228600">
              <a:lnSpc>
                <a:spcPct val="90000"/>
              </a:lnSpc>
              <a:spcBef>
                <a:spcPts val="500"/>
              </a:spcBef>
              <a:buFont typeface="Arial" panose="020B0604020202020204" pitchFamily="34" charset="0"/>
              <a:buChar char="•"/>
              <a:defRPr sz="1800">
                <a:solidFill>
                  <a:schemeClr val="tx1"/>
                </a:solidFill>
                <a:latin typeface="+mn-lt"/>
              </a:defRPr>
            </a:lvl8pPr>
            <a:lvl9pPr marL="3886200" indent="-228600">
              <a:lnSpc>
                <a:spcPct val="90000"/>
              </a:lnSpc>
              <a:spcBef>
                <a:spcPts val="500"/>
              </a:spcBef>
              <a:buFont typeface="Arial" panose="020B0604020202020204" pitchFamily="34" charset="0"/>
              <a:buChar char="•"/>
              <a:defRPr sz="1800">
                <a:solidFill>
                  <a:schemeClr val="tx1"/>
                </a:solidFill>
                <a:latin typeface="+mn-lt"/>
              </a:defRPr>
            </a:lvl9pPr>
          </a:lstStyle>
          <a:p>
            <a:pPr marL="457200" lvl="1" indent="0">
              <a:spcAft>
                <a:spcPts val="1200"/>
              </a:spcAft>
              <a:buNone/>
              <a:defRPr/>
            </a:pPr>
            <a:r>
              <a:rPr lang="en-US" sz="2500" dirty="0"/>
              <a:t>Comparison between Tanks 1-4  vs. Tanks 5&amp;6 </a:t>
            </a:r>
            <a:r>
              <a:rPr lang="en-US" dirty="0"/>
              <a:t>:</a:t>
            </a:r>
          </a:p>
          <a:p>
            <a:pPr lvl="2">
              <a:spcAft>
                <a:spcPts val="600"/>
              </a:spcAft>
              <a:defRPr/>
            </a:pPr>
            <a:r>
              <a:rPr lang="en-US" sz="2100" dirty="0"/>
              <a:t>Tanks 1-4 and Tanks 5&amp;6 have separate sludge systems. </a:t>
            </a:r>
          </a:p>
          <a:p>
            <a:pPr lvl="2">
              <a:spcAft>
                <a:spcPts val="600"/>
              </a:spcAft>
              <a:defRPr/>
            </a:pPr>
            <a:r>
              <a:rPr lang="en-US" sz="2100" dirty="0"/>
              <a:t>Tanks 1-4 operated without baffle wall with anaerobic zone through first 4 drops (first 1/3 of Pass 1) and has a open RAS channel for denitrification. </a:t>
            </a:r>
          </a:p>
          <a:p>
            <a:pPr lvl="2">
              <a:spcAft>
                <a:spcPts val="600"/>
              </a:spcAft>
              <a:defRPr/>
            </a:pPr>
            <a:r>
              <a:rPr lang="en-US" sz="2100" dirty="0"/>
              <a:t>Tanks 5&amp;6 has no RAS channel, but operated with a swing zone, i.e. first 4 air drops (first 1/3 of Pass 1) for anaerobic/fermentation/ RAS denitrification zone and air drops 5-8 (second 1/3 of Pass 1) for swing zone.</a:t>
            </a:r>
          </a:p>
          <a:p>
            <a:pPr lvl="2">
              <a:spcAft>
                <a:spcPts val="600"/>
              </a:spcAft>
              <a:defRPr/>
            </a:pPr>
            <a:r>
              <a:rPr lang="en-US" sz="2100" dirty="0"/>
              <a:t>Tank 6 operated with baffle. Tank 5 operated without baffle wall.</a:t>
            </a:r>
          </a:p>
          <a:p>
            <a:pPr lvl="1">
              <a:defRPr/>
            </a:pPr>
            <a:endParaRPr lang="en-US" dirty="0"/>
          </a:p>
        </p:txBody>
      </p:sp>
    </p:spTree>
    <p:extLst>
      <p:ext uri="{BB962C8B-B14F-4D97-AF65-F5344CB8AC3E}">
        <p14:creationId xmlns:p14="http://schemas.microsoft.com/office/powerpoint/2010/main" val="81880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599" y="23870"/>
            <a:ext cx="8822267" cy="784830"/>
          </a:xfrm>
        </p:spPr>
        <p:txBody>
          <a:bodyPr wrap="square">
            <a:spAutoFit/>
          </a:bodyPr>
          <a:lstStyle/>
          <a:p>
            <a:r>
              <a:rPr lang="en-US" sz="2500" b="1" dirty="0"/>
              <a:t>Comparison of Effluent Ortho-P Levels Between Aeration Tanks 1-4 and Tanks 5&amp;6 with Swing-Zone Operation</a:t>
            </a:r>
          </a:p>
        </p:txBody>
      </p:sp>
      <p:graphicFrame>
        <p:nvGraphicFramePr>
          <p:cNvPr id="3" name="Chart 2"/>
          <p:cNvGraphicFramePr/>
          <p:nvPr>
            <p:extLst>
              <p:ext uri="{D42A27DB-BD31-4B8C-83A1-F6EECF244321}">
                <p14:modId xmlns:p14="http://schemas.microsoft.com/office/powerpoint/2010/main" val="3005431726"/>
              </p:ext>
            </p:extLst>
          </p:nvPr>
        </p:nvGraphicFramePr>
        <p:xfrm>
          <a:off x="677333" y="1219200"/>
          <a:ext cx="7924800" cy="50006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42843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0"/>
            <a:ext cx="8229600" cy="914400"/>
          </a:xfrm>
        </p:spPr>
        <p:txBody>
          <a:bodyPr/>
          <a:lstStyle/>
          <a:p>
            <a:r>
              <a:rPr lang="en-US" sz="3600" b="1" dirty="0">
                <a:solidFill>
                  <a:schemeClr val="bg1"/>
                </a:solidFill>
              </a:rPr>
              <a:t>Fenghua Yang, P.E., BCEE</a:t>
            </a:r>
          </a:p>
        </p:txBody>
      </p:sp>
      <p:sp>
        <p:nvSpPr>
          <p:cNvPr id="5123" name="Rectangle 3"/>
          <p:cNvSpPr>
            <a:spLocks noGrp="1" noChangeArrowheads="1"/>
          </p:cNvSpPr>
          <p:nvPr>
            <p:ph idx="1"/>
          </p:nvPr>
        </p:nvSpPr>
        <p:spPr>
          <a:xfrm>
            <a:off x="361950" y="934948"/>
            <a:ext cx="8420100" cy="5943600"/>
          </a:xfrm>
        </p:spPr>
        <p:txBody>
          <a:bodyPr/>
          <a:lstStyle/>
          <a:p>
            <a:r>
              <a:rPr lang="en-US" sz="1800" dirty="0">
                <a:solidFill>
                  <a:schemeClr val="bg1"/>
                </a:solidFill>
              </a:rPr>
              <a:t>Fenghua Yang is a Senior Environmental Research Scientist for the Metropolitan Water Reclamation District of Greater Chicago in the Environmental Monitoring and Research Division, leading research scientists and technicians in applied research, including energy efficient wastewater treatment processes, online process control, intelligent water systems, biological nutrient removal, and resource recovery. She is currently involved in the evaluation of new and innovative technologies to improve water and resource recovery.</a:t>
            </a:r>
          </a:p>
          <a:p>
            <a:endParaRPr lang="en-US" sz="1000" dirty="0">
              <a:solidFill>
                <a:schemeClr val="bg1"/>
              </a:solidFill>
            </a:endParaRPr>
          </a:p>
          <a:p>
            <a:r>
              <a:rPr lang="en-US" sz="1800" dirty="0">
                <a:solidFill>
                  <a:schemeClr val="bg1"/>
                </a:solidFill>
              </a:rPr>
              <a:t>Prior to this, Ms. Yang was a senior project manager for the Milwaukee Metropolitan Sewerage District, managing and administering design and construction projects for wastewater treatment plant improvements and water course renovation. She has one year of experience working at the Iowa Department of Natural Resources as an environmental engineer/project manager. She has over 10 years of experience in consulting business including MWH (now Stantec), and Lintech Engineering as a process engineer, project manager and lead engineer working on both water and wastewater related projects.  She is a licensed professional engineer in the State of Illinois. She holds a Board Certified Environmental Engineer (BCEE) License, specializing in water and wastewater.  She received a Bachelor of Science in Environmental Engineering from Hefei University of Technology, China, and a Master of Science in Civil Engineering from the National University of Singapore.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28599" y="23870"/>
            <a:ext cx="8822267" cy="1131079"/>
          </a:xfrm>
        </p:spPr>
        <p:txBody>
          <a:bodyPr wrap="square">
            <a:spAutoFit/>
          </a:bodyPr>
          <a:lstStyle/>
          <a:p>
            <a:pPr algn="ctr"/>
            <a:r>
              <a:rPr lang="en-US" sz="2500" b="1" dirty="0"/>
              <a:t>Comparison of Effluent Ammonia-N Levels Between Aeration Tanks 1-4 and Tanks 5&amp;6 with Swing-Zone Operation</a:t>
            </a:r>
          </a:p>
        </p:txBody>
      </p:sp>
      <p:graphicFrame>
        <p:nvGraphicFramePr>
          <p:cNvPr id="4" name="Chart 3"/>
          <p:cNvGraphicFramePr/>
          <p:nvPr>
            <p:extLst>
              <p:ext uri="{D42A27DB-BD31-4B8C-83A1-F6EECF244321}">
                <p14:modId xmlns:p14="http://schemas.microsoft.com/office/powerpoint/2010/main" val="3778344075"/>
              </p:ext>
            </p:extLst>
          </p:nvPr>
        </p:nvGraphicFramePr>
        <p:xfrm>
          <a:off x="495300" y="1295400"/>
          <a:ext cx="8153400" cy="47291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7374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808" y="289359"/>
            <a:ext cx="8857883" cy="707897"/>
          </a:xfrm>
        </p:spPr>
        <p:txBody>
          <a:bodyPr/>
          <a:lstStyle/>
          <a:p>
            <a:pPr marL="914400" fontAlgn="base">
              <a:spcAft>
                <a:spcPct val="0"/>
              </a:spcAft>
            </a:pPr>
            <a:r>
              <a:rPr lang="en-US" sz="2800" b="1" kern="1200" dirty="0">
                <a:solidFill>
                  <a:prstClr val="white"/>
                </a:solidFill>
                <a:latin typeface="Arial" charset="0"/>
                <a:ea typeface="+mn-ea"/>
                <a:cs typeface="+mn-cs"/>
              </a:rPr>
              <a:t>Results and Discussion for Targeted Studies</a:t>
            </a:r>
          </a:p>
        </p:txBody>
      </p:sp>
      <p:sp>
        <p:nvSpPr>
          <p:cNvPr id="7" name="Text Placeholder 8"/>
          <p:cNvSpPr txBox="1">
            <a:spLocks/>
          </p:cNvSpPr>
          <p:nvPr/>
        </p:nvSpPr>
        <p:spPr>
          <a:xfrm>
            <a:off x="1" y="1211580"/>
            <a:ext cx="8769095" cy="5143500"/>
          </a:xfrm>
          <a:prstGeom prst="rect">
            <a:avLst/>
          </a:prstGeom>
        </p:spPr>
        <p:txBody>
          <a:bodyPr/>
          <a:lstStyle>
            <a:lvl1pPr marL="0" marR="0" indent="0" algn="l" defTabSz="914400" rtl="0" eaLnBrk="1" fontAlgn="base" latinLnBrk="0" hangingPunct="1">
              <a:lnSpc>
                <a:spcPct val="100000"/>
              </a:lnSpc>
              <a:spcBef>
                <a:spcPts val="1200"/>
              </a:spcBef>
              <a:spcAft>
                <a:spcPct val="0"/>
              </a:spcAft>
              <a:buClr>
                <a:srgbClr val="0070C0"/>
              </a:buClr>
              <a:buSzTx/>
              <a:buFont typeface="+mj-lt"/>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Arial"/>
                <a:ea typeface="+mn-ea"/>
                <a:cs typeface="+mn-cs"/>
              </a:rPr>
              <a:t>Continuous Low Air Mixing Versus Intermittent Air Mixing Using Existing Fine-Bubble Diffusers</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Evaluate Baffle Wall Impact on EBPR and Nitrification</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Evaluate Swing-Zone Operation Impact on EBPR and Nitrification</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Large-Bubble Mixer Impact on EBPR </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Seasonal Change and Impact of GAOs on EBPR Performance</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Low DO Operation and Its Impact on EBPR and Nitrification</a:t>
            </a:r>
          </a:p>
          <a:p>
            <a:pPr marL="1200150" lvl="2" indent="-285750">
              <a:spcAft>
                <a:spcPts val="600"/>
              </a:spcAft>
              <a:defRPr/>
            </a:pPr>
            <a:r>
              <a:rPr lang="en-US" sz="2400" dirty="0"/>
              <a:t>EBPR sludge impact to the sludge transmission line and Egan WRP</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3023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Large Bubble Mixers </a:t>
            </a:r>
          </a:p>
        </p:txBody>
      </p:sp>
      <p:sp>
        <p:nvSpPr>
          <p:cNvPr id="11" name="Text Placeholder 8"/>
          <p:cNvSpPr txBox="1">
            <a:spLocks/>
          </p:cNvSpPr>
          <p:nvPr/>
        </p:nvSpPr>
        <p:spPr>
          <a:xfrm>
            <a:off x="-404622" y="1668672"/>
            <a:ext cx="9548622" cy="4608576"/>
          </a:xfrm>
          <a:prstGeom prst="rect">
            <a:avLst/>
          </a:prstGeom>
        </p:spPr>
        <p:txBody>
          <a:bodyPr/>
          <a:lstStyle>
            <a:lvl1pPr marL="0" marR="0" indent="0" algn="l" defTabSz="914400" rtl="0" eaLnBrk="1" fontAlgn="base" latinLnBrk="0" hangingPunct="1">
              <a:lnSpc>
                <a:spcPct val="100000"/>
              </a:lnSpc>
              <a:spcBef>
                <a:spcPts val="1200"/>
              </a:spcBef>
              <a:spcAft>
                <a:spcPct val="0"/>
              </a:spcAft>
              <a:buClr>
                <a:srgbClr val="0070C0"/>
              </a:buClr>
              <a:buSzTx/>
              <a:buFont typeface="+mj-lt"/>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spcBef>
                <a:spcPct val="20000"/>
              </a:spcBef>
              <a:defRPr/>
            </a:pPr>
            <a:r>
              <a:rPr lang="en-US" sz="2100" b="1" dirty="0"/>
              <a:t>Intermittent Mixing Using the Existing Fine Bubble Diffusers</a:t>
            </a:r>
          </a:p>
          <a:p>
            <a:pPr marL="1200150" lvl="3" indent="-285750"/>
            <a:r>
              <a:rPr lang="en-US" sz="2000" dirty="0"/>
              <a:t>Able to provide acceptable anaerobic conditions for EBPR.</a:t>
            </a:r>
          </a:p>
          <a:p>
            <a:pPr marL="1200150" lvl="3" indent="-285750"/>
            <a:r>
              <a:rPr lang="en-US" sz="2000" dirty="0"/>
              <a:t>Persistent clogging and fouling of the diffuser plates became an increasing maintenance issue. There were several instances in 2016 when air bumping could not be performed due to the clogged diffuser plates.</a:t>
            </a:r>
          </a:p>
          <a:p>
            <a:pPr marL="1200150" lvl="3" indent="-285750"/>
            <a:endParaRPr lang="en-US" sz="2000" dirty="0"/>
          </a:p>
          <a:p>
            <a:pPr marL="800100" lvl="1" indent="-342900">
              <a:spcBef>
                <a:spcPct val="20000"/>
              </a:spcBef>
              <a:defRPr/>
            </a:pPr>
            <a:r>
              <a:rPr lang="en-US" sz="2100" b="1" dirty="0"/>
              <a:t>Large Bubble Mixer</a:t>
            </a:r>
          </a:p>
          <a:p>
            <a:pPr marL="1200150" lvl="3" indent="-285750"/>
            <a:r>
              <a:rPr lang="en-US" sz="2000" dirty="0"/>
              <a:t>Desktop evaluation of mechanical mixers and large bubble mixers was performed.  Large bubble mixer was selected because it is simple in maintenance and operation, and it can use the existing high pressure air from in-plant compressor for mixing.</a:t>
            </a:r>
          </a:p>
          <a:p>
            <a:pPr marL="1200150" lvl="3" indent="-285750"/>
            <a:r>
              <a:rPr lang="en-US" sz="2000" dirty="0"/>
              <a:t>Large bubble mixing system was installed in the anaerobic/fermentation zone in Tank 5 in April 2017.  Then Tank 5 was run side by side with Tank 6, which has the existing fine bubble diffusers for mixing.</a:t>
            </a:r>
          </a:p>
        </p:txBody>
      </p:sp>
    </p:spTree>
    <p:extLst>
      <p:ext uri="{BB962C8B-B14F-4D97-AF65-F5344CB8AC3E}">
        <p14:creationId xmlns:p14="http://schemas.microsoft.com/office/powerpoint/2010/main" val="12152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1091900359"/>
              </p:ext>
            </p:extLst>
          </p:nvPr>
        </p:nvGraphicFramePr>
        <p:xfrm>
          <a:off x="239286" y="713232"/>
          <a:ext cx="8665427" cy="5662496"/>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p:cNvSpPr>
            <a:spLocks noGrp="1"/>
          </p:cNvSpPr>
          <p:nvPr>
            <p:ph type="title"/>
          </p:nvPr>
        </p:nvSpPr>
        <p:spPr>
          <a:xfrm>
            <a:off x="0" y="228600"/>
            <a:ext cx="9144000" cy="304800"/>
          </a:xfrm>
        </p:spPr>
        <p:txBody>
          <a:bodyPr vert="horz" lIns="91440" tIns="45720" rIns="91440" bIns="45720" rtlCol="0" anchor="ctr">
            <a:noAutofit/>
          </a:bodyPr>
          <a:lstStyle/>
          <a:p>
            <a:pPr algn="ctr"/>
            <a:r>
              <a:rPr lang="en-US" sz="2800" b="1" dirty="0"/>
              <a:t>Large Bubble Mixer Impacts on BioP Performance</a:t>
            </a:r>
          </a:p>
        </p:txBody>
      </p:sp>
    </p:spTree>
    <p:extLst>
      <p:ext uri="{BB962C8B-B14F-4D97-AF65-F5344CB8AC3E}">
        <p14:creationId xmlns:p14="http://schemas.microsoft.com/office/powerpoint/2010/main" val="3706172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28600" y="0"/>
            <a:ext cx="8822267" cy="605928"/>
          </a:xfrm>
        </p:spPr>
        <p:txBody>
          <a:bodyPr vert="horz" lIns="91440" tIns="45720" rIns="91440" bIns="45720" rtlCol="0" anchor="ctr">
            <a:noAutofit/>
          </a:bodyPr>
          <a:lstStyle/>
          <a:p>
            <a:pPr algn="ctr"/>
            <a:br>
              <a:rPr lang="en-US" sz="3600" b="1" dirty="0"/>
            </a:br>
            <a:r>
              <a:rPr lang="en-US" sz="3600" b="1" dirty="0"/>
              <a:t>Kirie WRP EBPR Conversion</a:t>
            </a:r>
            <a:br>
              <a:rPr lang="en-US" sz="3600" dirty="0"/>
            </a:br>
            <a:endParaRPr lang="en-US" sz="36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2647"/>
            <a:ext cx="4185012" cy="313876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1781" y="605928"/>
            <a:ext cx="4659086" cy="6212115"/>
          </a:xfrm>
          <a:prstGeom prst="rect">
            <a:avLst/>
          </a:prstGeom>
        </p:spPr>
      </p:pic>
      <p:pic>
        <p:nvPicPr>
          <p:cNvPr id="9" name="Picture 8">
            <a:extLst>
              <a:ext uri="{FF2B5EF4-FFF2-40B4-BE49-F238E27FC236}">
                <a16:creationId xmlns:a16="http://schemas.microsoft.com/office/drawing/2014/main" id="{32733831-815B-4B25-B5F4-3144DF0C98DD}"/>
              </a:ext>
            </a:extLst>
          </p:cNvPr>
          <p:cNvPicPr>
            <a:picLocks noChangeAspect="1"/>
          </p:cNvPicPr>
          <p:nvPr/>
        </p:nvPicPr>
        <p:blipFill>
          <a:blip r:embed="rId5"/>
          <a:stretch>
            <a:fillRect/>
          </a:stretch>
        </p:blipFill>
        <p:spPr>
          <a:xfrm>
            <a:off x="0" y="3429000"/>
            <a:ext cx="5439678" cy="3429000"/>
          </a:xfrm>
          <a:prstGeom prst="rect">
            <a:avLst/>
          </a:prstGeom>
        </p:spPr>
      </p:pic>
    </p:spTree>
    <p:extLst>
      <p:ext uri="{BB962C8B-B14F-4D97-AF65-F5344CB8AC3E}">
        <p14:creationId xmlns:p14="http://schemas.microsoft.com/office/powerpoint/2010/main" val="11858191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808" y="289359"/>
            <a:ext cx="8857883" cy="707897"/>
          </a:xfrm>
        </p:spPr>
        <p:txBody>
          <a:bodyPr/>
          <a:lstStyle/>
          <a:p>
            <a:pPr marL="914400" fontAlgn="base">
              <a:spcAft>
                <a:spcPct val="0"/>
              </a:spcAft>
            </a:pPr>
            <a:r>
              <a:rPr lang="en-US" sz="2800" b="1" kern="1200" dirty="0">
                <a:solidFill>
                  <a:prstClr val="white"/>
                </a:solidFill>
                <a:latin typeface="Arial" charset="0"/>
                <a:ea typeface="+mn-ea"/>
                <a:cs typeface="+mn-cs"/>
              </a:rPr>
              <a:t>Results and Discussion for Targeted Studies</a:t>
            </a:r>
          </a:p>
        </p:txBody>
      </p:sp>
      <p:sp>
        <p:nvSpPr>
          <p:cNvPr id="7" name="Text Placeholder 8"/>
          <p:cNvSpPr txBox="1">
            <a:spLocks/>
          </p:cNvSpPr>
          <p:nvPr/>
        </p:nvSpPr>
        <p:spPr>
          <a:xfrm>
            <a:off x="1" y="1211580"/>
            <a:ext cx="8769095" cy="5143500"/>
          </a:xfrm>
          <a:prstGeom prst="rect">
            <a:avLst/>
          </a:prstGeom>
        </p:spPr>
        <p:txBody>
          <a:bodyPr/>
          <a:lstStyle>
            <a:lvl1pPr marL="0" marR="0" indent="0" algn="l" defTabSz="914400" rtl="0" eaLnBrk="1" fontAlgn="base" latinLnBrk="0" hangingPunct="1">
              <a:lnSpc>
                <a:spcPct val="100000"/>
              </a:lnSpc>
              <a:spcBef>
                <a:spcPts val="1200"/>
              </a:spcBef>
              <a:spcAft>
                <a:spcPct val="0"/>
              </a:spcAft>
              <a:buClr>
                <a:srgbClr val="0070C0"/>
              </a:buClr>
              <a:buSzTx/>
              <a:buFont typeface="+mj-lt"/>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Continuous Low Air Mixing Versus Intermittent Air Mixing Using Existing Fine-Bubble Diffusers</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Evaluate Baffle Wall Impact on EBPR and Nitrification</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Evaluate Swing-Zone Operation Impact on EBPR and Nitrification</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Arial"/>
                <a:ea typeface="+mn-ea"/>
                <a:cs typeface="+mn-cs"/>
              </a:rPr>
              <a:t>Large-Bubble Mixer Impact on EBPR </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Seasonal Performance Change and Potential Impact of GAOs on EBPR Performance</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Low DO Operation and Its Impact on EBPR and Nitrification</a:t>
            </a:r>
          </a:p>
          <a:p>
            <a:pPr marL="1200150" lvl="2" indent="-285750">
              <a:spcAft>
                <a:spcPts val="600"/>
              </a:spcAft>
              <a:defRPr/>
            </a:pPr>
            <a:r>
              <a:rPr lang="en-US" sz="2400" dirty="0"/>
              <a:t>EBPR sludge impact to the sludge transmission line and Egan WRP</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2502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978771" y="234495"/>
            <a:ext cx="8165229" cy="1042044"/>
          </a:xfrm>
        </p:spPr>
        <p:txBody>
          <a:bodyPr/>
          <a:lstStyle/>
          <a:p>
            <a:r>
              <a:rPr lang="en-US" sz="2700" dirty="0"/>
              <a:t>EBPR Seasonal Performance Change and Potential Impact of GAOs on EBPR Performance</a:t>
            </a:r>
          </a:p>
        </p:txBody>
      </p:sp>
      <p:sp>
        <p:nvSpPr>
          <p:cNvPr id="11" name="Text Placeholder 8"/>
          <p:cNvSpPr txBox="1">
            <a:spLocks/>
          </p:cNvSpPr>
          <p:nvPr/>
        </p:nvSpPr>
        <p:spPr>
          <a:xfrm>
            <a:off x="416069" y="1530478"/>
            <a:ext cx="8259301" cy="5327521"/>
          </a:xfrm>
          <a:prstGeom prst="rect">
            <a:avLst/>
          </a:prstGeom>
        </p:spPr>
        <p:txBody>
          <a:bodyPr/>
          <a:lstStyle>
            <a:lvl1pPr marL="0" marR="0" indent="0" algn="l" defTabSz="914400" rtl="0" eaLnBrk="1" fontAlgn="base" latinLnBrk="0" hangingPunct="1">
              <a:lnSpc>
                <a:spcPct val="100000"/>
              </a:lnSpc>
              <a:spcBef>
                <a:spcPts val="1200"/>
              </a:spcBef>
              <a:spcAft>
                <a:spcPct val="0"/>
              </a:spcAft>
              <a:buClr>
                <a:srgbClr val="0070C0"/>
              </a:buClr>
              <a:buSzTx/>
              <a:buFont typeface="+mj-lt"/>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spcBef>
                <a:spcPct val="20000"/>
              </a:spcBef>
              <a:buNone/>
              <a:defRPr/>
            </a:pPr>
            <a:r>
              <a:rPr lang="en-US" sz="2800" dirty="0"/>
              <a:t>Seasonal change on EBPR performance was observed</a:t>
            </a:r>
          </a:p>
          <a:p>
            <a:pPr marL="1257300" lvl="2" indent="-342900">
              <a:spcBef>
                <a:spcPct val="20000"/>
              </a:spcBef>
              <a:defRPr/>
            </a:pPr>
            <a:r>
              <a:rPr lang="en-US" sz="2700" dirty="0"/>
              <a:t>Elevated TP levels in the plant outfall effluent were observed in fall during the study period.</a:t>
            </a:r>
          </a:p>
          <a:p>
            <a:pPr marL="1257300" lvl="2" indent="-342900">
              <a:spcBef>
                <a:spcPct val="20000"/>
              </a:spcBef>
              <a:defRPr/>
            </a:pPr>
            <a:r>
              <a:rPr lang="en-US" sz="2700" dirty="0"/>
              <a:t>Elevated effluent Ortho-P levels were observed in late summer/fall during the study period in the two pilot test tanks. </a:t>
            </a:r>
          </a:p>
          <a:p>
            <a:pPr marL="1257300" lvl="2" indent="-342900">
              <a:spcBef>
                <a:spcPct val="20000"/>
              </a:spcBef>
              <a:defRPr/>
            </a:pPr>
            <a:r>
              <a:rPr lang="en-US" sz="2700" dirty="0"/>
              <a:t>It is suspected that this phenomenon may be due to the GAOs, which tend to thrive in wastewater with high temp, carbon, and dissolved oxygen.</a:t>
            </a:r>
          </a:p>
        </p:txBody>
      </p:sp>
    </p:spTree>
    <p:extLst>
      <p:ext uri="{BB962C8B-B14F-4D97-AF65-F5344CB8AC3E}">
        <p14:creationId xmlns:p14="http://schemas.microsoft.com/office/powerpoint/2010/main" val="399286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152400"/>
            <a:ext cx="9067800" cy="762000"/>
          </a:xfrm>
        </p:spPr>
        <p:txBody>
          <a:bodyPr vert="horz" lIns="91440" tIns="45720" rIns="91440" bIns="45720" rtlCol="0" anchor="ctr">
            <a:noAutofit/>
          </a:bodyPr>
          <a:lstStyle/>
          <a:p>
            <a:r>
              <a:rPr lang="en-US" sz="2200" b="1" dirty="0"/>
              <a:t>Glycogen-Accumulating Organism (GAO) Population Versus Effluent Ortho-P Levels from Test Aeration Tanks 5 and 6 in 2017</a:t>
            </a:r>
          </a:p>
        </p:txBody>
      </p:sp>
      <p:graphicFrame>
        <p:nvGraphicFramePr>
          <p:cNvPr id="6" name="Chart 5"/>
          <p:cNvGraphicFramePr/>
          <p:nvPr>
            <p:extLst>
              <p:ext uri="{D42A27DB-BD31-4B8C-83A1-F6EECF244321}">
                <p14:modId xmlns:p14="http://schemas.microsoft.com/office/powerpoint/2010/main" val="499705900"/>
              </p:ext>
            </p:extLst>
          </p:nvPr>
        </p:nvGraphicFramePr>
        <p:xfrm>
          <a:off x="0" y="1417638"/>
          <a:ext cx="9144000" cy="53641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4982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808" y="289359"/>
            <a:ext cx="8857883" cy="707897"/>
          </a:xfrm>
        </p:spPr>
        <p:txBody>
          <a:bodyPr/>
          <a:lstStyle/>
          <a:p>
            <a:pPr marL="914400" fontAlgn="base">
              <a:spcAft>
                <a:spcPct val="0"/>
              </a:spcAft>
            </a:pPr>
            <a:r>
              <a:rPr lang="en-US" sz="2800" b="1" kern="1200" dirty="0">
                <a:solidFill>
                  <a:prstClr val="white"/>
                </a:solidFill>
                <a:latin typeface="Arial" charset="0"/>
                <a:ea typeface="+mn-ea"/>
                <a:cs typeface="+mn-cs"/>
              </a:rPr>
              <a:t>Results and Discussion for Targeted Studies</a:t>
            </a:r>
          </a:p>
        </p:txBody>
      </p:sp>
      <p:sp>
        <p:nvSpPr>
          <p:cNvPr id="7" name="Text Placeholder 8"/>
          <p:cNvSpPr txBox="1">
            <a:spLocks/>
          </p:cNvSpPr>
          <p:nvPr/>
        </p:nvSpPr>
        <p:spPr>
          <a:xfrm>
            <a:off x="1" y="1211580"/>
            <a:ext cx="8769095" cy="5143500"/>
          </a:xfrm>
          <a:prstGeom prst="rect">
            <a:avLst/>
          </a:prstGeom>
        </p:spPr>
        <p:txBody>
          <a:bodyPr/>
          <a:lstStyle>
            <a:lvl1pPr marL="0" marR="0" indent="0" algn="l" defTabSz="914400" rtl="0" eaLnBrk="1" fontAlgn="base" latinLnBrk="0" hangingPunct="1">
              <a:lnSpc>
                <a:spcPct val="100000"/>
              </a:lnSpc>
              <a:spcBef>
                <a:spcPts val="1200"/>
              </a:spcBef>
              <a:spcAft>
                <a:spcPct val="0"/>
              </a:spcAft>
              <a:buClr>
                <a:srgbClr val="0070C0"/>
              </a:buClr>
              <a:buSzTx/>
              <a:buFont typeface="+mj-lt"/>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Continuous Low Air Mixing Versus Intermittent Air Mixing Using Existing Fine-Bubble Diffusers</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Evaluate Baffle Wall Impact on EBPR and Nitrification</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Evaluate Swing-Zone Operation Impact on EBPR and Nitrification</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Large-Bubble Mixer Impact on EBPR </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Arial"/>
                <a:ea typeface="+mn-ea"/>
                <a:cs typeface="+mn-cs"/>
              </a:rPr>
              <a:t>Seasonal Change and Impact of GAOs on EBPR Performance</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Low DO Operation and Its Impact on EBPR and Nitrification</a:t>
            </a:r>
          </a:p>
          <a:p>
            <a:pPr marL="1200150" lvl="2" indent="-285750">
              <a:spcAft>
                <a:spcPts val="600"/>
              </a:spcAft>
              <a:defRPr/>
            </a:pPr>
            <a:r>
              <a:rPr lang="en-US" sz="2400" dirty="0"/>
              <a:t>EBPR sludge impact to the sludge transmission line and Egan WRP</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3670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051922" y="106479"/>
            <a:ext cx="8092077" cy="1027377"/>
          </a:xfrm>
        </p:spPr>
        <p:txBody>
          <a:bodyPr/>
          <a:lstStyle/>
          <a:p>
            <a:r>
              <a:rPr lang="en-US" sz="3000" dirty="0"/>
              <a:t>Control and Test Tanks Dissolved Oxygen Levels </a:t>
            </a:r>
          </a:p>
        </p:txBody>
      </p:sp>
      <p:pic>
        <p:nvPicPr>
          <p:cNvPr id="7" name="Picture 6" descr="A close up of a piece of paper&#10;&#10;Description automatically generated">
            <a:extLst>
              <a:ext uri="{FF2B5EF4-FFF2-40B4-BE49-F238E27FC236}">
                <a16:creationId xmlns:a16="http://schemas.microsoft.com/office/drawing/2014/main" id="{727C458A-3A5E-429E-98F9-AAA75127F6FE}"/>
              </a:ext>
            </a:extLst>
          </p:cNvPr>
          <p:cNvPicPr/>
          <p:nvPr/>
        </p:nvPicPr>
        <p:blipFill>
          <a:blip r:embed="rId3">
            <a:extLst>
              <a:ext uri="{28A0092B-C50C-407E-A947-70E740481C1C}">
                <a14:useLocalDpi xmlns:a14="http://schemas.microsoft.com/office/drawing/2010/main" val="0"/>
              </a:ext>
            </a:extLst>
          </a:blip>
          <a:stretch>
            <a:fillRect/>
          </a:stretch>
        </p:blipFill>
        <p:spPr>
          <a:xfrm>
            <a:off x="88900" y="1486535"/>
            <a:ext cx="9055100" cy="5264986"/>
          </a:xfrm>
          <a:prstGeom prst="rect">
            <a:avLst/>
          </a:prstGeom>
        </p:spPr>
      </p:pic>
      <p:cxnSp>
        <p:nvCxnSpPr>
          <p:cNvPr id="6" name="Straight Connector 5"/>
          <p:cNvCxnSpPr>
            <a:cxnSpLocks/>
          </p:cNvCxnSpPr>
          <p:nvPr/>
        </p:nvCxnSpPr>
        <p:spPr>
          <a:xfrm>
            <a:off x="1617785" y="1879600"/>
            <a:ext cx="0" cy="4450440"/>
          </a:xfrm>
          <a:prstGeom prst="line">
            <a:avLst/>
          </a:prstGeom>
          <a:ln w="6032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24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irie_pp1">
            <a:hlinkClick r:id="" action="ppaction://media"/>
            <a:extLst>
              <a:ext uri="{FF2B5EF4-FFF2-40B4-BE49-F238E27FC236}">
                <a16:creationId xmlns:a16="http://schemas.microsoft.com/office/drawing/2014/main" id="{85A08D8A-DE36-4013-97DF-BEFF0AED107F}"/>
              </a:ext>
            </a:extLst>
          </p:cNvPr>
          <p:cNvPicPr>
            <a:picLocks noChangeAspect="1"/>
          </p:cNvPicPr>
          <p:nvPr>
            <a:videoFile r:link="rId1"/>
            <p:extLst>
              <p:ext uri="{DAA4B4D4-6D71-4841-9C94-3DE7FCFB9230}">
                <p14:media xmlns:p14="http://schemas.microsoft.com/office/powerpoint/2010/main" r:embed="rId2">
                  <p14:trim end="1001"/>
                </p14:media>
              </p:ext>
            </p:extLst>
          </p:nvPr>
        </p:nvPicPr>
        <p:blipFill>
          <a:blip r:embed="rId5"/>
          <a:stretch>
            <a:fillRect/>
          </a:stretch>
        </p:blipFill>
        <p:spPr>
          <a:xfrm>
            <a:off x="0" y="941397"/>
            <a:ext cx="9144000" cy="5916603"/>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978408"/>
          </a:xfrm>
          <a:prstGeom prst="rect">
            <a:avLst/>
          </a:prstGeom>
        </p:spPr>
      </p:pic>
      <p:sp>
        <p:nvSpPr>
          <p:cNvPr id="5" name="Title 1"/>
          <p:cNvSpPr txBox="1">
            <a:spLocks/>
          </p:cNvSpPr>
          <p:nvPr/>
        </p:nvSpPr>
        <p:spPr>
          <a:xfrm>
            <a:off x="0" y="2468461"/>
            <a:ext cx="9144005" cy="48920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spc="38" dirty="0">
                <a:ln w="9525" cmpd="sng">
                  <a:solidFill>
                    <a:schemeClr val="accent1"/>
                  </a:solidFill>
                  <a:prstDash val="solid"/>
                </a:ln>
                <a:solidFill>
                  <a:schemeClr val="bg1"/>
                </a:solidFill>
                <a:effectLst>
                  <a:glow rad="38100">
                    <a:schemeClr val="accent1">
                      <a:alpha val="40000"/>
                    </a:schemeClr>
                  </a:glow>
                </a:effectLst>
                <a:latin typeface="Arial" panose="020B0604020202020204" pitchFamily="34" charset="0"/>
                <a:cs typeface="Arial" panose="020B0604020202020204" pitchFamily="34" charset="0"/>
              </a:rPr>
              <a:t>EBPR at  the </a:t>
            </a:r>
            <a:r>
              <a:rPr lang="en-US" sz="3500" b="1" spc="38" dirty="0" err="1">
                <a:ln w="9525" cmpd="sng">
                  <a:solidFill>
                    <a:schemeClr val="accent1"/>
                  </a:solidFill>
                  <a:prstDash val="solid"/>
                </a:ln>
                <a:solidFill>
                  <a:schemeClr val="bg1"/>
                </a:solidFill>
                <a:effectLst>
                  <a:glow rad="38100">
                    <a:schemeClr val="accent1">
                      <a:alpha val="40000"/>
                    </a:schemeClr>
                  </a:glow>
                </a:effectLst>
                <a:latin typeface="Arial" panose="020B0604020202020204" pitchFamily="34" charset="0"/>
                <a:cs typeface="Arial" panose="020B0604020202020204" pitchFamily="34" charset="0"/>
              </a:rPr>
              <a:t>Kirie</a:t>
            </a:r>
            <a:r>
              <a:rPr lang="en-US" sz="3500" b="1" spc="38" dirty="0">
                <a:ln w="9525" cmpd="sng">
                  <a:solidFill>
                    <a:schemeClr val="accent1"/>
                  </a:solidFill>
                  <a:prstDash val="solid"/>
                </a:ln>
                <a:solidFill>
                  <a:schemeClr val="bg1"/>
                </a:solidFill>
                <a:effectLst>
                  <a:glow rad="38100">
                    <a:schemeClr val="accent1">
                      <a:alpha val="40000"/>
                    </a:schemeClr>
                  </a:glow>
                </a:effectLst>
                <a:latin typeface="Arial" panose="020B0604020202020204" pitchFamily="34" charset="0"/>
                <a:cs typeface="Arial" panose="020B0604020202020204" pitchFamily="34" charset="0"/>
              </a:rPr>
              <a:t> WRP</a:t>
            </a:r>
          </a:p>
          <a:p>
            <a:pPr algn="ctr"/>
            <a:endParaRPr lang="en-US" sz="3500" b="1" dirty="0">
              <a:solidFill>
                <a:schemeClr val="bg1"/>
              </a:solidFill>
              <a:latin typeface="Arial" panose="020B0604020202020204" pitchFamily="34" charset="0"/>
              <a:cs typeface="Arial" panose="020B0604020202020204" pitchFamily="34" charset="0"/>
            </a:endParaRPr>
          </a:p>
          <a:p>
            <a:pPr algn="ctr"/>
            <a:r>
              <a:rPr lang="en-US" sz="2775" b="1" spc="38" dirty="0">
                <a:ln w="9525" cmpd="sng">
                  <a:solidFill>
                    <a:schemeClr val="accent1"/>
                  </a:solidFill>
                  <a:prstDash val="solid"/>
                </a:ln>
                <a:solidFill>
                  <a:schemeClr val="bg1"/>
                </a:solidFill>
                <a:effectLst>
                  <a:glow rad="38100">
                    <a:schemeClr val="accent1">
                      <a:alpha val="40000"/>
                    </a:schemeClr>
                  </a:glow>
                </a:effectLst>
                <a:latin typeface="Arial" panose="020B0604020202020204" pitchFamily="34" charset="0"/>
                <a:cs typeface="Arial" panose="020B0604020202020204" pitchFamily="34" charset="0"/>
              </a:rPr>
              <a:t>Holistic Workplan with Step-By-Step Implementation to Achieve Treatment Goals with Minimum Infrastructure Investment </a:t>
            </a:r>
          </a:p>
          <a:p>
            <a:pPr algn="ctr"/>
            <a:endParaRPr lang="en-US" sz="2100" b="1" dirty="0">
              <a:solidFill>
                <a:schemeClr val="bg1"/>
              </a:solidFill>
              <a:latin typeface="Arial" panose="020B0604020202020204" pitchFamily="34" charset="0"/>
              <a:cs typeface="Arial" panose="020B0604020202020204" pitchFamily="34" charset="0"/>
            </a:endParaRPr>
          </a:p>
          <a:p>
            <a:pPr algn="ctr"/>
            <a:r>
              <a:rPr lang="en-US" altLang="zh-CN" sz="2100" b="1" spc="38" dirty="0">
                <a:ln w="9525" cmpd="sng">
                  <a:solidFill>
                    <a:schemeClr val="accent1"/>
                  </a:solidFill>
                  <a:prstDash val="solid"/>
                </a:ln>
                <a:solidFill>
                  <a:schemeClr val="bg1"/>
                </a:solidFill>
                <a:effectLst>
                  <a:glow rad="38100">
                    <a:schemeClr val="accent1">
                      <a:alpha val="40000"/>
                    </a:schemeClr>
                  </a:glow>
                </a:effectLst>
                <a:latin typeface="Arial" panose="020B0604020202020204" pitchFamily="34" charset="0"/>
                <a:cs typeface="Arial" panose="020B0604020202020204" pitchFamily="34" charset="0"/>
              </a:rPr>
              <a:t>November 2</a:t>
            </a:r>
            <a:r>
              <a:rPr lang="en-US" sz="2100" b="1" spc="38" dirty="0">
                <a:ln w="9525" cmpd="sng">
                  <a:solidFill>
                    <a:schemeClr val="accent1"/>
                  </a:solidFill>
                  <a:prstDash val="solid"/>
                </a:ln>
                <a:solidFill>
                  <a:schemeClr val="bg1"/>
                </a:solidFill>
                <a:effectLst>
                  <a:glow rad="38100">
                    <a:schemeClr val="accent1">
                      <a:alpha val="40000"/>
                    </a:schemeClr>
                  </a:glow>
                </a:effectLst>
                <a:latin typeface="Arial" panose="020B0604020202020204" pitchFamily="34" charset="0"/>
                <a:cs typeface="Arial" panose="020B0604020202020204" pitchFamily="34" charset="0"/>
              </a:rPr>
              <a:t>2, 2019 </a:t>
            </a:r>
            <a:br>
              <a:rPr lang="en-US" sz="2100" b="1" dirty="0">
                <a:solidFill>
                  <a:schemeClr val="bg1"/>
                </a:solidFill>
                <a:latin typeface="Arial" panose="020B0604020202020204" pitchFamily="34" charset="0"/>
                <a:cs typeface="Arial" panose="020B0604020202020204" pitchFamily="34" charset="0"/>
              </a:rPr>
            </a:br>
            <a:endParaRPr lang="en-US" sz="3500" b="1" dirty="0">
              <a:solidFill>
                <a:schemeClr val="bg1"/>
              </a:solidFill>
              <a:latin typeface="Arial" panose="020B0604020202020204" pitchFamily="34" charset="0"/>
              <a:cs typeface="Arial" panose="020B0604020202020204" pitchFamily="34" charset="0"/>
            </a:endParaRPr>
          </a:p>
          <a:p>
            <a:pPr algn="ctr" fontAlgn="auto">
              <a:spcAft>
                <a:spcPts val="0"/>
              </a:spcAft>
            </a:pPr>
            <a:br>
              <a:rPr lang="en-US" sz="3500" dirty="0">
                <a:solidFill>
                  <a:schemeClr val="bg1"/>
                </a:solidFill>
              </a:rPr>
            </a:br>
            <a:endParaRPr lang="en-US" sz="3500" dirty="0">
              <a:solidFill>
                <a:schemeClr val="bg1"/>
              </a:solidFill>
            </a:endParaRPr>
          </a:p>
        </p:txBody>
      </p:sp>
    </p:spTree>
    <p:extLst>
      <p:ext uri="{BB962C8B-B14F-4D97-AF65-F5344CB8AC3E}">
        <p14:creationId xmlns:p14="http://schemas.microsoft.com/office/powerpoint/2010/main" val="216556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5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978771" y="234495"/>
            <a:ext cx="8085219" cy="1042044"/>
          </a:xfrm>
        </p:spPr>
        <p:txBody>
          <a:bodyPr/>
          <a:lstStyle/>
          <a:p>
            <a:r>
              <a:rPr lang="en-US" sz="2800" dirty="0"/>
              <a:t>Low DO Operation Impact to EBPR – Comparison Between Test and Control Tanks</a:t>
            </a:r>
            <a:endParaRPr lang="en-US" sz="3000" dirty="0"/>
          </a:p>
        </p:txBody>
      </p:sp>
      <p:pic>
        <p:nvPicPr>
          <p:cNvPr id="4" name="Picture 3" descr="A picture containing text&#10;&#10;Description automatically generated">
            <a:extLst>
              <a:ext uri="{FF2B5EF4-FFF2-40B4-BE49-F238E27FC236}">
                <a16:creationId xmlns:a16="http://schemas.microsoft.com/office/drawing/2014/main" id="{E715286F-CE74-4F5E-ADCE-6C916C7F8DCB}"/>
              </a:ext>
            </a:extLst>
          </p:cNvPr>
          <p:cNvPicPr/>
          <p:nvPr/>
        </p:nvPicPr>
        <p:blipFill>
          <a:blip r:embed="rId3">
            <a:extLst>
              <a:ext uri="{28A0092B-C50C-407E-A947-70E740481C1C}">
                <a14:useLocalDpi xmlns:a14="http://schemas.microsoft.com/office/drawing/2010/main" val="0"/>
              </a:ext>
            </a:extLst>
          </a:blip>
          <a:stretch>
            <a:fillRect/>
          </a:stretch>
        </p:blipFill>
        <p:spPr>
          <a:xfrm>
            <a:off x="0" y="1670820"/>
            <a:ext cx="9144000" cy="5317808"/>
          </a:xfrm>
          <a:prstGeom prst="rect">
            <a:avLst/>
          </a:prstGeom>
        </p:spPr>
      </p:pic>
      <p:sp>
        <p:nvSpPr>
          <p:cNvPr id="5" name="Speech Bubble: Rectangle 4">
            <a:extLst>
              <a:ext uri="{FF2B5EF4-FFF2-40B4-BE49-F238E27FC236}">
                <a16:creationId xmlns:a16="http://schemas.microsoft.com/office/drawing/2014/main" id="{5E40784F-54FF-4CCA-A8A7-5B433CDD06E2}"/>
              </a:ext>
            </a:extLst>
          </p:cNvPr>
          <p:cNvSpPr/>
          <p:nvPr/>
        </p:nvSpPr>
        <p:spPr>
          <a:xfrm>
            <a:off x="2699657" y="2271455"/>
            <a:ext cx="914400" cy="1945059"/>
          </a:xfrm>
          <a:prstGeom prst="wedgeRectCallout">
            <a:avLst>
              <a:gd name="adj1" fmla="val 117262"/>
              <a:gd name="adj2" fmla="val 102796"/>
            </a:avLst>
          </a:prstGeom>
          <a:solidFill>
            <a:schemeClr val="accent1">
              <a:lumMod val="40000"/>
              <a:lumOff val="60000"/>
            </a:schemeClr>
          </a:solidFill>
        </p:spPr>
        <p:txBody>
          <a:bodyPr wrap="square" rtlCol="0"/>
          <a:lstStyle/>
          <a:p>
            <a:r>
              <a:rPr lang="en-US" sz="1200" dirty="0">
                <a:solidFill>
                  <a:schemeClr val="tx1">
                    <a:lumMod val="85000"/>
                    <a:lumOff val="15000"/>
                  </a:schemeClr>
                </a:solidFill>
              </a:rPr>
              <a:t>Sludge from Tanks 1_4 and 5&amp;6 mixed for plant RAS channel cleaning. </a:t>
            </a:r>
          </a:p>
        </p:txBody>
      </p:sp>
    </p:spTree>
    <p:extLst>
      <p:ext uri="{BB962C8B-B14F-4D97-AF65-F5344CB8AC3E}">
        <p14:creationId xmlns:p14="http://schemas.microsoft.com/office/powerpoint/2010/main" val="426946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978771" y="234495"/>
            <a:ext cx="8085219" cy="1042044"/>
          </a:xfrm>
        </p:spPr>
        <p:txBody>
          <a:bodyPr/>
          <a:lstStyle/>
          <a:p>
            <a:r>
              <a:rPr lang="en-US" sz="2800" dirty="0"/>
              <a:t>Low DO Operation Impact to Nitrification – Comparison between Test and Control Tanks</a:t>
            </a:r>
            <a:endParaRPr lang="en-US" sz="3000" dirty="0"/>
          </a:p>
        </p:txBody>
      </p:sp>
      <p:pic>
        <p:nvPicPr>
          <p:cNvPr id="5" name="Picture 4" descr="A close up of a map&#10;&#10;Description automatically generated">
            <a:extLst>
              <a:ext uri="{FF2B5EF4-FFF2-40B4-BE49-F238E27FC236}">
                <a16:creationId xmlns:a16="http://schemas.microsoft.com/office/drawing/2014/main" id="{F823A232-05E7-4531-8916-4CD70C85E7B0}"/>
              </a:ext>
            </a:extLst>
          </p:cNvPr>
          <p:cNvPicPr/>
          <p:nvPr/>
        </p:nvPicPr>
        <p:blipFill>
          <a:blip r:embed="rId3">
            <a:extLst>
              <a:ext uri="{28A0092B-C50C-407E-A947-70E740481C1C}">
                <a14:useLocalDpi xmlns:a14="http://schemas.microsoft.com/office/drawing/2010/main" val="0"/>
              </a:ext>
            </a:extLst>
          </a:blip>
          <a:stretch>
            <a:fillRect/>
          </a:stretch>
        </p:blipFill>
        <p:spPr>
          <a:xfrm>
            <a:off x="0" y="1502092"/>
            <a:ext cx="9063990" cy="5254308"/>
          </a:xfrm>
          <a:prstGeom prst="rect">
            <a:avLst/>
          </a:prstGeom>
        </p:spPr>
      </p:pic>
      <p:cxnSp>
        <p:nvCxnSpPr>
          <p:cNvPr id="3" name="Straight Connector 2">
            <a:extLst>
              <a:ext uri="{FF2B5EF4-FFF2-40B4-BE49-F238E27FC236}">
                <a16:creationId xmlns:a16="http://schemas.microsoft.com/office/drawing/2014/main" id="{1964C862-1128-42DD-88D2-A4BD75F87407}"/>
              </a:ext>
            </a:extLst>
          </p:cNvPr>
          <p:cNvCxnSpPr/>
          <p:nvPr/>
        </p:nvCxnSpPr>
        <p:spPr>
          <a:xfrm>
            <a:off x="3017520" y="1977390"/>
            <a:ext cx="0" cy="430911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BCB2609-1D43-4CEC-8E58-094BA7BFF5EA}"/>
              </a:ext>
            </a:extLst>
          </p:cNvPr>
          <p:cNvCxnSpPr/>
          <p:nvPr/>
        </p:nvCxnSpPr>
        <p:spPr>
          <a:xfrm>
            <a:off x="4819650" y="1977390"/>
            <a:ext cx="0" cy="430911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9E32B69-8A61-4813-8BD6-31C26A35AECD}"/>
              </a:ext>
            </a:extLst>
          </p:cNvPr>
          <p:cNvSpPr txBox="1"/>
          <p:nvPr/>
        </p:nvSpPr>
        <p:spPr>
          <a:xfrm>
            <a:off x="1177259" y="1960779"/>
            <a:ext cx="1531188" cy="646331"/>
          </a:xfrm>
          <a:prstGeom prst="rect">
            <a:avLst/>
          </a:prstGeom>
          <a:noFill/>
        </p:spPr>
        <p:txBody>
          <a:bodyPr wrap="none" rtlCol="0">
            <a:spAutoFit/>
          </a:bodyPr>
          <a:lstStyle/>
          <a:p>
            <a:r>
              <a:rPr lang="en-US" sz="1800" dirty="0">
                <a:solidFill>
                  <a:schemeClr val="tx1">
                    <a:lumMod val="85000"/>
                    <a:lumOff val="15000"/>
                  </a:schemeClr>
                </a:solidFill>
              </a:rPr>
              <a:t>DO setpoint  </a:t>
            </a:r>
          </a:p>
          <a:p>
            <a:r>
              <a:rPr lang="en-US" sz="1800" dirty="0">
                <a:solidFill>
                  <a:schemeClr val="tx1">
                    <a:lumMod val="85000"/>
                    <a:lumOff val="15000"/>
                  </a:schemeClr>
                </a:solidFill>
              </a:rPr>
              <a:t>of 1.5 mg/L </a:t>
            </a:r>
          </a:p>
        </p:txBody>
      </p:sp>
      <p:sp>
        <p:nvSpPr>
          <p:cNvPr id="9" name="TextBox 8">
            <a:extLst>
              <a:ext uri="{FF2B5EF4-FFF2-40B4-BE49-F238E27FC236}">
                <a16:creationId xmlns:a16="http://schemas.microsoft.com/office/drawing/2014/main" id="{E95053F5-E277-49E6-B561-3DC390958AE0}"/>
              </a:ext>
            </a:extLst>
          </p:cNvPr>
          <p:cNvSpPr txBox="1"/>
          <p:nvPr/>
        </p:nvSpPr>
        <p:spPr>
          <a:xfrm>
            <a:off x="3185051" y="1977389"/>
            <a:ext cx="1573893" cy="646331"/>
          </a:xfrm>
          <a:prstGeom prst="rect">
            <a:avLst/>
          </a:prstGeom>
          <a:noFill/>
        </p:spPr>
        <p:txBody>
          <a:bodyPr wrap="none" rtlCol="0">
            <a:spAutoFit/>
          </a:bodyPr>
          <a:lstStyle/>
          <a:p>
            <a:r>
              <a:rPr lang="en-US" sz="1800" dirty="0">
                <a:solidFill>
                  <a:schemeClr val="tx1">
                    <a:lumMod val="85000"/>
                    <a:lumOff val="15000"/>
                  </a:schemeClr>
                </a:solidFill>
              </a:rPr>
              <a:t>DO setpoint </a:t>
            </a:r>
          </a:p>
          <a:p>
            <a:pPr algn="ctr"/>
            <a:r>
              <a:rPr lang="en-US" sz="1800" dirty="0">
                <a:solidFill>
                  <a:schemeClr val="tx1">
                    <a:lumMod val="85000"/>
                    <a:lumOff val="15000"/>
                  </a:schemeClr>
                </a:solidFill>
              </a:rPr>
              <a:t>Of 1.25 mg/L </a:t>
            </a:r>
          </a:p>
        </p:txBody>
      </p:sp>
      <p:sp>
        <p:nvSpPr>
          <p:cNvPr id="11" name="TextBox 10">
            <a:extLst>
              <a:ext uri="{FF2B5EF4-FFF2-40B4-BE49-F238E27FC236}">
                <a16:creationId xmlns:a16="http://schemas.microsoft.com/office/drawing/2014/main" id="{CD8F633C-BD99-4BF0-94F7-BA1C7E7AE7DF}"/>
              </a:ext>
            </a:extLst>
          </p:cNvPr>
          <p:cNvSpPr txBox="1"/>
          <p:nvPr/>
        </p:nvSpPr>
        <p:spPr>
          <a:xfrm>
            <a:off x="5437798" y="2115889"/>
            <a:ext cx="2676758" cy="369332"/>
          </a:xfrm>
          <a:prstGeom prst="rect">
            <a:avLst/>
          </a:prstGeom>
          <a:noFill/>
        </p:spPr>
        <p:txBody>
          <a:bodyPr wrap="none" rtlCol="0">
            <a:spAutoFit/>
          </a:bodyPr>
          <a:lstStyle/>
          <a:p>
            <a:r>
              <a:rPr lang="en-US" sz="1800" dirty="0">
                <a:solidFill>
                  <a:schemeClr val="tx1">
                    <a:lumMod val="85000"/>
                    <a:lumOff val="15000"/>
                  </a:schemeClr>
                </a:solidFill>
              </a:rPr>
              <a:t>DO setpoint of 1.0 mg/L </a:t>
            </a:r>
          </a:p>
        </p:txBody>
      </p:sp>
    </p:spTree>
    <p:extLst>
      <p:ext uri="{BB962C8B-B14F-4D97-AF65-F5344CB8AC3E}">
        <p14:creationId xmlns:p14="http://schemas.microsoft.com/office/powerpoint/2010/main" val="421010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771" y="234495"/>
            <a:ext cx="8165229" cy="1042044"/>
          </a:xfrm>
        </p:spPr>
        <p:txBody>
          <a:bodyPr/>
          <a:lstStyle/>
          <a:p>
            <a:r>
              <a:rPr lang="en-US" sz="2700" dirty="0"/>
              <a:t>Low DO Operation Impact to TN removal - Comparison Between Test and Control Tanks</a:t>
            </a:r>
          </a:p>
        </p:txBody>
      </p:sp>
      <p:graphicFrame>
        <p:nvGraphicFramePr>
          <p:cNvPr id="4" name="Chart 3"/>
          <p:cNvGraphicFramePr>
            <a:graphicFrameLocks noGrp="1"/>
          </p:cNvGraphicFramePr>
          <p:nvPr>
            <p:extLst>
              <p:ext uri="{D42A27DB-BD31-4B8C-83A1-F6EECF244321}">
                <p14:modId xmlns:p14="http://schemas.microsoft.com/office/powerpoint/2010/main" val="2956908739"/>
              </p:ext>
            </p:extLst>
          </p:nvPr>
        </p:nvGraphicFramePr>
        <p:xfrm>
          <a:off x="0" y="1392865"/>
          <a:ext cx="9144000" cy="54651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43286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33CFB1-0786-4027-85FA-C4D4787902D3}"/>
              </a:ext>
            </a:extLst>
          </p:cNvPr>
          <p:cNvPicPr>
            <a:picLocks noChangeAspect="1"/>
          </p:cNvPicPr>
          <p:nvPr/>
        </p:nvPicPr>
        <p:blipFill>
          <a:blip r:embed="rId3"/>
          <a:stretch>
            <a:fillRect/>
          </a:stretch>
        </p:blipFill>
        <p:spPr>
          <a:xfrm>
            <a:off x="0" y="1276538"/>
            <a:ext cx="9063990" cy="5581461"/>
          </a:xfrm>
          <a:prstGeom prst="rect">
            <a:avLst/>
          </a:prstGeom>
        </p:spPr>
      </p:pic>
      <p:sp>
        <p:nvSpPr>
          <p:cNvPr id="10" name="Title 9"/>
          <p:cNvSpPr>
            <a:spLocks noGrp="1"/>
          </p:cNvSpPr>
          <p:nvPr>
            <p:ph type="title"/>
          </p:nvPr>
        </p:nvSpPr>
        <p:spPr>
          <a:xfrm>
            <a:off x="978771" y="234495"/>
            <a:ext cx="8085219" cy="1042044"/>
          </a:xfrm>
        </p:spPr>
        <p:txBody>
          <a:bodyPr/>
          <a:lstStyle/>
          <a:p>
            <a:r>
              <a:rPr lang="en-US" sz="3000" dirty="0"/>
              <a:t>Low DO Operation Air Savings</a:t>
            </a:r>
          </a:p>
        </p:txBody>
      </p:sp>
      <p:graphicFrame>
        <p:nvGraphicFramePr>
          <p:cNvPr id="3" name="Table 2">
            <a:extLst>
              <a:ext uri="{FF2B5EF4-FFF2-40B4-BE49-F238E27FC236}">
                <a16:creationId xmlns:a16="http://schemas.microsoft.com/office/drawing/2014/main" id="{1CDF5C19-9783-41E8-9950-86AD10EEAC75}"/>
              </a:ext>
            </a:extLst>
          </p:cNvPr>
          <p:cNvGraphicFramePr>
            <a:graphicFrameLocks noGrp="1"/>
          </p:cNvGraphicFramePr>
          <p:nvPr>
            <p:extLst>
              <p:ext uri="{D42A27DB-BD31-4B8C-83A1-F6EECF244321}">
                <p14:modId xmlns:p14="http://schemas.microsoft.com/office/powerpoint/2010/main" val="1523275594"/>
              </p:ext>
            </p:extLst>
          </p:nvPr>
        </p:nvGraphicFramePr>
        <p:xfrm>
          <a:off x="5108448" y="2007902"/>
          <a:ext cx="3490213" cy="1421100"/>
        </p:xfrm>
        <a:graphic>
          <a:graphicData uri="http://schemas.openxmlformats.org/drawingml/2006/table">
            <a:tbl>
              <a:tblPr>
                <a:tableStyleId>{5C22544A-7EE6-4342-B048-85BDC9FD1C3A}</a:tableStyleId>
              </a:tblPr>
              <a:tblGrid>
                <a:gridCol w="1295494">
                  <a:extLst>
                    <a:ext uri="{9D8B030D-6E8A-4147-A177-3AD203B41FA5}">
                      <a16:colId xmlns:a16="http://schemas.microsoft.com/office/drawing/2014/main" val="1208497944"/>
                    </a:ext>
                  </a:extLst>
                </a:gridCol>
                <a:gridCol w="731573">
                  <a:extLst>
                    <a:ext uri="{9D8B030D-6E8A-4147-A177-3AD203B41FA5}">
                      <a16:colId xmlns:a16="http://schemas.microsoft.com/office/drawing/2014/main" val="3227000782"/>
                    </a:ext>
                  </a:extLst>
                </a:gridCol>
                <a:gridCol w="731573">
                  <a:extLst>
                    <a:ext uri="{9D8B030D-6E8A-4147-A177-3AD203B41FA5}">
                      <a16:colId xmlns:a16="http://schemas.microsoft.com/office/drawing/2014/main" val="4216735554"/>
                    </a:ext>
                  </a:extLst>
                </a:gridCol>
                <a:gridCol w="731573">
                  <a:extLst>
                    <a:ext uri="{9D8B030D-6E8A-4147-A177-3AD203B41FA5}">
                      <a16:colId xmlns:a16="http://schemas.microsoft.com/office/drawing/2014/main" val="2352437629"/>
                    </a:ext>
                  </a:extLst>
                </a:gridCol>
              </a:tblGrid>
              <a:tr h="284220">
                <a:tc rowSpan="2">
                  <a:txBody>
                    <a:bodyPr/>
                    <a:lstStyle/>
                    <a:p>
                      <a:pPr algn="ctr" fontAlgn="ctr"/>
                      <a:r>
                        <a:rPr lang="en-US" sz="1600" u="none" strike="noStrike">
                          <a:effectLst/>
                        </a:rPr>
                        <a:t> </a:t>
                      </a:r>
                      <a:endParaRPr lang="en-US" sz="1600" b="0" i="0" u="none" strike="noStrike">
                        <a:solidFill>
                          <a:srgbClr val="000000"/>
                        </a:solidFill>
                        <a:effectLst/>
                        <a:latin typeface="Arial" panose="020B0604020202020204" pitchFamily="34" charset="0"/>
                      </a:endParaRPr>
                    </a:p>
                  </a:txBody>
                  <a:tcPr marL="0" marR="0" marT="0" marB="0" anchor="ctr"/>
                </a:tc>
                <a:tc gridSpan="3">
                  <a:txBody>
                    <a:bodyPr/>
                    <a:lstStyle/>
                    <a:p>
                      <a:pPr algn="ctr" fontAlgn="ctr"/>
                      <a:r>
                        <a:rPr lang="en-US" sz="1600" u="none" strike="noStrike">
                          <a:effectLst/>
                        </a:rPr>
                        <a:t>Average Air Flow (scfm)</a:t>
                      </a:r>
                      <a:endParaRPr lang="en-US" sz="1600" b="0" i="0" u="none" strike="noStrike">
                        <a:solidFill>
                          <a:srgbClr val="000000"/>
                        </a:solidFill>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54970978"/>
                  </a:ext>
                </a:extLst>
              </a:tr>
              <a:tr h="284220">
                <a:tc vMerge="1">
                  <a:txBody>
                    <a:bodyPr/>
                    <a:lstStyle/>
                    <a:p>
                      <a:endParaRPr lang="en-US"/>
                    </a:p>
                  </a:txBody>
                  <a:tcPr/>
                </a:tc>
                <a:tc>
                  <a:txBody>
                    <a:bodyPr/>
                    <a:lstStyle/>
                    <a:p>
                      <a:pPr algn="ctr" fontAlgn="ctr"/>
                      <a:r>
                        <a:rPr lang="en-US" sz="1600" u="none" strike="noStrike">
                          <a:effectLst/>
                        </a:rPr>
                        <a:t>Tank 4</a:t>
                      </a:r>
                      <a:endParaRPr lang="en-US" sz="16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600" u="none" strike="noStrike">
                          <a:effectLst/>
                        </a:rPr>
                        <a:t>Tank 5</a:t>
                      </a:r>
                      <a:endParaRPr lang="en-US" sz="16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600" u="none" strike="noStrike">
                          <a:effectLst/>
                        </a:rPr>
                        <a:t>Tank 6</a:t>
                      </a:r>
                      <a:endParaRPr lang="en-US" sz="1600" b="0" i="0" u="none" strike="noStrike">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3891438365"/>
                  </a:ext>
                </a:extLst>
              </a:tr>
              <a:tr h="284220">
                <a:tc>
                  <a:txBody>
                    <a:bodyPr/>
                    <a:lstStyle/>
                    <a:p>
                      <a:pPr algn="ctr" fontAlgn="ctr"/>
                      <a:r>
                        <a:rPr lang="en-US" sz="1600" u="none" strike="noStrike">
                          <a:effectLst/>
                        </a:rPr>
                        <a:t>Before</a:t>
                      </a:r>
                      <a:endParaRPr lang="en-US" sz="16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600" u="none" strike="noStrike">
                          <a:effectLst/>
                        </a:rPr>
                        <a:t>1763</a:t>
                      </a:r>
                      <a:endParaRPr lang="en-US" sz="1600" b="0" i="0" u="none" strike="noStrike">
                        <a:solidFill>
                          <a:srgbClr val="000000"/>
                        </a:solidFill>
                        <a:effectLst/>
                        <a:latin typeface="Arial" panose="020B0604020202020204" pitchFamily="34" charset="0"/>
                      </a:endParaRPr>
                    </a:p>
                  </a:txBody>
                  <a:tcPr marL="0" marR="0" marT="0" marB="0" anchor="ctr"/>
                </a:tc>
                <a:tc>
                  <a:txBody>
                    <a:bodyPr/>
                    <a:lstStyle/>
                    <a:p>
                      <a:pPr algn="ctr" fontAlgn="t"/>
                      <a:r>
                        <a:rPr lang="en-US" sz="1600" u="none" strike="noStrike">
                          <a:effectLst/>
                        </a:rPr>
                        <a:t>1666</a:t>
                      </a:r>
                      <a:endParaRPr lang="en-US" sz="1600" b="0" i="0" u="none" strike="noStrike">
                        <a:solidFill>
                          <a:srgbClr val="000000"/>
                        </a:solidFill>
                        <a:effectLst/>
                        <a:latin typeface="Arial" panose="020B0604020202020204" pitchFamily="34" charset="0"/>
                      </a:endParaRPr>
                    </a:p>
                  </a:txBody>
                  <a:tcPr marL="0" marR="0" marT="0" marB="0"/>
                </a:tc>
                <a:tc>
                  <a:txBody>
                    <a:bodyPr/>
                    <a:lstStyle/>
                    <a:p>
                      <a:pPr algn="ctr" fontAlgn="t"/>
                      <a:r>
                        <a:rPr lang="en-US" sz="1600" u="none" strike="noStrike">
                          <a:effectLst/>
                        </a:rPr>
                        <a:t>1625</a:t>
                      </a:r>
                      <a:endParaRPr lang="en-US" sz="1600" b="0" i="0" u="none" strike="noStrike">
                        <a:solidFill>
                          <a:srgbClr val="000000"/>
                        </a:solidFill>
                        <a:effectLst/>
                        <a:latin typeface="Arial" panose="020B0604020202020204" pitchFamily="34" charset="0"/>
                      </a:endParaRPr>
                    </a:p>
                  </a:txBody>
                  <a:tcPr marL="0" marR="0" marT="0" marB="0"/>
                </a:tc>
                <a:extLst>
                  <a:ext uri="{0D108BD9-81ED-4DB2-BD59-A6C34878D82A}">
                    <a16:rowId xmlns:a16="http://schemas.microsoft.com/office/drawing/2014/main" val="3021507587"/>
                  </a:ext>
                </a:extLst>
              </a:tr>
              <a:tr h="284220">
                <a:tc>
                  <a:txBody>
                    <a:bodyPr/>
                    <a:lstStyle/>
                    <a:p>
                      <a:pPr algn="ctr" fontAlgn="ctr"/>
                      <a:r>
                        <a:rPr lang="en-US" sz="1600" u="none" strike="noStrike">
                          <a:effectLst/>
                        </a:rPr>
                        <a:t>After</a:t>
                      </a:r>
                      <a:endParaRPr lang="en-US" sz="16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600" u="none" strike="noStrike">
                          <a:effectLst/>
                        </a:rPr>
                        <a:t>1742</a:t>
                      </a:r>
                      <a:endParaRPr lang="en-US" sz="1600" b="0" i="0" u="none" strike="noStrike">
                        <a:solidFill>
                          <a:srgbClr val="000000"/>
                        </a:solidFill>
                        <a:effectLst/>
                        <a:latin typeface="Arial" panose="020B0604020202020204" pitchFamily="34" charset="0"/>
                      </a:endParaRPr>
                    </a:p>
                  </a:txBody>
                  <a:tcPr marL="0" marR="0" marT="0" marB="0" anchor="ctr"/>
                </a:tc>
                <a:tc>
                  <a:txBody>
                    <a:bodyPr/>
                    <a:lstStyle/>
                    <a:p>
                      <a:pPr algn="ctr" fontAlgn="t"/>
                      <a:r>
                        <a:rPr lang="en-US" sz="1600" u="none" strike="noStrike">
                          <a:effectLst/>
                        </a:rPr>
                        <a:t>1294</a:t>
                      </a:r>
                      <a:endParaRPr lang="en-US" sz="1600" b="0" i="0" u="none" strike="noStrike">
                        <a:solidFill>
                          <a:srgbClr val="000000"/>
                        </a:solidFill>
                        <a:effectLst/>
                        <a:latin typeface="Arial" panose="020B0604020202020204" pitchFamily="34" charset="0"/>
                      </a:endParaRPr>
                    </a:p>
                  </a:txBody>
                  <a:tcPr marL="0" marR="0" marT="0" marB="0"/>
                </a:tc>
                <a:tc>
                  <a:txBody>
                    <a:bodyPr/>
                    <a:lstStyle/>
                    <a:p>
                      <a:pPr algn="ctr" fontAlgn="t"/>
                      <a:r>
                        <a:rPr lang="en-US" sz="1600" u="none" strike="noStrike">
                          <a:effectLst/>
                        </a:rPr>
                        <a:t>1295</a:t>
                      </a:r>
                      <a:endParaRPr lang="en-US" sz="1600" b="0" i="0" u="none" strike="noStrike">
                        <a:solidFill>
                          <a:srgbClr val="000000"/>
                        </a:solidFill>
                        <a:effectLst/>
                        <a:latin typeface="Arial" panose="020B0604020202020204" pitchFamily="34" charset="0"/>
                      </a:endParaRPr>
                    </a:p>
                  </a:txBody>
                  <a:tcPr marL="0" marR="0" marT="0" marB="0"/>
                </a:tc>
                <a:extLst>
                  <a:ext uri="{0D108BD9-81ED-4DB2-BD59-A6C34878D82A}">
                    <a16:rowId xmlns:a16="http://schemas.microsoft.com/office/drawing/2014/main" val="4211270621"/>
                  </a:ext>
                </a:extLst>
              </a:tr>
              <a:tr h="284220">
                <a:tc>
                  <a:txBody>
                    <a:bodyPr/>
                    <a:lstStyle/>
                    <a:p>
                      <a:pPr algn="ctr" fontAlgn="ctr"/>
                      <a:r>
                        <a:rPr lang="en-US" sz="1600" u="none" strike="noStrike">
                          <a:effectLst/>
                        </a:rPr>
                        <a:t> </a:t>
                      </a:r>
                      <a:endParaRPr lang="en-US" sz="16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n-US" sz="1600" u="none" strike="noStrike" dirty="0">
                          <a:solidFill>
                            <a:schemeClr val="tx1"/>
                          </a:solidFill>
                          <a:effectLst/>
                        </a:rPr>
                        <a:t>1.2%</a:t>
                      </a:r>
                      <a:endParaRPr lang="en-US" sz="1600" b="1" i="0" u="none" strike="noStrike" dirty="0">
                        <a:solidFill>
                          <a:schemeClr val="tx1"/>
                        </a:solidFill>
                        <a:effectLst/>
                        <a:latin typeface="Arial" panose="020B0604020202020204" pitchFamily="34" charset="0"/>
                      </a:endParaRPr>
                    </a:p>
                  </a:txBody>
                  <a:tcPr marL="0" marR="0" marT="0" marB="0" anchor="ctr"/>
                </a:tc>
                <a:tc>
                  <a:txBody>
                    <a:bodyPr/>
                    <a:lstStyle/>
                    <a:p>
                      <a:pPr algn="ctr" fontAlgn="ctr"/>
                      <a:r>
                        <a:rPr lang="en-US" sz="1600" u="none" strike="noStrike" dirty="0">
                          <a:solidFill>
                            <a:schemeClr val="tx1"/>
                          </a:solidFill>
                          <a:effectLst/>
                        </a:rPr>
                        <a:t>22.3%</a:t>
                      </a:r>
                      <a:endParaRPr lang="en-US" sz="1600" b="1" i="0" u="none" strike="noStrike" dirty="0">
                        <a:solidFill>
                          <a:schemeClr val="tx1"/>
                        </a:solidFill>
                        <a:effectLst/>
                        <a:latin typeface="Arial" panose="020B0604020202020204" pitchFamily="34" charset="0"/>
                      </a:endParaRPr>
                    </a:p>
                  </a:txBody>
                  <a:tcPr marL="0" marR="0" marT="0" marB="0" anchor="ctr"/>
                </a:tc>
                <a:tc>
                  <a:txBody>
                    <a:bodyPr/>
                    <a:lstStyle/>
                    <a:p>
                      <a:pPr algn="ctr" fontAlgn="ctr"/>
                      <a:r>
                        <a:rPr lang="en-US" sz="1600" u="none" strike="noStrike" dirty="0">
                          <a:solidFill>
                            <a:schemeClr val="tx1"/>
                          </a:solidFill>
                          <a:effectLst/>
                        </a:rPr>
                        <a:t>20.3%</a:t>
                      </a:r>
                      <a:endParaRPr lang="en-US" sz="1600" b="1" i="0" u="none" strike="noStrike" dirty="0">
                        <a:solidFill>
                          <a:schemeClr val="tx1"/>
                        </a:solidFill>
                        <a:effectLst/>
                        <a:latin typeface="Arial" panose="020B0604020202020204" pitchFamily="34" charset="0"/>
                      </a:endParaRPr>
                    </a:p>
                  </a:txBody>
                  <a:tcPr marL="0" marR="0" marT="0" marB="0" anchor="ctr"/>
                </a:tc>
                <a:extLst>
                  <a:ext uri="{0D108BD9-81ED-4DB2-BD59-A6C34878D82A}">
                    <a16:rowId xmlns:a16="http://schemas.microsoft.com/office/drawing/2014/main" val="368426179"/>
                  </a:ext>
                </a:extLst>
              </a:tr>
            </a:tbl>
          </a:graphicData>
        </a:graphic>
      </p:graphicFrame>
    </p:spTree>
    <p:extLst>
      <p:ext uri="{BB962C8B-B14F-4D97-AF65-F5344CB8AC3E}">
        <p14:creationId xmlns:p14="http://schemas.microsoft.com/office/powerpoint/2010/main" val="117402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199993280"/>
              </p:ext>
            </p:extLst>
          </p:nvPr>
        </p:nvGraphicFramePr>
        <p:xfrm>
          <a:off x="232832" y="1066800"/>
          <a:ext cx="8678333" cy="5129741"/>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a:spLocks noGrp="1"/>
          </p:cNvSpPr>
          <p:nvPr>
            <p:ph type="title"/>
          </p:nvPr>
        </p:nvSpPr>
        <p:spPr>
          <a:xfrm>
            <a:off x="-1" y="304800"/>
            <a:ext cx="9144000" cy="762000"/>
          </a:xfrm>
        </p:spPr>
        <p:txBody>
          <a:bodyPr vert="horz" lIns="91440" tIns="45720" rIns="91440" bIns="45720" rtlCol="0" anchor="ctr">
            <a:noAutofit/>
          </a:bodyPr>
          <a:lstStyle/>
          <a:p>
            <a:r>
              <a:rPr lang="en-US" sz="2200" b="1" dirty="0"/>
              <a:t>Glycogen-Accumulating Organism (GAO) Population Versus Effluent Ortho-P Levels from Test Aeration Tanks 5 and 6 in 2018</a:t>
            </a:r>
          </a:p>
        </p:txBody>
      </p:sp>
    </p:spTree>
    <p:extLst>
      <p:ext uri="{BB962C8B-B14F-4D97-AF65-F5344CB8AC3E}">
        <p14:creationId xmlns:p14="http://schemas.microsoft.com/office/powerpoint/2010/main" val="15981119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 DO Operation Summary</a:t>
            </a:r>
          </a:p>
        </p:txBody>
      </p:sp>
      <p:sp>
        <p:nvSpPr>
          <p:cNvPr id="3" name="Text Placeholder 8"/>
          <p:cNvSpPr txBox="1">
            <a:spLocks/>
          </p:cNvSpPr>
          <p:nvPr/>
        </p:nvSpPr>
        <p:spPr>
          <a:xfrm>
            <a:off x="433988" y="1714500"/>
            <a:ext cx="8259301" cy="5143500"/>
          </a:xfrm>
          <a:prstGeom prst="rect">
            <a:avLst/>
          </a:prstGeom>
        </p:spPr>
        <p:txBody>
          <a:bodyPr/>
          <a:lstStyle>
            <a:lvl1pPr marL="0" marR="0" indent="0" algn="l" defTabSz="914400" rtl="0" eaLnBrk="1" fontAlgn="base" latinLnBrk="0" hangingPunct="1">
              <a:lnSpc>
                <a:spcPct val="100000"/>
              </a:lnSpc>
              <a:spcBef>
                <a:spcPts val="1200"/>
              </a:spcBef>
              <a:spcAft>
                <a:spcPct val="0"/>
              </a:spcAft>
              <a:buClr>
                <a:srgbClr val="0070C0"/>
              </a:buClr>
              <a:buSzTx/>
              <a:buFont typeface="+mj-lt"/>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57300" lvl="2" indent="-342900">
              <a:buFont typeface="+mj-lt"/>
              <a:buAutoNum type="arabicPeriod"/>
            </a:pPr>
            <a:r>
              <a:rPr lang="en-US" sz="2700" dirty="0"/>
              <a:t>Low DO operation improved EBPR</a:t>
            </a:r>
          </a:p>
          <a:p>
            <a:pPr marL="1257300" lvl="2" indent="-342900">
              <a:buFont typeface="+mj-lt"/>
              <a:buAutoNum type="arabicPeriod"/>
            </a:pPr>
            <a:r>
              <a:rPr lang="en-US" sz="2700" dirty="0"/>
              <a:t>Low DO operation impacted nitrification</a:t>
            </a:r>
          </a:p>
          <a:p>
            <a:pPr lvl="3"/>
            <a:r>
              <a:rPr lang="en-US" sz="2500" dirty="0"/>
              <a:t>Reduced ammonia removal after reducing DO but seemed to recover after a few months of operation</a:t>
            </a:r>
          </a:p>
          <a:p>
            <a:pPr marL="1257300" lvl="2" indent="-342900">
              <a:buFont typeface="+mj-lt"/>
              <a:buAutoNum type="arabicPeriod"/>
            </a:pPr>
            <a:r>
              <a:rPr lang="en-US" sz="2700" dirty="0"/>
              <a:t>Low DO operation achieved nearly 20% air savings</a:t>
            </a:r>
          </a:p>
          <a:p>
            <a:pPr marL="1257300" lvl="2" indent="-342900">
              <a:buFont typeface="+mj-lt"/>
              <a:buAutoNum type="arabicPeriod"/>
            </a:pPr>
            <a:r>
              <a:rPr lang="en-US" sz="2700" dirty="0"/>
              <a:t>Improved TN removal through low DO operation</a:t>
            </a:r>
          </a:p>
          <a:p>
            <a:pPr lvl="3"/>
            <a:endParaRPr lang="en-US" sz="2500" dirty="0"/>
          </a:p>
          <a:p>
            <a:pPr marL="1257300" lvl="2" indent="-342900">
              <a:buFont typeface="+mj-lt"/>
              <a:buAutoNum type="arabicPeriod"/>
            </a:pPr>
            <a:endParaRPr lang="en-US" sz="2700" dirty="0"/>
          </a:p>
        </p:txBody>
      </p:sp>
    </p:spTree>
    <p:extLst>
      <p:ext uri="{BB962C8B-B14F-4D97-AF65-F5344CB8AC3E}">
        <p14:creationId xmlns:p14="http://schemas.microsoft.com/office/powerpoint/2010/main" val="23494806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808" y="289359"/>
            <a:ext cx="8857883" cy="707897"/>
          </a:xfrm>
        </p:spPr>
        <p:txBody>
          <a:bodyPr/>
          <a:lstStyle/>
          <a:p>
            <a:pPr marL="914400" fontAlgn="base">
              <a:spcAft>
                <a:spcPct val="0"/>
              </a:spcAft>
            </a:pPr>
            <a:r>
              <a:rPr lang="en-US" sz="2800" b="1" kern="1200" dirty="0">
                <a:solidFill>
                  <a:prstClr val="white"/>
                </a:solidFill>
                <a:latin typeface="Arial" charset="0"/>
                <a:ea typeface="+mn-ea"/>
                <a:cs typeface="+mn-cs"/>
              </a:rPr>
              <a:t>Results and Discussion for Targeted Studies</a:t>
            </a:r>
          </a:p>
        </p:txBody>
      </p:sp>
      <p:sp>
        <p:nvSpPr>
          <p:cNvPr id="7" name="Text Placeholder 8"/>
          <p:cNvSpPr txBox="1">
            <a:spLocks/>
          </p:cNvSpPr>
          <p:nvPr/>
        </p:nvSpPr>
        <p:spPr>
          <a:xfrm>
            <a:off x="1" y="1211580"/>
            <a:ext cx="8769095" cy="5143500"/>
          </a:xfrm>
          <a:prstGeom prst="rect">
            <a:avLst/>
          </a:prstGeom>
        </p:spPr>
        <p:txBody>
          <a:bodyPr/>
          <a:lstStyle>
            <a:lvl1pPr marL="0" marR="0" indent="0" algn="l" defTabSz="914400" rtl="0" eaLnBrk="1" fontAlgn="base" latinLnBrk="0" hangingPunct="1">
              <a:lnSpc>
                <a:spcPct val="100000"/>
              </a:lnSpc>
              <a:spcBef>
                <a:spcPts val="1200"/>
              </a:spcBef>
              <a:spcAft>
                <a:spcPct val="0"/>
              </a:spcAft>
              <a:buClr>
                <a:srgbClr val="0070C0"/>
              </a:buClr>
              <a:buSzTx/>
              <a:buFont typeface="+mj-lt"/>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Continuous Low Air Mixing Versus Intermittent Air Mixing Using Existing Fine-Bubble Diffusers</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Evaluate Baffle Wall Impact on EBPR and Nitrification</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Evaluate Swing-Zone Operation Impact on EBPR and Nitrification</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Large-Bubble Mixer Impact on EBPR </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Arial"/>
                <a:ea typeface="+mn-ea"/>
                <a:cs typeface="+mn-cs"/>
              </a:rPr>
              <a:t>Seasonal Change and Impact of GAOs on EBPR Performance</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Arial"/>
                <a:ea typeface="+mn-ea"/>
                <a:cs typeface="+mn-cs"/>
              </a:rPr>
              <a:t>Low DO Operation and Its Impact on EBPR and Nitrification</a:t>
            </a:r>
          </a:p>
          <a:p>
            <a:pPr marL="1200150" lvl="2" indent="-285750">
              <a:spcAft>
                <a:spcPts val="600"/>
              </a:spcAft>
              <a:defRPr/>
            </a:pPr>
            <a:r>
              <a:rPr lang="en-US" sz="2400" b="1" dirty="0"/>
              <a:t>EBPR sludge impact to the sludge transmission line and Egan WRP</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96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808" y="0"/>
            <a:ext cx="9052192" cy="814376"/>
          </a:xfrm>
        </p:spPr>
        <p:txBody>
          <a:bodyPr/>
          <a:lstStyle/>
          <a:p>
            <a:pPr marL="1200150" lvl="2" indent="-285750">
              <a:spcAft>
                <a:spcPts val="600"/>
              </a:spcAft>
              <a:defRPr/>
            </a:pPr>
            <a:r>
              <a:rPr lang="en-US" sz="3200" b="1" kern="1200" dirty="0">
                <a:solidFill>
                  <a:schemeClr val="bg1"/>
                </a:solidFill>
                <a:latin typeface="Arial" panose="020B0604020202020204" pitchFamily="34" charset="0"/>
                <a:ea typeface="+mj-ea"/>
                <a:cs typeface="Arial" panose="020B0604020202020204" pitchFamily="34" charset="0"/>
              </a:rPr>
              <a:t>EBPR sludge impact to the sludge transmission line and Egan WRP</a:t>
            </a:r>
          </a:p>
        </p:txBody>
      </p:sp>
      <p:graphicFrame>
        <p:nvGraphicFramePr>
          <p:cNvPr id="4" name="Chart 3">
            <a:extLst>
              <a:ext uri="{FF2B5EF4-FFF2-40B4-BE49-F238E27FC236}">
                <a16:creationId xmlns:a16="http://schemas.microsoft.com/office/drawing/2014/main" id="{B948CE3E-3C6D-4970-8AD2-6E439C913590}"/>
              </a:ext>
            </a:extLst>
          </p:cNvPr>
          <p:cNvGraphicFramePr/>
          <p:nvPr>
            <p:extLst>
              <p:ext uri="{D42A27DB-BD31-4B8C-83A1-F6EECF244321}">
                <p14:modId xmlns:p14="http://schemas.microsoft.com/office/powerpoint/2010/main" val="278240366"/>
              </p:ext>
            </p:extLst>
          </p:nvPr>
        </p:nvGraphicFramePr>
        <p:xfrm>
          <a:off x="0" y="4239387"/>
          <a:ext cx="9015811" cy="24357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76A13FD0-B3B6-44E2-8B05-C847D8253E4A}"/>
              </a:ext>
            </a:extLst>
          </p:cNvPr>
          <p:cNvGraphicFramePr/>
          <p:nvPr>
            <p:extLst>
              <p:ext uri="{D42A27DB-BD31-4B8C-83A1-F6EECF244321}">
                <p14:modId xmlns:p14="http://schemas.microsoft.com/office/powerpoint/2010/main" val="1321695057"/>
              </p:ext>
            </p:extLst>
          </p:nvPr>
        </p:nvGraphicFramePr>
        <p:xfrm>
          <a:off x="91808" y="1125944"/>
          <a:ext cx="9052192" cy="28018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7669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808" y="0"/>
            <a:ext cx="9052192" cy="814376"/>
          </a:xfrm>
        </p:spPr>
        <p:txBody>
          <a:bodyPr/>
          <a:lstStyle/>
          <a:p>
            <a:pPr marL="1200150" lvl="2" indent="-285750">
              <a:spcAft>
                <a:spcPts val="600"/>
              </a:spcAft>
              <a:defRPr/>
            </a:pPr>
            <a:r>
              <a:rPr lang="en-US" sz="3200" b="1" kern="1200" dirty="0">
                <a:solidFill>
                  <a:schemeClr val="bg1"/>
                </a:solidFill>
                <a:latin typeface="Arial" panose="020B0604020202020204" pitchFamily="34" charset="0"/>
                <a:ea typeface="+mj-ea"/>
                <a:cs typeface="Arial" panose="020B0604020202020204" pitchFamily="34" charset="0"/>
              </a:rPr>
              <a:t>EBPR sludge impact to the sludge transmission line and Egan WRP</a:t>
            </a:r>
          </a:p>
        </p:txBody>
      </p:sp>
      <p:sp>
        <p:nvSpPr>
          <p:cNvPr id="7" name="Text Placeholder 8"/>
          <p:cNvSpPr txBox="1">
            <a:spLocks/>
          </p:cNvSpPr>
          <p:nvPr/>
        </p:nvSpPr>
        <p:spPr>
          <a:xfrm>
            <a:off x="1" y="1211580"/>
            <a:ext cx="8769095" cy="5143500"/>
          </a:xfrm>
          <a:prstGeom prst="rect">
            <a:avLst/>
          </a:prstGeom>
        </p:spPr>
        <p:txBody>
          <a:bodyPr/>
          <a:lstStyle>
            <a:lvl1pPr marL="0" marR="0" indent="0" algn="l" defTabSz="914400" rtl="0" eaLnBrk="1" fontAlgn="base" latinLnBrk="0" hangingPunct="1">
              <a:lnSpc>
                <a:spcPct val="100000"/>
              </a:lnSpc>
              <a:spcBef>
                <a:spcPts val="1200"/>
              </a:spcBef>
              <a:spcAft>
                <a:spcPct val="0"/>
              </a:spcAft>
              <a:buClr>
                <a:srgbClr val="0070C0"/>
              </a:buClr>
              <a:buSzTx/>
              <a:buFont typeface="+mj-lt"/>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There is no or minimal sludge deposit/scaling in the sludge transmission line</a:t>
            </a:r>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r>
              <a:rPr lang="en-US" sz="2400" dirty="0">
                <a:solidFill>
                  <a:prstClr val="black"/>
                </a:solidFill>
                <a:latin typeface="Arial"/>
              </a:rPr>
              <a:t>Significant P release was observed from average of less than 1.0 mg/L at the Kirie WRP to average around 40 mg/L when arriving the Egan WRP</a:t>
            </a:r>
          </a:p>
          <a:p>
            <a:pPr marL="1657350" lvl="3" indent="-285750">
              <a:spcAft>
                <a:spcPts val="600"/>
              </a:spcAft>
              <a:defRPr/>
            </a:pPr>
            <a:r>
              <a:rPr lang="en-US" sz="2200" dirty="0">
                <a:solidFill>
                  <a:prstClr val="black"/>
                </a:solidFill>
                <a:latin typeface="Arial"/>
              </a:rPr>
              <a:t>190 </a:t>
            </a:r>
            <a:r>
              <a:rPr lang="en-US" sz="2200" dirty="0" err="1">
                <a:solidFill>
                  <a:prstClr val="black"/>
                </a:solidFill>
                <a:latin typeface="Arial"/>
              </a:rPr>
              <a:t>lb</a:t>
            </a:r>
            <a:r>
              <a:rPr lang="en-US" sz="2200" dirty="0">
                <a:solidFill>
                  <a:prstClr val="black"/>
                </a:solidFill>
                <a:latin typeface="Arial"/>
              </a:rPr>
              <a:t>/day </a:t>
            </a:r>
            <a:r>
              <a:rPr lang="en-US" sz="2200" dirty="0" err="1">
                <a:solidFill>
                  <a:prstClr val="black"/>
                </a:solidFill>
                <a:latin typeface="Arial"/>
              </a:rPr>
              <a:t>OrthoP</a:t>
            </a:r>
            <a:r>
              <a:rPr lang="en-US" sz="2200" dirty="0">
                <a:solidFill>
                  <a:prstClr val="black"/>
                </a:solidFill>
                <a:latin typeface="Arial"/>
              </a:rPr>
              <a:t> load, equivalent to approx. 30% ortho-P load to Egan WRP </a:t>
            </a:r>
            <a:r>
              <a:rPr lang="en-US" sz="2200" dirty="0">
                <a:solidFill>
                  <a:prstClr val="black"/>
                </a:solidFill>
              </a:rPr>
              <a:t>Provide opportunity for P recovery - </a:t>
            </a:r>
            <a:r>
              <a:rPr lang="en-US" sz="2200" dirty="0">
                <a:solidFill>
                  <a:prstClr val="black"/>
                </a:solidFill>
                <a:latin typeface="Arial"/>
              </a:rPr>
              <a:t>WAS stripping transmission line</a:t>
            </a:r>
          </a:p>
          <a:p>
            <a:pPr marL="1657350" lvl="3" indent="-285750">
              <a:spcAft>
                <a:spcPts val="600"/>
              </a:spcAft>
              <a:defRPr/>
            </a:pPr>
            <a:r>
              <a:rPr lang="en-US" sz="2200" dirty="0">
                <a:solidFill>
                  <a:prstClr val="black"/>
                </a:solidFill>
                <a:latin typeface="Arial"/>
              </a:rPr>
              <a:t>Additional research to evaluate how to increase P release for P recovery</a:t>
            </a:r>
            <a:endParaRPr lang="en-US" sz="2200" dirty="0"/>
          </a:p>
          <a:p>
            <a:pPr marL="1200150" marR="0" lvl="2" indent="-285750" algn="l" defTabSz="914400" rtl="0" eaLnBrk="1" fontAlgn="base" latinLnBrk="0" hangingPunct="1">
              <a:lnSpc>
                <a:spcPct val="90000"/>
              </a:lnSpc>
              <a:spcBef>
                <a:spcPts val="500"/>
              </a:spcBef>
              <a:spcAft>
                <a:spcPts val="60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6858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Outline</a:t>
            </a:r>
          </a:p>
        </p:txBody>
      </p:sp>
      <p:sp>
        <p:nvSpPr>
          <p:cNvPr id="7" name="Text Placeholder 8"/>
          <p:cNvSpPr txBox="1">
            <a:spLocks/>
          </p:cNvSpPr>
          <p:nvPr/>
        </p:nvSpPr>
        <p:spPr>
          <a:xfrm>
            <a:off x="1" y="1211580"/>
            <a:ext cx="8771859" cy="5143500"/>
          </a:xfrm>
          <a:prstGeom prst="rect">
            <a:avLst/>
          </a:prstGeom>
        </p:spPr>
        <p:txBody>
          <a:bodyPr/>
          <a:lstStyle>
            <a:lvl1pPr marL="0" marR="0" indent="0" algn="l" defTabSz="914400" rtl="0" eaLnBrk="1" fontAlgn="base" latinLnBrk="0" hangingPunct="1">
              <a:lnSpc>
                <a:spcPct val="100000"/>
              </a:lnSpc>
              <a:spcBef>
                <a:spcPts val="1200"/>
              </a:spcBef>
              <a:spcAft>
                <a:spcPct val="0"/>
              </a:spcAft>
              <a:buClr>
                <a:srgbClr val="0070C0"/>
              </a:buClr>
              <a:buSzTx/>
              <a:buFont typeface="+mj-lt"/>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57300" lvl="2" indent="-342900">
              <a:spcAft>
                <a:spcPts val="600"/>
              </a:spcAft>
              <a:buFont typeface="+mj-lt"/>
              <a:buAutoNum type="arabicPeriod"/>
            </a:pPr>
            <a:r>
              <a:rPr lang="en-US" sz="3200" dirty="0"/>
              <a:t>Background </a:t>
            </a:r>
          </a:p>
          <a:p>
            <a:pPr marL="1257300" lvl="2" indent="-342900">
              <a:spcAft>
                <a:spcPts val="600"/>
              </a:spcAft>
              <a:buFont typeface="+mj-lt"/>
              <a:buAutoNum type="arabicPeriod"/>
            </a:pPr>
            <a:r>
              <a:rPr lang="en-US" sz="3200" dirty="0"/>
              <a:t>KWRP EBPR Implementation Evaluation</a:t>
            </a:r>
          </a:p>
          <a:p>
            <a:pPr marL="1257300" lvl="2" indent="-342900">
              <a:spcAft>
                <a:spcPts val="600"/>
              </a:spcAft>
              <a:buFont typeface="+mj-lt"/>
              <a:buAutoNum type="arabicPeriod"/>
            </a:pPr>
            <a:r>
              <a:rPr lang="en-US" sz="3200" dirty="0"/>
              <a:t>Pilot Test Implementation and Overall Plant Performance</a:t>
            </a:r>
          </a:p>
          <a:p>
            <a:pPr marL="1257300" lvl="2" indent="-342900">
              <a:spcAft>
                <a:spcPts val="600"/>
              </a:spcAft>
              <a:buFont typeface="+mj-lt"/>
              <a:buAutoNum type="arabicPeriod"/>
            </a:pPr>
            <a:r>
              <a:rPr lang="en-US" sz="3200" dirty="0"/>
              <a:t>Results and Discussion for Targeted Studies</a:t>
            </a:r>
          </a:p>
          <a:p>
            <a:pPr marL="1257300" lvl="2" indent="-342900">
              <a:spcAft>
                <a:spcPts val="600"/>
              </a:spcAft>
              <a:buFont typeface="+mj-lt"/>
              <a:buAutoNum type="arabicPeriod"/>
            </a:pPr>
            <a:r>
              <a:rPr lang="en-US" sz="3200" b="1" dirty="0"/>
              <a:t>Summary</a:t>
            </a:r>
          </a:p>
        </p:txBody>
      </p:sp>
    </p:spTree>
    <p:extLst>
      <p:ext uri="{BB962C8B-B14F-4D97-AF65-F5344CB8AC3E}">
        <p14:creationId xmlns:p14="http://schemas.microsoft.com/office/powerpoint/2010/main" val="140846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Outline</a:t>
            </a:r>
          </a:p>
        </p:txBody>
      </p:sp>
      <p:sp>
        <p:nvSpPr>
          <p:cNvPr id="7" name="Text Placeholder 8"/>
          <p:cNvSpPr txBox="1">
            <a:spLocks/>
          </p:cNvSpPr>
          <p:nvPr/>
        </p:nvSpPr>
        <p:spPr>
          <a:xfrm>
            <a:off x="368444" y="1587627"/>
            <a:ext cx="8259301" cy="4059555"/>
          </a:xfrm>
          <a:prstGeom prst="rect">
            <a:avLst/>
          </a:prstGeom>
        </p:spPr>
        <p:txBody>
          <a:bodyPr/>
          <a:lstStyle>
            <a:lvl1pPr marL="0" marR="0" indent="0" algn="l" defTabSz="914400" rtl="0" eaLnBrk="1" fontAlgn="base" latinLnBrk="0" hangingPunct="1">
              <a:lnSpc>
                <a:spcPct val="100000"/>
              </a:lnSpc>
              <a:spcBef>
                <a:spcPts val="1200"/>
              </a:spcBef>
              <a:spcAft>
                <a:spcPct val="0"/>
              </a:spcAft>
              <a:buClr>
                <a:srgbClr val="0070C0"/>
              </a:buClr>
              <a:buSzTx/>
              <a:buFont typeface="+mj-lt"/>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57300" lvl="2" indent="-342900">
              <a:spcAft>
                <a:spcPts val="600"/>
              </a:spcAft>
              <a:buFont typeface="+mj-lt"/>
              <a:buAutoNum type="arabicPeriod"/>
            </a:pPr>
            <a:r>
              <a:rPr lang="en-US" sz="3000" b="1" dirty="0"/>
              <a:t>Background </a:t>
            </a:r>
          </a:p>
          <a:p>
            <a:pPr marL="1257300" lvl="2" indent="-342900">
              <a:spcAft>
                <a:spcPts val="600"/>
              </a:spcAft>
              <a:buFont typeface="+mj-lt"/>
              <a:buAutoNum type="arabicPeriod"/>
            </a:pPr>
            <a:r>
              <a:rPr lang="en-US" sz="3000" dirty="0"/>
              <a:t>KWRP EBPR Feasibility Analysis</a:t>
            </a:r>
          </a:p>
          <a:p>
            <a:pPr marL="1257300" lvl="2" indent="-342900">
              <a:spcAft>
                <a:spcPts val="600"/>
              </a:spcAft>
              <a:buFont typeface="+mj-lt"/>
              <a:buAutoNum type="arabicPeriod"/>
            </a:pPr>
            <a:r>
              <a:rPr lang="en-US" sz="3000" dirty="0"/>
              <a:t>Pilot Test Implementation and Overall Performance</a:t>
            </a:r>
          </a:p>
          <a:p>
            <a:pPr marL="1257300" lvl="2" indent="-342900">
              <a:spcAft>
                <a:spcPts val="600"/>
              </a:spcAft>
              <a:buFont typeface="+mj-lt"/>
              <a:buAutoNum type="arabicPeriod"/>
            </a:pPr>
            <a:r>
              <a:rPr lang="en-US" sz="3000" dirty="0"/>
              <a:t>Results and Discussion for Targeted Studies</a:t>
            </a:r>
          </a:p>
          <a:p>
            <a:pPr marL="1257300" lvl="2" indent="-342900">
              <a:spcAft>
                <a:spcPts val="600"/>
              </a:spcAft>
              <a:buFont typeface="+mj-lt"/>
              <a:buAutoNum type="arabicPeriod"/>
            </a:pPr>
            <a:r>
              <a:rPr lang="en-US" sz="3000" dirty="0"/>
              <a:t>Summary</a:t>
            </a:r>
          </a:p>
        </p:txBody>
      </p:sp>
    </p:spTree>
    <p:extLst>
      <p:ext uri="{BB962C8B-B14F-4D97-AF65-F5344CB8AC3E}">
        <p14:creationId xmlns:p14="http://schemas.microsoft.com/office/powerpoint/2010/main" val="251934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Summary</a:t>
            </a:r>
          </a:p>
        </p:txBody>
      </p:sp>
      <p:sp>
        <p:nvSpPr>
          <p:cNvPr id="11" name="Text Placeholder 8"/>
          <p:cNvSpPr txBox="1">
            <a:spLocks/>
          </p:cNvSpPr>
          <p:nvPr/>
        </p:nvSpPr>
        <p:spPr>
          <a:xfrm>
            <a:off x="-191994" y="1515291"/>
            <a:ext cx="8931349" cy="5708469"/>
          </a:xfrm>
          <a:prstGeom prst="rect">
            <a:avLst/>
          </a:prstGeom>
        </p:spPr>
        <p:txBody>
          <a:bodyPr/>
          <a:lstStyle>
            <a:lvl1pPr marL="0" marR="0" indent="0" algn="l" defTabSz="914400" rtl="0" eaLnBrk="1" fontAlgn="base" latinLnBrk="0" hangingPunct="1">
              <a:lnSpc>
                <a:spcPct val="100000"/>
              </a:lnSpc>
              <a:spcBef>
                <a:spcPts val="1200"/>
              </a:spcBef>
              <a:spcAft>
                <a:spcPct val="0"/>
              </a:spcAft>
              <a:buClr>
                <a:srgbClr val="0070C0"/>
              </a:buClr>
              <a:buSzTx/>
              <a:buFont typeface="+mj-lt"/>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spcBef>
                <a:spcPct val="20000"/>
              </a:spcBef>
              <a:spcAft>
                <a:spcPts val="600"/>
              </a:spcAft>
              <a:defRPr/>
            </a:pPr>
            <a:r>
              <a:rPr lang="en-US" sz="2000" dirty="0"/>
              <a:t>Intermittent mixing provided better anaerobic condition for P release than continuous low air mixing using fine bubble diffusers</a:t>
            </a:r>
          </a:p>
          <a:p>
            <a:pPr marL="800100" lvl="1" indent="-342900">
              <a:spcBef>
                <a:spcPct val="20000"/>
              </a:spcBef>
              <a:spcAft>
                <a:spcPts val="600"/>
              </a:spcAft>
              <a:defRPr/>
            </a:pPr>
            <a:r>
              <a:rPr lang="en-US" sz="2000" dirty="0"/>
              <a:t>Fine bubble diffusers were not able to re-suspend the accumulated settled solids while the large bubble mixing system was able to do so.</a:t>
            </a:r>
          </a:p>
          <a:p>
            <a:pPr marL="800100" lvl="1" indent="-342900">
              <a:spcBef>
                <a:spcPct val="20000"/>
              </a:spcBef>
              <a:spcAft>
                <a:spcPts val="600"/>
              </a:spcAft>
              <a:defRPr/>
            </a:pPr>
            <a:r>
              <a:rPr lang="en-US" sz="2000" dirty="0"/>
              <a:t>Baffle wall and swing zone operation improved plant performance for EBPR and ammonia removal.</a:t>
            </a:r>
          </a:p>
          <a:p>
            <a:pPr marL="800100" lvl="1" indent="-342900">
              <a:spcBef>
                <a:spcPct val="20000"/>
              </a:spcBef>
              <a:spcAft>
                <a:spcPts val="600"/>
              </a:spcAft>
              <a:defRPr/>
            </a:pPr>
            <a:r>
              <a:rPr lang="en-US" sz="2000" dirty="0"/>
              <a:t>Low DO setpoint of 1.0 mg/L at the end of aeration zone benefited EBPR</a:t>
            </a:r>
          </a:p>
          <a:p>
            <a:pPr marL="800100" lvl="1" indent="-342900">
              <a:spcBef>
                <a:spcPct val="20000"/>
              </a:spcBef>
              <a:spcAft>
                <a:spcPts val="600"/>
              </a:spcAft>
              <a:defRPr/>
            </a:pPr>
            <a:r>
              <a:rPr lang="en-US" sz="2000" dirty="0"/>
              <a:t>Pilot test tank configuration with large bubble mixers, baffle walls and swing zone operation should be able to meet the upcoming permit limits based on the current flow condition – </a:t>
            </a:r>
            <a:r>
              <a:rPr lang="en-US" sz="2000" b="1" dirty="0"/>
              <a:t>Recommended for full plant implementation Conceptual Design</a:t>
            </a:r>
          </a:p>
          <a:p>
            <a:pPr marL="800100" lvl="1" indent="-342900">
              <a:spcBef>
                <a:spcPct val="20000"/>
              </a:spcBef>
              <a:spcAft>
                <a:spcPts val="600"/>
              </a:spcAft>
              <a:defRPr/>
            </a:pPr>
            <a:r>
              <a:rPr lang="en-US" sz="2000" dirty="0"/>
              <a:t>For the sludge transmission, scaling is less likely to happen, but significant Ortho-P released. </a:t>
            </a:r>
            <a:r>
              <a:rPr lang="en-US" sz="2000" dirty="0">
                <a:solidFill>
                  <a:prstClr val="black"/>
                </a:solidFill>
              </a:rPr>
              <a:t>Recommend further research to evaluate how to increase P release for P recovery</a:t>
            </a:r>
            <a:endParaRPr lang="en-US" sz="2000" dirty="0"/>
          </a:p>
          <a:p>
            <a:pPr marL="800100" lvl="1" indent="-342900">
              <a:spcBef>
                <a:spcPct val="20000"/>
              </a:spcBef>
              <a:spcAft>
                <a:spcPts val="600"/>
              </a:spcAft>
              <a:defRPr/>
            </a:pPr>
            <a:endParaRPr lang="en-US" sz="2000" dirty="0"/>
          </a:p>
        </p:txBody>
      </p:sp>
    </p:spTree>
    <p:extLst>
      <p:ext uri="{BB962C8B-B14F-4D97-AF65-F5344CB8AC3E}">
        <p14:creationId xmlns:p14="http://schemas.microsoft.com/office/powerpoint/2010/main" val="93119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Acknowledgements</a:t>
            </a:r>
          </a:p>
        </p:txBody>
      </p:sp>
      <p:sp>
        <p:nvSpPr>
          <p:cNvPr id="11" name="Text Placeholder 8"/>
          <p:cNvSpPr txBox="1">
            <a:spLocks/>
          </p:cNvSpPr>
          <p:nvPr/>
        </p:nvSpPr>
        <p:spPr>
          <a:xfrm>
            <a:off x="543314" y="1930281"/>
            <a:ext cx="8057371" cy="3535680"/>
          </a:xfrm>
          <a:prstGeom prst="rect">
            <a:avLst/>
          </a:prstGeom>
        </p:spPr>
        <p:txBody>
          <a:bodyPr/>
          <a:lstStyle>
            <a:lvl1pPr marL="0" marR="0" indent="0" algn="l" defTabSz="914400" rtl="0" eaLnBrk="1" fontAlgn="base" latinLnBrk="0" hangingPunct="1">
              <a:lnSpc>
                <a:spcPct val="100000"/>
              </a:lnSpc>
              <a:spcBef>
                <a:spcPts val="1200"/>
              </a:spcBef>
              <a:spcAft>
                <a:spcPct val="0"/>
              </a:spcAft>
              <a:buClr>
                <a:srgbClr val="0070C0"/>
              </a:buClr>
              <a:buSzTx/>
              <a:buFont typeface="+mj-lt"/>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b="1" dirty="0"/>
              <a:t>WW Process Group Environmental Research Technicians</a:t>
            </a:r>
          </a:p>
          <a:p>
            <a:pPr marL="457200" indent="-457200">
              <a:buFont typeface="Arial" panose="020B0604020202020204" pitchFamily="34" charset="0"/>
              <a:buChar char="•"/>
            </a:pPr>
            <a:r>
              <a:rPr lang="en-US" b="1" dirty="0"/>
              <a:t>MWRDGC Analytical Laboratories Division Staff</a:t>
            </a:r>
          </a:p>
          <a:p>
            <a:pPr marL="457200" indent="-457200">
              <a:buFont typeface="Arial" panose="020B0604020202020204" pitchFamily="34" charset="0"/>
              <a:buChar char="•"/>
            </a:pPr>
            <a:r>
              <a:rPr lang="en-US" b="1" dirty="0"/>
              <a:t>Kirie WRP Operational Staff</a:t>
            </a:r>
          </a:p>
          <a:p>
            <a:pPr marL="457200" indent="-457200">
              <a:buFont typeface="Arial" panose="020B0604020202020204" pitchFamily="34" charset="0"/>
              <a:buChar char="•"/>
            </a:pPr>
            <a:r>
              <a:rPr lang="en-US" b="1" dirty="0"/>
              <a:t>Analytical Microbiology &amp; Biomonitoring Group Staff</a:t>
            </a:r>
          </a:p>
        </p:txBody>
      </p:sp>
    </p:spTree>
    <p:extLst>
      <p:ext uri="{BB962C8B-B14F-4D97-AF65-F5344CB8AC3E}">
        <p14:creationId xmlns:p14="http://schemas.microsoft.com/office/powerpoint/2010/main" val="57164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1D800-FA1C-4414-A40F-0D9D03081172}"/>
              </a:ext>
            </a:extLst>
          </p:cNvPr>
          <p:cNvSpPr>
            <a:spLocks noGrp="1"/>
          </p:cNvSpPr>
          <p:nvPr>
            <p:ph type="title"/>
          </p:nvPr>
        </p:nvSpPr>
        <p:spPr>
          <a:xfrm>
            <a:off x="987136" y="312554"/>
            <a:ext cx="7169727" cy="1042044"/>
          </a:xfrm>
        </p:spPr>
        <p:txBody>
          <a:bodyPr/>
          <a:lstStyle/>
          <a:p>
            <a:pPr algn="ctr"/>
            <a:r>
              <a:rPr lang="en-US" sz="4000" dirty="0"/>
              <a:t>Q/A</a:t>
            </a:r>
          </a:p>
        </p:txBody>
      </p:sp>
      <p:sp>
        <p:nvSpPr>
          <p:cNvPr id="6" name="Text Placeholder 8">
            <a:extLst>
              <a:ext uri="{FF2B5EF4-FFF2-40B4-BE49-F238E27FC236}">
                <a16:creationId xmlns:a16="http://schemas.microsoft.com/office/drawing/2014/main" id="{53BE7898-AE94-4FA9-BF49-4663414F4212}"/>
              </a:ext>
            </a:extLst>
          </p:cNvPr>
          <p:cNvSpPr txBox="1">
            <a:spLocks/>
          </p:cNvSpPr>
          <p:nvPr/>
        </p:nvSpPr>
        <p:spPr>
          <a:xfrm>
            <a:off x="543314" y="1930281"/>
            <a:ext cx="8057371" cy="3535680"/>
          </a:xfrm>
          <a:prstGeom prst="rect">
            <a:avLst/>
          </a:prstGeom>
        </p:spPr>
        <p:txBody>
          <a:bodyPr/>
          <a:lstStyle>
            <a:lvl1pPr marL="0" marR="0" indent="0" algn="l" defTabSz="914400" rtl="0" eaLnBrk="1" fontAlgn="base" latinLnBrk="0" hangingPunct="1">
              <a:lnSpc>
                <a:spcPct val="100000"/>
              </a:lnSpc>
              <a:spcBef>
                <a:spcPts val="1200"/>
              </a:spcBef>
              <a:spcAft>
                <a:spcPct val="0"/>
              </a:spcAft>
              <a:buClr>
                <a:srgbClr val="0070C0"/>
              </a:buClr>
              <a:buSzTx/>
              <a:buFont typeface="+mj-lt"/>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400" dirty="0"/>
          </a:p>
          <a:p>
            <a:pPr algn="ctr"/>
            <a:r>
              <a:rPr lang="en-US" sz="4400" dirty="0"/>
              <a:t>QUESTIONS?</a:t>
            </a:r>
          </a:p>
          <a:p>
            <a:pPr algn="ctr"/>
            <a:endParaRPr lang="en-US" sz="4400" dirty="0"/>
          </a:p>
          <a:p>
            <a:pPr algn="ctr"/>
            <a:r>
              <a:rPr lang="en-US" sz="3200" dirty="0">
                <a:hlinkClick r:id="rId2"/>
              </a:rPr>
              <a:t>YangF@mwrd.org</a:t>
            </a:r>
            <a:endParaRPr lang="en-US" sz="3200" dirty="0"/>
          </a:p>
          <a:p>
            <a:pPr algn="ctr"/>
            <a:endParaRPr lang="en-US" sz="4400" dirty="0"/>
          </a:p>
        </p:txBody>
      </p:sp>
    </p:spTree>
    <p:extLst>
      <p:ext uri="{BB962C8B-B14F-4D97-AF65-F5344CB8AC3E}">
        <p14:creationId xmlns:p14="http://schemas.microsoft.com/office/powerpoint/2010/main" val="269575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a:solidFill>
            <a:schemeClr val="accent5">
              <a:lumMod val="40000"/>
              <a:lumOff val="60000"/>
            </a:schemeClr>
          </a:solidFill>
        </p:spPr>
      </p:pic>
      <p:sp>
        <p:nvSpPr>
          <p:cNvPr id="5" name="Title 1"/>
          <p:cNvSpPr>
            <a:spLocks noGrp="1"/>
          </p:cNvSpPr>
          <p:nvPr>
            <p:ph type="title"/>
          </p:nvPr>
        </p:nvSpPr>
        <p:spPr>
          <a:xfrm>
            <a:off x="304800" y="228600"/>
            <a:ext cx="8305800" cy="685800"/>
          </a:xfrm>
          <a:solidFill>
            <a:schemeClr val="accent5">
              <a:lumMod val="40000"/>
              <a:lumOff val="60000"/>
            </a:schemeClr>
          </a:solidFill>
        </p:spPr>
        <p:txBody>
          <a:bodyPr vert="horz" lIns="91440" tIns="45720" rIns="91440" bIns="45720" rtlCol="0" anchor="ctr">
            <a:noAutofit/>
          </a:bodyPr>
          <a:lstStyle/>
          <a:p>
            <a:r>
              <a:rPr lang="en-US" sz="3000" b="1" dirty="0"/>
              <a:t>The James C. Kirie Water Reclamation Plant</a:t>
            </a:r>
          </a:p>
        </p:txBody>
      </p:sp>
      <p:sp>
        <p:nvSpPr>
          <p:cNvPr id="8" name="TextBox 7"/>
          <p:cNvSpPr txBox="1"/>
          <p:nvPr/>
        </p:nvSpPr>
        <p:spPr>
          <a:xfrm>
            <a:off x="224789" y="5715000"/>
            <a:ext cx="5215891" cy="914400"/>
          </a:xfrm>
          <a:prstGeom prst="rect">
            <a:avLst/>
          </a:prstGeom>
          <a:solidFill>
            <a:schemeClr val="accent5">
              <a:lumMod val="40000"/>
              <a:lumOff val="60000"/>
            </a:schemeClr>
          </a:solidFill>
        </p:spPr>
        <p:txBody>
          <a:bodyPr vert="horz" lIns="91440" tIns="45720" rIns="91440" bIns="45720" rtlCol="0" anchor="ctr">
            <a:noAutofit/>
          </a:bodyPr>
          <a:lstStyle>
            <a:lvl1pPr defTabSz="914400" eaLnBrk="1" latinLnBrk="0" hangingPunct="1">
              <a:lnSpc>
                <a:spcPct val="90000"/>
              </a:lnSpc>
              <a:buNone/>
              <a:defRPr b="1">
                <a:solidFill>
                  <a:schemeClr val="tx1"/>
                </a:solidFill>
                <a:latin typeface="+mj-lt"/>
                <a:ea typeface="+mj-ea"/>
                <a:cs typeface="+mj-cs"/>
              </a:defRPr>
            </a:lvl1pPr>
          </a:lstStyle>
          <a:p>
            <a:r>
              <a:rPr lang="en-US" sz="2400" dirty="0"/>
              <a:t>Design Average Flow: 52 mgd</a:t>
            </a:r>
          </a:p>
          <a:p>
            <a:r>
              <a:rPr lang="en-US" sz="2400" dirty="0"/>
              <a:t>Design Maximum Flow: 110 MGD </a:t>
            </a:r>
          </a:p>
        </p:txBody>
      </p:sp>
      <p:sp>
        <p:nvSpPr>
          <p:cNvPr id="6" name="TextBox 5">
            <a:extLst>
              <a:ext uri="{FF2B5EF4-FFF2-40B4-BE49-F238E27FC236}">
                <a16:creationId xmlns:a16="http://schemas.microsoft.com/office/drawing/2014/main" id="{AE0B20C8-98D5-40CF-A7E3-6434A1AD8A14}"/>
              </a:ext>
            </a:extLst>
          </p:cNvPr>
          <p:cNvSpPr txBox="1"/>
          <p:nvPr/>
        </p:nvSpPr>
        <p:spPr>
          <a:xfrm>
            <a:off x="6060604" y="5294671"/>
            <a:ext cx="2767659" cy="1334728"/>
          </a:xfrm>
          <a:prstGeom prst="rect">
            <a:avLst/>
          </a:prstGeom>
          <a:solidFill>
            <a:schemeClr val="accent5">
              <a:lumMod val="40000"/>
              <a:lumOff val="60000"/>
            </a:schemeClr>
          </a:solidFill>
        </p:spPr>
        <p:txBody>
          <a:bodyPr vert="horz" lIns="91440" tIns="45720" rIns="91440" bIns="45720" rtlCol="0" anchor="ctr">
            <a:noAutofit/>
          </a:bodyPr>
          <a:lstStyle>
            <a:lvl1pPr defTabSz="914400" eaLnBrk="1" latinLnBrk="0" hangingPunct="1">
              <a:lnSpc>
                <a:spcPct val="90000"/>
              </a:lnSpc>
              <a:buNone/>
              <a:defRPr b="1">
                <a:solidFill>
                  <a:schemeClr val="tx1"/>
                </a:solidFill>
                <a:latin typeface="+mj-lt"/>
                <a:ea typeface="+mj-ea"/>
                <a:cs typeface="+mj-cs"/>
              </a:defRPr>
            </a:lvl1pPr>
          </a:lstStyle>
          <a:p>
            <a:pPr algn="ctr"/>
            <a:r>
              <a:rPr lang="en-US" sz="2400" dirty="0"/>
              <a:t>Only the Battery A operates as secondary treatment</a:t>
            </a:r>
          </a:p>
        </p:txBody>
      </p:sp>
    </p:spTree>
    <p:extLst>
      <p:ext uri="{BB962C8B-B14F-4D97-AF65-F5344CB8AC3E}">
        <p14:creationId xmlns:p14="http://schemas.microsoft.com/office/powerpoint/2010/main" val="4195568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978771" y="234495"/>
            <a:ext cx="8165229" cy="1042044"/>
          </a:xfrm>
        </p:spPr>
        <p:txBody>
          <a:bodyPr/>
          <a:lstStyle/>
          <a:p>
            <a:r>
              <a:rPr lang="en-US" sz="3000" dirty="0"/>
              <a:t>Historic Kirie WRP Plant Flow and Hydraulic Retention Time in Aeration Tanks</a:t>
            </a:r>
            <a:br>
              <a:rPr lang="en-US" sz="3000" dirty="0"/>
            </a:br>
            <a:endParaRPr lang="en-US" sz="3000" dirty="0"/>
          </a:p>
        </p:txBody>
      </p:sp>
      <p:graphicFrame>
        <p:nvGraphicFramePr>
          <p:cNvPr id="4" name="Table 3"/>
          <p:cNvGraphicFramePr>
            <a:graphicFrameLocks noGrp="1"/>
          </p:cNvGraphicFramePr>
          <p:nvPr>
            <p:extLst>
              <p:ext uri="{D42A27DB-BD31-4B8C-83A1-F6EECF244321}">
                <p14:modId xmlns:p14="http://schemas.microsoft.com/office/powerpoint/2010/main" val="2951290320"/>
              </p:ext>
            </p:extLst>
          </p:nvPr>
        </p:nvGraphicFramePr>
        <p:xfrm>
          <a:off x="747076" y="1497561"/>
          <a:ext cx="7649847" cy="4211946"/>
        </p:xfrm>
        <a:graphic>
          <a:graphicData uri="http://schemas.openxmlformats.org/drawingml/2006/table">
            <a:tbl>
              <a:tblPr firstRow="1" firstCol="1" bandRow="1">
                <a:tableStyleId>{5C22544A-7EE6-4342-B048-85BDC9FD1C3A}</a:tableStyleId>
              </a:tblPr>
              <a:tblGrid>
                <a:gridCol w="1421627">
                  <a:extLst>
                    <a:ext uri="{9D8B030D-6E8A-4147-A177-3AD203B41FA5}">
                      <a16:colId xmlns:a16="http://schemas.microsoft.com/office/drawing/2014/main" val="20000"/>
                    </a:ext>
                  </a:extLst>
                </a:gridCol>
                <a:gridCol w="919399">
                  <a:extLst>
                    <a:ext uri="{9D8B030D-6E8A-4147-A177-3AD203B41FA5}">
                      <a16:colId xmlns:a16="http://schemas.microsoft.com/office/drawing/2014/main" val="20001"/>
                    </a:ext>
                  </a:extLst>
                </a:gridCol>
                <a:gridCol w="1041918">
                  <a:extLst>
                    <a:ext uri="{9D8B030D-6E8A-4147-A177-3AD203B41FA5}">
                      <a16:colId xmlns:a16="http://schemas.microsoft.com/office/drawing/2014/main" val="20002"/>
                    </a:ext>
                  </a:extLst>
                </a:gridCol>
                <a:gridCol w="1168487">
                  <a:extLst>
                    <a:ext uri="{9D8B030D-6E8A-4147-A177-3AD203B41FA5}">
                      <a16:colId xmlns:a16="http://schemas.microsoft.com/office/drawing/2014/main" val="20003"/>
                    </a:ext>
                  </a:extLst>
                </a:gridCol>
                <a:gridCol w="1184688">
                  <a:extLst>
                    <a:ext uri="{9D8B030D-6E8A-4147-A177-3AD203B41FA5}">
                      <a16:colId xmlns:a16="http://schemas.microsoft.com/office/drawing/2014/main" val="20004"/>
                    </a:ext>
                  </a:extLst>
                </a:gridCol>
                <a:gridCol w="1002429">
                  <a:extLst>
                    <a:ext uri="{9D8B030D-6E8A-4147-A177-3AD203B41FA5}">
                      <a16:colId xmlns:a16="http://schemas.microsoft.com/office/drawing/2014/main" val="20005"/>
                    </a:ext>
                  </a:extLst>
                </a:gridCol>
                <a:gridCol w="911299">
                  <a:extLst>
                    <a:ext uri="{9D8B030D-6E8A-4147-A177-3AD203B41FA5}">
                      <a16:colId xmlns:a16="http://schemas.microsoft.com/office/drawing/2014/main" val="20006"/>
                    </a:ext>
                  </a:extLst>
                </a:gridCol>
              </a:tblGrid>
              <a:tr h="301717">
                <a:tc gridSpan="7">
                  <a:txBody>
                    <a:bodyPr/>
                    <a:lstStyle/>
                    <a:p>
                      <a:pPr marL="0" marR="0" algn="ctr">
                        <a:spcBef>
                          <a:spcPts val="0"/>
                        </a:spcBef>
                        <a:spcAft>
                          <a:spcPts val="0"/>
                        </a:spcAft>
                      </a:pPr>
                      <a:r>
                        <a:rPr lang="en-US" sz="1700" dirty="0">
                          <a:effectLst/>
                        </a:rPr>
                        <a:t>Kirie WRP flow (MGD)</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7022">
                <a:tc>
                  <a:txBody>
                    <a:bodyPr/>
                    <a:lstStyle/>
                    <a:p>
                      <a:pPr marL="0" marR="0" algn="ctr">
                        <a:spcBef>
                          <a:spcPts val="0"/>
                        </a:spcBef>
                        <a:spcAft>
                          <a:spcPts val="0"/>
                        </a:spcAft>
                      </a:pPr>
                      <a:r>
                        <a:rPr lang="en-US" sz="1700">
                          <a:effectLst/>
                        </a:rPr>
                        <a:t>Year</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a:effectLst/>
                        </a:rPr>
                        <a:t>Min.</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a:effectLst/>
                        </a:rPr>
                        <a:t>Average</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a:effectLst/>
                        </a:rPr>
                        <a:t>Median</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effectLst/>
                        </a:rPr>
                        <a:t>Max.</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a:effectLst/>
                        </a:rPr>
                        <a:t>10%</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a:effectLst/>
                        </a:rPr>
                        <a:t>90%</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01717">
                <a:tc>
                  <a:txBody>
                    <a:bodyPr/>
                    <a:lstStyle/>
                    <a:p>
                      <a:pPr marL="0" marR="0" algn="ctr">
                        <a:spcBef>
                          <a:spcPts val="0"/>
                        </a:spcBef>
                        <a:spcAft>
                          <a:spcPts val="0"/>
                        </a:spcAft>
                      </a:pPr>
                      <a:r>
                        <a:rPr lang="en-US" sz="1700">
                          <a:effectLst/>
                        </a:rPr>
                        <a:t>2015</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700" b="1" dirty="0">
                          <a:effectLst/>
                        </a:rPr>
                        <a:t>18</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1" dirty="0">
                          <a:effectLst/>
                        </a:rPr>
                        <a:t>3</a:t>
                      </a:r>
                      <a:r>
                        <a:rPr lang="en-US" altLang="zh-CN" sz="1700" b="1" dirty="0">
                          <a:effectLst/>
                        </a:rPr>
                        <a:t>4</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effectLst/>
                        </a:rPr>
                        <a:t>30</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1" dirty="0">
                          <a:effectLst/>
                        </a:rPr>
                        <a:t>121</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700" dirty="0">
                          <a:effectLst/>
                        </a:rPr>
                        <a:t>21</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700" dirty="0">
                          <a:effectLst/>
                        </a:rPr>
                        <a:t>59</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47762">
                <a:tc>
                  <a:txBody>
                    <a:bodyPr/>
                    <a:lstStyle/>
                    <a:p>
                      <a:pPr marL="0" marR="0" algn="ctr">
                        <a:spcBef>
                          <a:spcPts val="0"/>
                        </a:spcBef>
                        <a:spcAft>
                          <a:spcPts val="0"/>
                        </a:spcAft>
                      </a:pPr>
                      <a:r>
                        <a:rPr lang="en-US" sz="1700">
                          <a:effectLst/>
                        </a:rPr>
                        <a:t>2016</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700" dirty="0">
                          <a:effectLst/>
                        </a:rPr>
                        <a:t>16</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1" dirty="0">
                          <a:effectLst/>
                        </a:rPr>
                        <a:t>3</a:t>
                      </a:r>
                      <a:r>
                        <a:rPr lang="en-US" altLang="zh-CN" sz="1700" b="1" dirty="0">
                          <a:effectLst/>
                        </a:rPr>
                        <a:t>4</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effectLst/>
                        </a:rPr>
                        <a:t>32</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1" dirty="0">
                          <a:effectLst/>
                        </a:rPr>
                        <a:t>124</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700" dirty="0">
                          <a:effectLst/>
                        </a:rPr>
                        <a:t>23</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700" dirty="0">
                          <a:effectLst/>
                        </a:rPr>
                        <a:t>55</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301717">
                <a:tc>
                  <a:txBody>
                    <a:bodyPr/>
                    <a:lstStyle/>
                    <a:p>
                      <a:pPr marL="0" marR="0" algn="ctr">
                        <a:spcBef>
                          <a:spcPts val="0"/>
                        </a:spcBef>
                        <a:spcAft>
                          <a:spcPts val="0"/>
                        </a:spcAft>
                      </a:pPr>
                      <a:r>
                        <a:rPr lang="en-US" sz="1700">
                          <a:effectLst/>
                        </a:rPr>
                        <a:t>2017</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700" dirty="0">
                          <a:effectLst/>
                        </a:rPr>
                        <a:t>18</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700" b="1" dirty="0">
                          <a:effectLst/>
                        </a:rPr>
                        <a:t>38</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effectLst/>
                        </a:rPr>
                        <a:t>32</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1" dirty="0">
                          <a:effectLst/>
                        </a:rPr>
                        <a:t>138</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700" dirty="0">
                          <a:effectLst/>
                        </a:rPr>
                        <a:t>21</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700" dirty="0">
                          <a:effectLst/>
                        </a:rPr>
                        <a:t>79</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551713">
                <a:tc>
                  <a:txBody>
                    <a:bodyPr/>
                    <a:lstStyle/>
                    <a:p>
                      <a:pPr marL="0" marR="0" algn="ctr">
                        <a:spcBef>
                          <a:spcPts val="0"/>
                        </a:spcBef>
                        <a:spcAft>
                          <a:spcPts val="0"/>
                        </a:spcAft>
                      </a:pPr>
                      <a:r>
                        <a:rPr lang="en-US" altLang="zh-CN" sz="1700" dirty="0">
                          <a:effectLst/>
                        </a:rPr>
                        <a:t>2018</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effectLst/>
                        </a:rPr>
                        <a:t>16</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700" b="1" dirty="0">
                          <a:effectLst/>
                        </a:rPr>
                        <a:t>43</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effectLst/>
                        </a:rPr>
                        <a:t>33</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1" dirty="0">
                          <a:effectLst/>
                        </a:rPr>
                        <a:t>14</a:t>
                      </a:r>
                      <a:r>
                        <a:rPr lang="en-US" altLang="zh-CN" sz="1700" b="1" dirty="0">
                          <a:effectLst/>
                        </a:rPr>
                        <a:t>3</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effectLst/>
                        </a:rPr>
                        <a:t>2</a:t>
                      </a:r>
                      <a:r>
                        <a:rPr lang="en-US" altLang="zh-CN" sz="1700" dirty="0">
                          <a:effectLst/>
                        </a:rPr>
                        <a:t>3</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700" dirty="0">
                          <a:effectLst/>
                        </a:rPr>
                        <a:t>102</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301717">
                <a:tc gridSpan="7">
                  <a:txBody>
                    <a:bodyPr/>
                    <a:lstStyle/>
                    <a:p>
                      <a:pPr marL="0" marR="0" algn="ctr">
                        <a:spcBef>
                          <a:spcPts val="0"/>
                        </a:spcBef>
                        <a:spcAft>
                          <a:spcPts val="0"/>
                        </a:spcAft>
                      </a:pPr>
                      <a:r>
                        <a:rPr lang="en-US" sz="1700" dirty="0">
                          <a:effectLst/>
                        </a:rPr>
                        <a:t>Hydraulic Retention Time (HRT) in Battery A Aeration Tanks (hours)</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01717">
                <a:tc>
                  <a:txBody>
                    <a:bodyPr/>
                    <a:lstStyle/>
                    <a:p>
                      <a:pPr marL="0" marR="0" algn="ctr">
                        <a:spcBef>
                          <a:spcPts val="0"/>
                        </a:spcBef>
                        <a:spcAft>
                          <a:spcPts val="0"/>
                        </a:spcAft>
                      </a:pPr>
                      <a:r>
                        <a:rPr lang="en-US" sz="1700">
                          <a:effectLst/>
                        </a:rPr>
                        <a:t>Year</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a:effectLst/>
                        </a:rPr>
                        <a:t>Max.</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a:effectLst/>
                        </a:rPr>
                        <a:t>Average</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a:effectLst/>
                        </a:rPr>
                        <a:t>Median</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a:effectLst/>
                        </a:rPr>
                        <a:t>Min.</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effectLst/>
                        </a:rPr>
                        <a:t>90%</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a:effectLst/>
                        </a:rPr>
                        <a:t>10%</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301717">
                <a:tc>
                  <a:txBody>
                    <a:bodyPr/>
                    <a:lstStyle/>
                    <a:p>
                      <a:pPr marL="0" marR="0" algn="ctr">
                        <a:spcBef>
                          <a:spcPts val="0"/>
                        </a:spcBef>
                        <a:spcAft>
                          <a:spcPts val="0"/>
                        </a:spcAft>
                      </a:pPr>
                      <a:r>
                        <a:rPr lang="en-US" sz="1700">
                          <a:effectLst/>
                        </a:rPr>
                        <a:t>2015</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700" dirty="0">
                          <a:effectLst/>
                        </a:rPr>
                        <a:t>18</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700" b="1" dirty="0">
                          <a:effectLst/>
                        </a:rPr>
                        <a:t>9.7</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effectLst/>
                        </a:rPr>
                        <a:t>11.</a:t>
                      </a:r>
                      <a:r>
                        <a:rPr lang="en-US" altLang="zh-CN" sz="1700" dirty="0">
                          <a:effectLst/>
                        </a:rPr>
                        <a:t>8</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1" dirty="0">
                          <a:effectLst/>
                        </a:rPr>
                        <a:t>2.7</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700" dirty="0">
                          <a:effectLst/>
                        </a:rPr>
                        <a:t>15.7</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0" dirty="0">
                          <a:effectLst/>
                        </a:rPr>
                        <a:t>5.4</a:t>
                      </a:r>
                      <a:endParaRPr lang="en-US" sz="17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301717">
                <a:tc>
                  <a:txBody>
                    <a:bodyPr/>
                    <a:lstStyle/>
                    <a:p>
                      <a:pPr marL="0" marR="0" algn="ctr">
                        <a:spcBef>
                          <a:spcPts val="0"/>
                        </a:spcBef>
                        <a:spcAft>
                          <a:spcPts val="0"/>
                        </a:spcAft>
                      </a:pPr>
                      <a:r>
                        <a:rPr lang="en-US" sz="1700">
                          <a:effectLst/>
                        </a:rPr>
                        <a:t>2016</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700" dirty="0">
                          <a:effectLst/>
                        </a:rPr>
                        <a:t>21</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700" b="1" dirty="0">
                          <a:effectLst/>
                        </a:rPr>
                        <a:t>9.6</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700" dirty="0">
                          <a:effectLst/>
                        </a:rPr>
                        <a:t>11.6</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1" dirty="0">
                          <a:effectLst/>
                        </a:rPr>
                        <a:t>2.7</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700" dirty="0">
                          <a:effectLst/>
                        </a:rPr>
                        <a:t>14.6</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0" dirty="0">
                          <a:effectLst/>
                        </a:rPr>
                        <a:t>5.7</a:t>
                      </a:r>
                      <a:endParaRPr lang="en-US" sz="17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301717">
                <a:tc>
                  <a:txBody>
                    <a:bodyPr/>
                    <a:lstStyle/>
                    <a:p>
                      <a:pPr marL="0" marR="0" algn="ctr">
                        <a:spcBef>
                          <a:spcPts val="0"/>
                        </a:spcBef>
                        <a:spcAft>
                          <a:spcPts val="0"/>
                        </a:spcAft>
                      </a:pPr>
                      <a:r>
                        <a:rPr lang="en-US" sz="1700">
                          <a:effectLst/>
                        </a:rPr>
                        <a:t>2017</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700" dirty="0">
                          <a:effectLst/>
                        </a:rPr>
                        <a:t>18</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700" b="1" dirty="0">
                          <a:effectLst/>
                        </a:rPr>
                        <a:t>8.6</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700" dirty="0">
                          <a:effectLst/>
                        </a:rPr>
                        <a:t>11.6</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1" dirty="0">
                          <a:effectLst/>
                        </a:rPr>
                        <a:t>2.4</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700" dirty="0">
                          <a:effectLst/>
                        </a:rPr>
                        <a:t>15.5</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0" dirty="0">
                          <a:effectLst/>
                        </a:rPr>
                        <a:t>4.0</a:t>
                      </a:r>
                      <a:endParaRPr lang="en-US" sz="17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551713">
                <a:tc>
                  <a:txBody>
                    <a:bodyPr/>
                    <a:lstStyle/>
                    <a:p>
                      <a:pPr marL="0" marR="0" algn="ctr">
                        <a:spcBef>
                          <a:spcPts val="0"/>
                        </a:spcBef>
                        <a:spcAft>
                          <a:spcPts val="0"/>
                        </a:spcAft>
                      </a:pPr>
                      <a:r>
                        <a:rPr lang="en-US" altLang="zh-CN" sz="1700" dirty="0">
                          <a:effectLst/>
                        </a:rPr>
                        <a:t>2018</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700" dirty="0">
                          <a:effectLst/>
                        </a:rPr>
                        <a:t>20</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700" b="1" dirty="0">
                          <a:effectLst/>
                        </a:rPr>
                        <a:t>7.7</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700" dirty="0">
                          <a:effectLst/>
                        </a:rPr>
                        <a:t>11.4</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1" dirty="0">
                          <a:effectLst/>
                        </a:rPr>
                        <a:t>2.3</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altLang="zh-CN" sz="1700" dirty="0">
                          <a:effectLst/>
                        </a:rPr>
                        <a:t>14.6</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0" dirty="0">
                          <a:effectLst/>
                        </a:rPr>
                        <a:t>3.4</a:t>
                      </a:r>
                      <a:endParaRPr lang="en-US" sz="17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1"/>
                  </a:ext>
                </a:extLst>
              </a:tr>
            </a:tbl>
          </a:graphicData>
        </a:graphic>
      </p:graphicFrame>
      <p:sp>
        <p:nvSpPr>
          <p:cNvPr id="5" name="TextBox 4">
            <a:extLst>
              <a:ext uri="{FF2B5EF4-FFF2-40B4-BE49-F238E27FC236}">
                <a16:creationId xmlns:a16="http://schemas.microsoft.com/office/drawing/2014/main" id="{234E0C13-774B-4B6C-8B4C-60DF622B97D8}"/>
              </a:ext>
            </a:extLst>
          </p:cNvPr>
          <p:cNvSpPr txBox="1"/>
          <p:nvPr/>
        </p:nvSpPr>
        <p:spPr>
          <a:xfrm>
            <a:off x="1617343" y="5930529"/>
            <a:ext cx="6442711" cy="622300"/>
          </a:xfrm>
          <a:prstGeom prst="rect">
            <a:avLst/>
          </a:prstGeom>
          <a:solidFill>
            <a:schemeClr val="accent5">
              <a:lumMod val="20000"/>
              <a:lumOff val="80000"/>
            </a:schemeClr>
          </a:solidFill>
        </p:spPr>
        <p:txBody>
          <a:bodyPr vert="horz" lIns="91440" tIns="45720" rIns="91440" bIns="45720" rtlCol="0" anchor="ctr">
            <a:noAutofit/>
          </a:bodyPr>
          <a:lstStyle>
            <a:lvl1pPr defTabSz="914400" eaLnBrk="1" latinLnBrk="0" hangingPunct="1">
              <a:lnSpc>
                <a:spcPct val="90000"/>
              </a:lnSpc>
              <a:buNone/>
              <a:defRPr b="1">
                <a:solidFill>
                  <a:schemeClr val="tx1"/>
                </a:solidFill>
                <a:latin typeface="+mj-lt"/>
                <a:ea typeface="+mj-ea"/>
                <a:cs typeface="+mj-cs"/>
              </a:defRPr>
            </a:lvl1pPr>
          </a:lstStyle>
          <a:p>
            <a:pPr algn="ctr">
              <a:spcBef>
                <a:spcPts val="0"/>
              </a:spcBef>
              <a:spcAft>
                <a:spcPts val="0"/>
              </a:spcAft>
            </a:pPr>
            <a:r>
              <a:rPr lang="en-US" sz="2100" b="0" dirty="0">
                <a:solidFill>
                  <a:schemeClr val="dk1"/>
                </a:solidFill>
                <a:latin typeface="+mn-lt"/>
                <a:ea typeface="+mn-ea"/>
                <a:cs typeface="+mn-cs"/>
              </a:rPr>
              <a:t>Design Average Flow: 52 mgd</a:t>
            </a:r>
          </a:p>
          <a:p>
            <a:pPr algn="ctr">
              <a:spcBef>
                <a:spcPts val="0"/>
              </a:spcBef>
              <a:spcAft>
                <a:spcPts val="0"/>
              </a:spcAft>
            </a:pPr>
            <a:r>
              <a:rPr lang="en-US" sz="2100" b="0" dirty="0">
                <a:solidFill>
                  <a:schemeClr val="dk1"/>
                </a:solidFill>
                <a:latin typeface="+mn-lt"/>
                <a:ea typeface="+mn-ea"/>
                <a:cs typeface="+mn-cs"/>
              </a:rPr>
              <a:t>Design Maximum Flow: 110 MGD </a:t>
            </a:r>
          </a:p>
        </p:txBody>
      </p:sp>
    </p:spTree>
    <p:extLst>
      <p:ext uri="{BB962C8B-B14F-4D97-AF65-F5344CB8AC3E}">
        <p14:creationId xmlns:p14="http://schemas.microsoft.com/office/powerpoint/2010/main" val="352865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978771" y="234495"/>
            <a:ext cx="8062359" cy="1042044"/>
          </a:xfrm>
        </p:spPr>
        <p:txBody>
          <a:bodyPr/>
          <a:lstStyle/>
          <a:p>
            <a:r>
              <a:rPr lang="en-US" dirty="0"/>
              <a:t>Kirie WRP Plant Influent Characteristics</a:t>
            </a:r>
            <a:br>
              <a:rPr lang="en-US" dirty="0"/>
            </a:b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01455969"/>
              </p:ext>
            </p:extLst>
          </p:nvPr>
        </p:nvGraphicFramePr>
        <p:xfrm>
          <a:off x="845820" y="1813792"/>
          <a:ext cx="7543800" cy="4402172"/>
        </p:xfrm>
        <a:graphic>
          <a:graphicData uri="http://schemas.openxmlformats.org/drawingml/2006/table">
            <a:tbl>
              <a:tblPr firstRow="1" firstCol="1" bandRow="1">
                <a:tableStyleId>{5C22544A-7EE6-4342-B048-85BDC9FD1C3A}</a:tableStyleId>
              </a:tblPr>
              <a:tblGrid>
                <a:gridCol w="1869639">
                  <a:extLst>
                    <a:ext uri="{9D8B030D-6E8A-4147-A177-3AD203B41FA5}">
                      <a16:colId xmlns:a16="http://schemas.microsoft.com/office/drawing/2014/main" val="20000"/>
                    </a:ext>
                  </a:extLst>
                </a:gridCol>
                <a:gridCol w="1209138">
                  <a:extLst>
                    <a:ext uri="{9D8B030D-6E8A-4147-A177-3AD203B41FA5}">
                      <a16:colId xmlns:a16="http://schemas.microsoft.com/office/drawing/2014/main" val="20001"/>
                    </a:ext>
                  </a:extLst>
                </a:gridCol>
                <a:gridCol w="1370268">
                  <a:extLst>
                    <a:ext uri="{9D8B030D-6E8A-4147-A177-3AD203B41FA5}">
                      <a16:colId xmlns:a16="http://schemas.microsoft.com/office/drawing/2014/main" val="20002"/>
                    </a:ext>
                  </a:extLst>
                </a:gridCol>
                <a:gridCol w="1536724">
                  <a:extLst>
                    <a:ext uri="{9D8B030D-6E8A-4147-A177-3AD203B41FA5}">
                      <a16:colId xmlns:a16="http://schemas.microsoft.com/office/drawing/2014/main" val="20003"/>
                    </a:ext>
                  </a:extLst>
                </a:gridCol>
                <a:gridCol w="1558031">
                  <a:extLst>
                    <a:ext uri="{9D8B030D-6E8A-4147-A177-3AD203B41FA5}">
                      <a16:colId xmlns:a16="http://schemas.microsoft.com/office/drawing/2014/main" val="20004"/>
                    </a:ext>
                  </a:extLst>
                </a:gridCol>
              </a:tblGrid>
              <a:tr h="313066">
                <a:tc gridSpan="5">
                  <a:txBody>
                    <a:bodyPr/>
                    <a:lstStyle/>
                    <a:p>
                      <a:pPr marL="0" marR="0" algn="ctr">
                        <a:spcBef>
                          <a:spcPts val="0"/>
                        </a:spcBef>
                        <a:spcAft>
                          <a:spcPts val="0"/>
                        </a:spcAft>
                      </a:pPr>
                      <a:r>
                        <a:rPr lang="en-US" sz="2100" dirty="0">
                          <a:effectLst/>
                        </a:rPr>
                        <a:t>Concentration, mg/L</a:t>
                      </a:r>
                      <a:endParaRPr lang="en-US" sz="2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13066">
                <a:tc>
                  <a:txBody>
                    <a:bodyPr/>
                    <a:lstStyle/>
                    <a:p>
                      <a:pPr marL="0" marR="0" algn="ctr">
                        <a:spcBef>
                          <a:spcPts val="0"/>
                        </a:spcBef>
                        <a:spcAft>
                          <a:spcPts val="0"/>
                        </a:spcAft>
                      </a:pPr>
                      <a:r>
                        <a:rPr lang="en-US" sz="1700" b="1" kern="1200" dirty="0">
                          <a:solidFill>
                            <a:schemeClr val="lt1"/>
                          </a:solidFill>
                          <a:effectLst/>
                          <a:latin typeface="+mn-lt"/>
                          <a:ea typeface="+mn-ea"/>
                          <a:cs typeface="+mn-cs"/>
                        </a:rPr>
                        <a:t>Parameters</a:t>
                      </a:r>
                    </a:p>
                  </a:txBody>
                  <a:tcPr marL="68580" marR="68580" marT="0" marB="0" anchor="ctr"/>
                </a:tc>
                <a:tc>
                  <a:txBody>
                    <a:bodyPr/>
                    <a:lstStyle/>
                    <a:p>
                      <a:pPr marL="0" marR="0" algn="ctr">
                        <a:spcBef>
                          <a:spcPts val="0"/>
                        </a:spcBef>
                        <a:spcAft>
                          <a:spcPts val="0"/>
                        </a:spcAft>
                      </a:pPr>
                      <a:r>
                        <a:rPr lang="en-US" sz="1700">
                          <a:effectLst/>
                        </a:rPr>
                        <a:t>Min.</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a:effectLst/>
                        </a:rPr>
                        <a:t>Average</a:t>
                      </a:r>
                      <a:endParaRPr lang="en-US" sz="1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effectLst/>
                        </a:rPr>
                        <a:t>Maximum</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err="1">
                          <a:effectLst/>
                        </a:rPr>
                        <a:t>StdDev</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563422">
                <a:tc>
                  <a:txBody>
                    <a:bodyPr/>
                    <a:lstStyle/>
                    <a:p>
                      <a:pPr marL="0" marR="0" algn="ctr">
                        <a:spcBef>
                          <a:spcPts val="0"/>
                        </a:spcBef>
                        <a:spcAft>
                          <a:spcPts val="0"/>
                        </a:spcAft>
                      </a:pPr>
                      <a:r>
                        <a:rPr lang="en-US" sz="1700" dirty="0">
                          <a:effectLst/>
                        </a:rPr>
                        <a:t>BOD</a:t>
                      </a:r>
                      <a:r>
                        <a:rPr lang="en-US" sz="1700" baseline="-25000" dirty="0">
                          <a:effectLst/>
                        </a:rPr>
                        <a:t>5</a:t>
                      </a:r>
                      <a:endParaRPr lang="en-US" sz="1700" baseline="-25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18</a:t>
                      </a:r>
                    </a:p>
                  </a:txBody>
                  <a:tcPr marL="68580" marR="68580" marT="0" marB="0" anchor="ctr"/>
                </a:tc>
                <a:tc>
                  <a:txBody>
                    <a:bodyPr/>
                    <a:lstStyle/>
                    <a:p>
                      <a:pPr marL="0" marR="0" algn="ctr">
                        <a:spcBef>
                          <a:spcPts val="0"/>
                        </a:spcBef>
                        <a:spcAft>
                          <a:spcPts val="0"/>
                        </a:spcAft>
                      </a:pPr>
                      <a:r>
                        <a:rPr lang="en-US" sz="1700" b="0" dirty="0">
                          <a:effectLst/>
                          <a:latin typeface="Times New Roman" panose="02020603050405020304" pitchFamily="18" charset="0"/>
                          <a:ea typeface="Times New Roman" panose="02020603050405020304" pitchFamily="18" charset="0"/>
                          <a:cs typeface="Times New Roman" panose="02020603050405020304" pitchFamily="18" charset="0"/>
                        </a:rPr>
                        <a:t>140</a:t>
                      </a:r>
                    </a:p>
                  </a:txBody>
                  <a:tcPr marL="68580" marR="68580" marT="0" marB="0" anchor="ctr"/>
                </a:tc>
                <a:tc>
                  <a:txBody>
                    <a:bodyPr/>
                    <a:lstStyle/>
                    <a:p>
                      <a:pPr marL="0" marR="0" algn="ctr">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794</a:t>
                      </a:r>
                    </a:p>
                  </a:txBody>
                  <a:tcPr marL="68580" marR="68580" marT="0" marB="0" anchor="ctr"/>
                </a:tc>
                <a:tc>
                  <a:txBody>
                    <a:bodyPr/>
                    <a:lstStyle/>
                    <a:p>
                      <a:pPr marL="0" marR="0" algn="ctr">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164</a:t>
                      </a:r>
                    </a:p>
                  </a:txBody>
                  <a:tcPr marL="68580" marR="68580" marT="0" marB="0" anchor="ctr"/>
                </a:tc>
                <a:extLst>
                  <a:ext uri="{0D108BD9-81ED-4DB2-BD59-A6C34878D82A}">
                    <a16:rowId xmlns:a16="http://schemas.microsoft.com/office/drawing/2014/main" val="10002"/>
                  </a:ext>
                </a:extLst>
              </a:tr>
              <a:tr h="563528">
                <a:tc>
                  <a:txBody>
                    <a:bodyPr/>
                    <a:lstStyle/>
                    <a:p>
                      <a:pPr marL="0" marR="0" algn="ctr">
                        <a:spcBef>
                          <a:spcPts val="0"/>
                        </a:spcBef>
                        <a:spcAft>
                          <a:spcPts val="0"/>
                        </a:spcAft>
                      </a:pPr>
                      <a:r>
                        <a:rPr lang="en-US" sz="1700" dirty="0">
                          <a:effectLst/>
                        </a:rPr>
                        <a:t>SS</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17</a:t>
                      </a:r>
                    </a:p>
                  </a:txBody>
                  <a:tcPr marL="68580" marR="68580" marT="0" marB="0" anchor="ctr"/>
                </a:tc>
                <a:tc>
                  <a:txBody>
                    <a:bodyPr/>
                    <a:lstStyle/>
                    <a:p>
                      <a:pPr marL="0" marR="0" algn="ctr">
                        <a:spcBef>
                          <a:spcPts val="0"/>
                        </a:spcBef>
                        <a:spcAft>
                          <a:spcPts val="0"/>
                        </a:spcAft>
                      </a:pPr>
                      <a:r>
                        <a:rPr lang="en-US" sz="1700" b="0" dirty="0">
                          <a:effectLst/>
                          <a:latin typeface="Times New Roman" panose="02020603050405020304" pitchFamily="18" charset="0"/>
                          <a:ea typeface="Times New Roman" panose="02020603050405020304" pitchFamily="18" charset="0"/>
                          <a:cs typeface="Times New Roman" panose="02020603050405020304" pitchFamily="18" charset="0"/>
                        </a:rPr>
                        <a:t>161</a:t>
                      </a:r>
                    </a:p>
                  </a:txBody>
                  <a:tcPr marL="68580" marR="68580" marT="0" marB="0" anchor="ctr"/>
                </a:tc>
                <a:tc>
                  <a:txBody>
                    <a:bodyPr/>
                    <a:lstStyle/>
                    <a:p>
                      <a:pPr marL="0" marR="0" algn="ctr">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1800</a:t>
                      </a:r>
                    </a:p>
                  </a:txBody>
                  <a:tcPr marL="68580" marR="68580" marT="0" marB="0" anchor="ctr"/>
                </a:tc>
                <a:tc>
                  <a:txBody>
                    <a:bodyPr/>
                    <a:lstStyle/>
                    <a:p>
                      <a:pPr marL="0" marR="0" algn="ctr">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111</a:t>
                      </a:r>
                    </a:p>
                  </a:txBody>
                  <a:tcPr marL="68580" marR="68580" marT="0" marB="0" anchor="ctr"/>
                </a:tc>
                <a:extLst>
                  <a:ext uri="{0D108BD9-81ED-4DB2-BD59-A6C34878D82A}">
                    <a16:rowId xmlns:a16="http://schemas.microsoft.com/office/drawing/2014/main" val="10003"/>
                  </a:ext>
                </a:extLst>
              </a:tr>
              <a:tr h="532790">
                <a:tc>
                  <a:txBody>
                    <a:bodyPr/>
                    <a:lstStyle/>
                    <a:p>
                      <a:pPr marL="0" marR="0" algn="ctr">
                        <a:spcBef>
                          <a:spcPts val="0"/>
                        </a:spcBef>
                        <a:spcAft>
                          <a:spcPts val="0"/>
                        </a:spcAft>
                      </a:pPr>
                      <a:r>
                        <a:rPr lang="en-US" sz="1700" dirty="0">
                          <a:effectLst/>
                        </a:rPr>
                        <a:t>Ammonia-N</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2.1</a:t>
                      </a:r>
                    </a:p>
                  </a:txBody>
                  <a:tcPr marL="68580" marR="68580" marT="0" marB="0" anchor="ctr"/>
                </a:tc>
                <a:tc>
                  <a:txBody>
                    <a:bodyPr/>
                    <a:lstStyle/>
                    <a:p>
                      <a:pPr marL="0" marR="0" algn="ctr">
                        <a:spcBef>
                          <a:spcPts val="0"/>
                        </a:spcBef>
                        <a:spcAft>
                          <a:spcPts val="0"/>
                        </a:spcAft>
                      </a:pPr>
                      <a:r>
                        <a:rPr lang="en-US" sz="1700" b="0" dirty="0">
                          <a:effectLst/>
                          <a:latin typeface="Times New Roman" panose="02020603050405020304" pitchFamily="18" charset="0"/>
                          <a:ea typeface="Times New Roman" panose="02020603050405020304" pitchFamily="18" charset="0"/>
                          <a:cs typeface="Times New Roman" panose="02020603050405020304" pitchFamily="18" charset="0"/>
                        </a:rPr>
                        <a:t>15.3</a:t>
                      </a:r>
                    </a:p>
                  </a:txBody>
                  <a:tcPr marL="68580" marR="68580" marT="0" marB="0" anchor="ctr"/>
                </a:tc>
                <a:tc>
                  <a:txBody>
                    <a:bodyPr/>
                    <a:lstStyle/>
                    <a:p>
                      <a:pPr marL="0" marR="0" algn="ctr">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33.1</a:t>
                      </a:r>
                    </a:p>
                  </a:txBody>
                  <a:tcPr marL="68580" marR="68580" marT="0" marB="0" anchor="ctr"/>
                </a:tc>
                <a:tc>
                  <a:txBody>
                    <a:bodyPr/>
                    <a:lstStyle/>
                    <a:p>
                      <a:pPr marL="0" marR="0" algn="ctr">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5.6</a:t>
                      </a:r>
                    </a:p>
                  </a:txBody>
                  <a:tcPr marL="68580" marR="68580" marT="0" marB="0" anchor="ctr"/>
                </a:tc>
                <a:extLst>
                  <a:ext uri="{0D108BD9-81ED-4DB2-BD59-A6C34878D82A}">
                    <a16:rowId xmlns:a16="http://schemas.microsoft.com/office/drawing/2014/main" val="10004"/>
                  </a:ext>
                </a:extLst>
              </a:tr>
              <a:tr h="502052">
                <a:tc>
                  <a:txBody>
                    <a:bodyPr/>
                    <a:lstStyle/>
                    <a:p>
                      <a:pPr marL="0" marR="0" algn="ctr">
                        <a:spcBef>
                          <a:spcPts val="0"/>
                        </a:spcBef>
                        <a:spcAft>
                          <a:spcPts val="0"/>
                        </a:spcAft>
                      </a:pPr>
                      <a:r>
                        <a:rPr lang="en-US" sz="1700" dirty="0">
                          <a:effectLst/>
                        </a:rPr>
                        <a:t>TKN</a:t>
                      </a:r>
                      <a:endParaRPr lang="en-US" sz="1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6.0</a:t>
                      </a:r>
                    </a:p>
                  </a:txBody>
                  <a:tcPr marL="68580" marR="68580" marT="0" marB="0" anchor="ctr"/>
                </a:tc>
                <a:tc>
                  <a:txBody>
                    <a:bodyPr/>
                    <a:lstStyle/>
                    <a:p>
                      <a:pPr marL="0" marR="0" algn="ctr">
                        <a:spcBef>
                          <a:spcPts val="0"/>
                        </a:spcBef>
                        <a:spcAft>
                          <a:spcPts val="0"/>
                        </a:spcAft>
                      </a:pPr>
                      <a:r>
                        <a:rPr lang="en-US" sz="1700" b="0" dirty="0">
                          <a:effectLst/>
                          <a:latin typeface="Times New Roman" panose="02020603050405020304" pitchFamily="18" charset="0"/>
                          <a:ea typeface="Times New Roman" panose="02020603050405020304" pitchFamily="18" charset="0"/>
                          <a:cs typeface="Times New Roman" panose="02020603050405020304" pitchFamily="18" charset="0"/>
                        </a:rPr>
                        <a:t>27</a:t>
                      </a:r>
                    </a:p>
                  </a:txBody>
                  <a:tcPr marL="68580" marR="68580" marT="0" marB="0" anchor="ctr"/>
                </a:tc>
                <a:tc>
                  <a:txBody>
                    <a:bodyPr/>
                    <a:lstStyle/>
                    <a:p>
                      <a:pPr marL="0" marR="0" algn="ctr">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142</a:t>
                      </a:r>
                    </a:p>
                  </a:txBody>
                  <a:tcPr marL="68580" marR="68580" marT="0" marB="0" anchor="ctr"/>
                </a:tc>
                <a:tc>
                  <a:txBody>
                    <a:bodyPr/>
                    <a:lstStyle/>
                    <a:p>
                      <a:pPr marL="0" marR="0" algn="ctr">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12</a:t>
                      </a:r>
                    </a:p>
                  </a:txBody>
                  <a:tcPr marL="68580" marR="68580" marT="0" marB="0" anchor="ctr"/>
                </a:tc>
                <a:extLst>
                  <a:ext uri="{0D108BD9-81ED-4DB2-BD59-A6C34878D82A}">
                    <a16:rowId xmlns:a16="http://schemas.microsoft.com/office/drawing/2014/main" val="10005"/>
                  </a:ext>
                </a:extLst>
              </a:tr>
              <a:tr h="462344">
                <a:tc>
                  <a:txBody>
                    <a:bodyPr/>
                    <a:lstStyle/>
                    <a:p>
                      <a:pPr marL="0" marR="0" algn="ctr">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TP</a:t>
                      </a:r>
                    </a:p>
                  </a:txBody>
                  <a:tcPr marL="68580" marR="68580" marT="0" marB="0" anchor="ctr"/>
                </a:tc>
                <a:tc>
                  <a:txBody>
                    <a:bodyPr/>
                    <a:lstStyle/>
                    <a:p>
                      <a:pPr marL="0" marR="0" algn="ctr">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0.5</a:t>
                      </a:r>
                    </a:p>
                  </a:txBody>
                  <a:tcPr marL="68580" marR="68580" marT="0" marB="0" anchor="ctr"/>
                </a:tc>
                <a:tc>
                  <a:txBody>
                    <a:bodyPr/>
                    <a:lstStyle/>
                    <a:p>
                      <a:pPr marL="0" marR="0" algn="ctr">
                        <a:spcBef>
                          <a:spcPts val="0"/>
                        </a:spcBef>
                        <a:spcAft>
                          <a:spcPts val="0"/>
                        </a:spcAft>
                      </a:pPr>
                      <a:r>
                        <a:rPr lang="en-US" sz="1700" b="0" dirty="0">
                          <a:effectLst/>
                          <a:latin typeface="Times New Roman" panose="02020603050405020304" pitchFamily="18" charset="0"/>
                          <a:ea typeface="Times New Roman" panose="02020603050405020304" pitchFamily="18" charset="0"/>
                          <a:cs typeface="Times New Roman" panose="02020603050405020304" pitchFamily="18" charset="0"/>
                        </a:rPr>
                        <a:t>3.93</a:t>
                      </a:r>
                    </a:p>
                  </a:txBody>
                  <a:tcPr marL="68580" marR="68580" marT="0" marB="0" anchor="ctr"/>
                </a:tc>
                <a:tc>
                  <a:txBody>
                    <a:bodyPr/>
                    <a:lstStyle/>
                    <a:p>
                      <a:pPr marL="0" marR="0" algn="ctr">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27.96</a:t>
                      </a:r>
                    </a:p>
                  </a:txBody>
                  <a:tcPr marL="68580" marR="68580" marT="0" marB="0" anchor="ctr"/>
                </a:tc>
                <a:tc>
                  <a:txBody>
                    <a:bodyPr/>
                    <a:lstStyle/>
                    <a:p>
                      <a:pPr marL="0" marR="0" algn="ctr">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2.36</a:t>
                      </a:r>
                    </a:p>
                  </a:txBody>
                  <a:tcPr marL="68580" marR="68580" marT="0" marB="0" anchor="ctr"/>
                </a:tc>
                <a:extLst>
                  <a:ext uri="{0D108BD9-81ED-4DB2-BD59-A6C34878D82A}">
                    <a16:rowId xmlns:a16="http://schemas.microsoft.com/office/drawing/2014/main" val="10006"/>
                  </a:ext>
                </a:extLst>
              </a:tr>
              <a:tr h="572465">
                <a:tc>
                  <a:txBody>
                    <a:bodyPr/>
                    <a:lstStyle/>
                    <a:p>
                      <a:pPr marL="0" marR="0" algn="ctr">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Sol-P</a:t>
                      </a:r>
                    </a:p>
                  </a:txBody>
                  <a:tcPr marL="68580" marR="68580" marT="0" marB="0" anchor="ctr"/>
                </a:tc>
                <a:tc>
                  <a:txBody>
                    <a:bodyPr/>
                    <a:lstStyle/>
                    <a:p>
                      <a:pPr marL="0" marR="0" algn="ctr">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0.29</a:t>
                      </a:r>
                    </a:p>
                  </a:txBody>
                  <a:tcPr marL="68580" marR="68580" marT="0" marB="0" anchor="ctr"/>
                </a:tc>
                <a:tc>
                  <a:txBody>
                    <a:bodyPr/>
                    <a:lstStyle/>
                    <a:p>
                      <a:pPr marL="0" marR="0" algn="ctr">
                        <a:spcBef>
                          <a:spcPts val="0"/>
                        </a:spcBef>
                        <a:spcAft>
                          <a:spcPts val="0"/>
                        </a:spcAft>
                      </a:pPr>
                      <a:r>
                        <a:rPr lang="en-US" sz="1700" b="0" dirty="0">
                          <a:effectLst/>
                          <a:latin typeface="Times New Roman" panose="02020603050405020304" pitchFamily="18" charset="0"/>
                          <a:ea typeface="Times New Roman" panose="02020603050405020304" pitchFamily="18" charset="0"/>
                          <a:cs typeface="Times New Roman" panose="02020603050405020304" pitchFamily="18" charset="0"/>
                        </a:rPr>
                        <a:t>1.83</a:t>
                      </a:r>
                    </a:p>
                  </a:txBody>
                  <a:tcPr marL="68580" marR="68580" marT="0" marB="0" anchor="ctr"/>
                </a:tc>
                <a:tc>
                  <a:txBody>
                    <a:bodyPr/>
                    <a:lstStyle/>
                    <a:p>
                      <a:pPr marL="0" marR="0" algn="ctr">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3.66</a:t>
                      </a:r>
                    </a:p>
                  </a:txBody>
                  <a:tcPr marL="68580" marR="68580" marT="0" marB="0" anchor="ctr"/>
                </a:tc>
                <a:tc>
                  <a:txBody>
                    <a:bodyPr/>
                    <a:lstStyle/>
                    <a:p>
                      <a:pPr marL="0" marR="0" algn="ctr">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0.74</a:t>
                      </a:r>
                    </a:p>
                  </a:txBody>
                  <a:tcPr marL="68580" marR="68580" marT="0" marB="0" anchor="ctr"/>
                </a:tc>
                <a:extLst>
                  <a:ext uri="{0D108BD9-81ED-4DB2-BD59-A6C34878D82A}">
                    <a16:rowId xmlns:a16="http://schemas.microsoft.com/office/drawing/2014/main" val="10007"/>
                  </a:ext>
                </a:extLst>
              </a:tr>
              <a:tr h="572465">
                <a:tc>
                  <a:txBody>
                    <a:bodyPr/>
                    <a:lstStyle/>
                    <a:p>
                      <a:pPr marL="0" marR="0" algn="ctr">
                        <a:spcBef>
                          <a:spcPts val="0"/>
                        </a:spcBef>
                        <a:spcAft>
                          <a:spcPts val="0"/>
                        </a:spcAft>
                      </a:pP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BOD</a:t>
                      </a:r>
                      <a:r>
                        <a:rPr lang="en-US" sz="1700" baseline="-25000" dirty="0">
                          <a:effectLst/>
                          <a:latin typeface="Times New Roman" panose="02020603050405020304" pitchFamily="18" charset="0"/>
                          <a:ea typeface="Times New Roman" panose="02020603050405020304" pitchFamily="18" charset="0"/>
                          <a:cs typeface="Times New Roman" panose="02020603050405020304" pitchFamily="18" charset="0"/>
                        </a:rPr>
                        <a:t>5</a:t>
                      </a:r>
                      <a:r>
                        <a:rPr lang="en-US" sz="1700" dirty="0">
                          <a:effectLst/>
                          <a:latin typeface="Times New Roman" panose="02020603050405020304" pitchFamily="18" charset="0"/>
                          <a:ea typeface="Times New Roman" panose="02020603050405020304" pitchFamily="18" charset="0"/>
                          <a:cs typeface="Times New Roman" panose="02020603050405020304" pitchFamily="18" charset="0"/>
                        </a:rPr>
                        <a:t>/TP</a:t>
                      </a:r>
                    </a:p>
                  </a:txBody>
                  <a:tcPr marL="68580" marR="68580" marT="0" marB="0" anchor="ctr"/>
                </a:tc>
                <a:tc>
                  <a:txBody>
                    <a:bodyPr/>
                    <a:lstStyle/>
                    <a:p>
                      <a:pPr marL="0" marR="0" algn="ctr">
                        <a:spcBef>
                          <a:spcPts val="0"/>
                        </a:spcBef>
                        <a:spcAft>
                          <a:spcPts val="0"/>
                        </a:spcAft>
                      </a:pPr>
                      <a:r>
                        <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68580" marR="68580" marT="0" marB="0" anchor="ctr"/>
                </a:tc>
                <a:tc>
                  <a:txBody>
                    <a:bodyPr/>
                    <a:lstStyle/>
                    <a:p>
                      <a:pPr marL="0" marR="0" algn="ctr">
                        <a:spcBef>
                          <a:spcPts val="0"/>
                        </a:spcBef>
                        <a:spcAft>
                          <a:spcPts val="0"/>
                        </a:spcAft>
                      </a:pPr>
                      <a:r>
                        <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rPr>
                        <a:t>36.8</a:t>
                      </a:r>
                    </a:p>
                  </a:txBody>
                  <a:tcPr marL="68580" marR="68580" marT="0" marB="0" anchor="ctr"/>
                </a:tc>
                <a:tc>
                  <a:txBody>
                    <a:bodyPr/>
                    <a:lstStyle/>
                    <a:p>
                      <a:pPr marL="0" marR="0" algn="ctr">
                        <a:spcBef>
                          <a:spcPts val="0"/>
                        </a:spcBef>
                        <a:spcAft>
                          <a:spcPts val="0"/>
                        </a:spcAft>
                      </a:pPr>
                      <a:r>
                        <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rPr>
                        <a:t>262</a:t>
                      </a:r>
                    </a:p>
                  </a:txBody>
                  <a:tcPr marL="68580" marR="68580" marT="0" marB="0" anchor="ctr"/>
                </a:tc>
                <a:tc>
                  <a:txBody>
                    <a:bodyPr/>
                    <a:lstStyle/>
                    <a:p>
                      <a:pPr marL="0" marR="0" algn="ctr">
                        <a:spcBef>
                          <a:spcPts val="0"/>
                        </a:spcBef>
                        <a:spcAft>
                          <a:spcPts val="0"/>
                        </a:spcAft>
                      </a:pPr>
                      <a:r>
                        <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rPr>
                        <a:t>15.6</a:t>
                      </a:r>
                    </a:p>
                  </a:txBody>
                  <a:tcPr marL="68580" marR="68580" marT="0" marB="0"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42842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914401" y="234495"/>
            <a:ext cx="8229600" cy="1042044"/>
          </a:xfrm>
        </p:spPr>
        <p:txBody>
          <a:bodyPr/>
          <a:lstStyle/>
          <a:p>
            <a:r>
              <a:rPr lang="en-US" dirty="0"/>
              <a:t>NPDES Permit - Current vs. Future (Draft)</a:t>
            </a:r>
          </a:p>
        </p:txBody>
      </p:sp>
      <p:graphicFrame>
        <p:nvGraphicFramePr>
          <p:cNvPr id="5" name="Table 4"/>
          <p:cNvGraphicFramePr>
            <a:graphicFrameLocks noGrp="1"/>
          </p:cNvGraphicFramePr>
          <p:nvPr>
            <p:extLst>
              <p:ext uri="{D42A27DB-BD31-4B8C-83A1-F6EECF244321}">
                <p14:modId xmlns:p14="http://schemas.microsoft.com/office/powerpoint/2010/main" val="1499162029"/>
              </p:ext>
            </p:extLst>
          </p:nvPr>
        </p:nvGraphicFramePr>
        <p:xfrm>
          <a:off x="263012" y="1497304"/>
          <a:ext cx="8382001" cy="2885509"/>
        </p:xfrm>
        <a:graphic>
          <a:graphicData uri="http://schemas.openxmlformats.org/drawingml/2006/table">
            <a:tbl>
              <a:tblPr firstRow="1" firstCol="1" bandRow="1">
                <a:tableStyleId>{5C22544A-7EE6-4342-B048-85BDC9FD1C3A}</a:tableStyleId>
              </a:tblPr>
              <a:tblGrid>
                <a:gridCol w="2926688">
                  <a:extLst>
                    <a:ext uri="{9D8B030D-6E8A-4147-A177-3AD203B41FA5}">
                      <a16:colId xmlns:a16="http://schemas.microsoft.com/office/drawing/2014/main" val="20000"/>
                    </a:ext>
                  </a:extLst>
                </a:gridCol>
                <a:gridCol w="1872719">
                  <a:extLst>
                    <a:ext uri="{9D8B030D-6E8A-4147-A177-3AD203B41FA5}">
                      <a16:colId xmlns:a16="http://schemas.microsoft.com/office/drawing/2014/main" val="20001"/>
                    </a:ext>
                  </a:extLst>
                </a:gridCol>
                <a:gridCol w="1791297">
                  <a:extLst>
                    <a:ext uri="{9D8B030D-6E8A-4147-A177-3AD203B41FA5}">
                      <a16:colId xmlns:a16="http://schemas.microsoft.com/office/drawing/2014/main" val="20002"/>
                    </a:ext>
                  </a:extLst>
                </a:gridCol>
                <a:gridCol w="1791297">
                  <a:extLst>
                    <a:ext uri="{9D8B030D-6E8A-4147-A177-3AD203B41FA5}">
                      <a16:colId xmlns:a16="http://schemas.microsoft.com/office/drawing/2014/main" val="20003"/>
                    </a:ext>
                  </a:extLst>
                </a:gridCol>
              </a:tblGrid>
              <a:tr h="321517">
                <a:tc>
                  <a:txBody>
                    <a:bodyPr/>
                    <a:lstStyle/>
                    <a:p>
                      <a:pPr marL="0" marR="0">
                        <a:spcBef>
                          <a:spcPts val="0"/>
                        </a:spcBef>
                        <a:spcAft>
                          <a:spcPts val="0"/>
                        </a:spcAft>
                      </a:pPr>
                      <a:r>
                        <a:rPr lang="en-US" sz="1700" b="0" dirty="0">
                          <a:effectLst/>
                        </a:rPr>
                        <a:t> </a:t>
                      </a:r>
                      <a:endParaRPr lang="en-US" sz="17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gridSpan="3">
                  <a:txBody>
                    <a:bodyPr/>
                    <a:lstStyle/>
                    <a:p>
                      <a:pPr marL="0" marR="0" algn="ctr">
                        <a:spcBef>
                          <a:spcPts val="0"/>
                        </a:spcBef>
                        <a:spcAft>
                          <a:spcPts val="0"/>
                        </a:spcAft>
                      </a:pPr>
                      <a:r>
                        <a:rPr lang="en-US" sz="2000" b="1" dirty="0">
                          <a:effectLst/>
                        </a:rPr>
                        <a:t>Concentration Limits (mg/L)</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98553">
                <a:tc>
                  <a:txBody>
                    <a:bodyPr/>
                    <a:lstStyle/>
                    <a:p>
                      <a:pPr marL="0" marR="0">
                        <a:spcBef>
                          <a:spcPts val="0"/>
                        </a:spcBef>
                        <a:spcAft>
                          <a:spcPts val="0"/>
                        </a:spcAft>
                      </a:pPr>
                      <a:r>
                        <a:rPr lang="en-US" sz="1700" b="1" dirty="0">
                          <a:effectLst/>
                        </a:rPr>
                        <a:t>Parameter</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0">
                          <a:effectLst/>
                        </a:rPr>
                        <a:t>Monthly Average </a:t>
                      </a:r>
                      <a:endParaRPr lang="en-US" sz="17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0">
                          <a:effectLst/>
                        </a:rPr>
                        <a:t>Weekly Average</a:t>
                      </a:r>
                      <a:endParaRPr lang="en-US" sz="17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0" dirty="0">
                          <a:effectLst/>
                        </a:rPr>
                        <a:t>Daily Maximum</a:t>
                      </a:r>
                      <a:endParaRPr lang="en-US" sz="17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320499">
                <a:tc>
                  <a:txBody>
                    <a:bodyPr/>
                    <a:lstStyle/>
                    <a:p>
                      <a:pPr marL="0" marR="0">
                        <a:spcBef>
                          <a:spcPts val="0"/>
                        </a:spcBef>
                        <a:spcAft>
                          <a:spcPts val="0"/>
                        </a:spcAft>
                      </a:pPr>
                      <a:r>
                        <a:rPr lang="en-US" sz="1700" b="1" dirty="0">
                          <a:effectLst/>
                        </a:rPr>
                        <a:t>CBOD</a:t>
                      </a:r>
                      <a:r>
                        <a:rPr lang="en-US" sz="1700" b="1" baseline="-25000" dirty="0">
                          <a:effectLst/>
                        </a:rPr>
                        <a:t>5</a:t>
                      </a:r>
                      <a:r>
                        <a:rPr lang="en-US" sz="1700" b="1" baseline="30000" dirty="0">
                          <a:effectLst/>
                        </a:rPr>
                        <a:t>1</a:t>
                      </a:r>
                      <a:endParaRPr lang="en-US" sz="1700" b="1" baseline="30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0" dirty="0">
                          <a:effectLst/>
                        </a:rPr>
                        <a:t>4</a:t>
                      </a:r>
                      <a:endParaRPr lang="en-US" sz="17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0">
                          <a:effectLst/>
                        </a:rPr>
                        <a:t> </a:t>
                      </a:r>
                      <a:endParaRPr lang="en-US" sz="17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0">
                          <a:effectLst/>
                        </a:rPr>
                        <a:t>20</a:t>
                      </a:r>
                      <a:endParaRPr lang="en-US" sz="17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08630">
                <a:tc>
                  <a:txBody>
                    <a:bodyPr/>
                    <a:lstStyle/>
                    <a:p>
                      <a:pPr marL="0" marR="0">
                        <a:spcBef>
                          <a:spcPts val="0"/>
                        </a:spcBef>
                        <a:spcAft>
                          <a:spcPts val="0"/>
                        </a:spcAft>
                      </a:pPr>
                      <a:r>
                        <a:rPr lang="en-US" sz="1700" b="1" dirty="0">
                          <a:effectLst/>
                        </a:rPr>
                        <a:t>Suspended Solids</a:t>
                      </a:r>
                      <a:endParaRPr lang="en-US" sz="17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0" dirty="0">
                          <a:effectLst/>
                        </a:rPr>
                        <a:t>5</a:t>
                      </a:r>
                      <a:endParaRPr lang="en-US" sz="17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0">
                          <a:effectLst/>
                        </a:rPr>
                        <a:t> </a:t>
                      </a:r>
                      <a:endParaRPr lang="en-US" sz="17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0">
                          <a:effectLst/>
                        </a:rPr>
                        <a:t>24</a:t>
                      </a:r>
                      <a:endParaRPr lang="en-US" sz="17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96758">
                <a:tc>
                  <a:txBody>
                    <a:bodyPr/>
                    <a:lstStyle/>
                    <a:p>
                      <a:pPr marL="0" marR="0">
                        <a:spcBef>
                          <a:spcPts val="0"/>
                        </a:spcBef>
                        <a:spcAft>
                          <a:spcPts val="0"/>
                        </a:spcAft>
                      </a:pPr>
                      <a:r>
                        <a:rPr lang="en-US" sz="1700" b="1">
                          <a:effectLst/>
                        </a:rPr>
                        <a:t>Ammonia Nitrogen as N</a:t>
                      </a:r>
                      <a:endParaRPr lang="en-US" sz="17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0" dirty="0">
                          <a:solidFill>
                            <a:schemeClr val="tx1"/>
                          </a:solidFill>
                          <a:effectLst/>
                        </a:rPr>
                        <a:t> </a:t>
                      </a:r>
                      <a:endParaRPr lang="en-US" sz="17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0" dirty="0">
                          <a:effectLst/>
                        </a:rPr>
                        <a:t> </a:t>
                      </a:r>
                      <a:endParaRPr lang="en-US" sz="17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0">
                          <a:effectLst/>
                        </a:rPr>
                        <a:t> </a:t>
                      </a:r>
                      <a:endParaRPr lang="en-US" sz="17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84888">
                <a:tc>
                  <a:txBody>
                    <a:bodyPr/>
                    <a:lstStyle/>
                    <a:p>
                      <a:pPr marL="0" marR="0" indent="304800">
                        <a:spcBef>
                          <a:spcPts val="0"/>
                        </a:spcBef>
                        <a:spcAft>
                          <a:spcPts val="0"/>
                        </a:spcAft>
                      </a:pPr>
                      <a:r>
                        <a:rPr lang="en-US" sz="1700" b="1">
                          <a:effectLst/>
                        </a:rPr>
                        <a:t>March-May/Sept.-Oct.</a:t>
                      </a:r>
                      <a:endParaRPr lang="en-US" sz="17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solidFill>
                            <a:schemeClr val="tx1"/>
                          </a:solidFill>
                          <a:effectLst/>
                        </a:rPr>
                        <a:t>2.1</a:t>
                      </a:r>
                      <a:endParaRPr lang="en-US" sz="17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strike="sngStrike" baseline="0" dirty="0">
                          <a:solidFill>
                            <a:schemeClr val="tx1"/>
                          </a:solidFill>
                          <a:effectLst/>
                        </a:rPr>
                        <a:t>5.3 </a:t>
                      </a:r>
                      <a:r>
                        <a:rPr lang="en-US" sz="1700" dirty="0">
                          <a:solidFill>
                            <a:srgbClr val="FF0000"/>
                          </a:solidFill>
                          <a:effectLst/>
                        </a:rPr>
                        <a:t>5.2</a:t>
                      </a:r>
                      <a:endParaRPr lang="en-US" sz="17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0" dirty="0">
                          <a:effectLst/>
                          <a:latin typeface="Times New Roman" panose="02020603050405020304" pitchFamily="18" charset="0"/>
                          <a:ea typeface="Times New Roman" panose="02020603050405020304" pitchFamily="18" charset="0"/>
                          <a:cs typeface="Times New Roman" panose="02020603050405020304" pitchFamily="18" charset="0"/>
                        </a:rPr>
                        <a:t>7.8</a:t>
                      </a:r>
                    </a:p>
                  </a:txBody>
                  <a:tcPr marL="68580" marR="68580" marT="0" marB="0" anchor="ctr"/>
                </a:tc>
                <a:extLst>
                  <a:ext uri="{0D108BD9-81ED-4DB2-BD59-A6C34878D82A}">
                    <a16:rowId xmlns:a16="http://schemas.microsoft.com/office/drawing/2014/main" val="10005"/>
                  </a:ext>
                </a:extLst>
              </a:tr>
              <a:tr h="284888">
                <a:tc>
                  <a:txBody>
                    <a:bodyPr/>
                    <a:lstStyle/>
                    <a:p>
                      <a:pPr marL="0" marR="0" indent="304800">
                        <a:spcBef>
                          <a:spcPts val="0"/>
                        </a:spcBef>
                        <a:spcAft>
                          <a:spcPts val="0"/>
                        </a:spcAft>
                      </a:pPr>
                      <a:r>
                        <a:rPr lang="en-US" sz="1700" b="1">
                          <a:effectLst/>
                        </a:rPr>
                        <a:t>June-August</a:t>
                      </a:r>
                      <a:endParaRPr lang="en-US" sz="17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solidFill>
                            <a:schemeClr val="tx1"/>
                          </a:solidFill>
                          <a:effectLst/>
                        </a:rPr>
                        <a:t>1.6</a:t>
                      </a:r>
                      <a:endParaRPr lang="en-US" sz="17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solidFill>
                            <a:schemeClr val="tx1"/>
                          </a:solidFill>
                          <a:effectLst/>
                        </a:rPr>
                        <a:t>4.0</a:t>
                      </a:r>
                      <a:endParaRPr lang="en-US" sz="17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0" dirty="0">
                          <a:effectLst/>
                          <a:latin typeface="Times New Roman" panose="02020603050405020304" pitchFamily="18" charset="0"/>
                          <a:ea typeface="Times New Roman" panose="02020603050405020304" pitchFamily="18" charset="0"/>
                          <a:cs typeface="Times New Roman" panose="02020603050405020304" pitchFamily="18" charset="0"/>
                        </a:rPr>
                        <a:t>11.1</a:t>
                      </a:r>
                    </a:p>
                  </a:txBody>
                  <a:tcPr marL="68580" marR="68580" marT="0" marB="0" anchor="ctr"/>
                </a:tc>
                <a:extLst>
                  <a:ext uri="{0D108BD9-81ED-4DB2-BD59-A6C34878D82A}">
                    <a16:rowId xmlns:a16="http://schemas.microsoft.com/office/drawing/2014/main" val="10006"/>
                  </a:ext>
                </a:extLst>
              </a:tr>
              <a:tr h="284888">
                <a:tc>
                  <a:txBody>
                    <a:bodyPr/>
                    <a:lstStyle/>
                    <a:p>
                      <a:pPr marL="0" marR="0" indent="304800">
                        <a:spcBef>
                          <a:spcPts val="0"/>
                        </a:spcBef>
                        <a:spcAft>
                          <a:spcPts val="0"/>
                        </a:spcAft>
                      </a:pPr>
                      <a:r>
                        <a:rPr lang="en-US" sz="1700" b="1">
                          <a:effectLst/>
                        </a:rPr>
                        <a:t>Nov.-Feb.</a:t>
                      </a:r>
                      <a:endParaRPr lang="en-US" sz="17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0" dirty="0">
                          <a:effectLst/>
                        </a:rPr>
                        <a:t>4.0</a:t>
                      </a:r>
                      <a:endParaRPr lang="en-US" sz="17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0" dirty="0">
                          <a:effectLst/>
                        </a:rPr>
                        <a:t>-</a:t>
                      </a:r>
                      <a:endParaRPr lang="en-US" sz="17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0" dirty="0">
                          <a:effectLst/>
                          <a:latin typeface="Times New Roman" panose="02020603050405020304" pitchFamily="18" charset="0"/>
                          <a:ea typeface="Times New Roman" panose="02020603050405020304" pitchFamily="18" charset="0"/>
                          <a:cs typeface="Times New Roman" panose="02020603050405020304" pitchFamily="18" charset="0"/>
                        </a:rPr>
                        <a:t>8.4</a:t>
                      </a:r>
                    </a:p>
                  </a:txBody>
                  <a:tcPr marL="68580" marR="68580" marT="0" marB="0" anchor="ctr"/>
                </a:tc>
                <a:extLst>
                  <a:ext uri="{0D108BD9-81ED-4DB2-BD59-A6C34878D82A}">
                    <a16:rowId xmlns:a16="http://schemas.microsoft.com/office/drawing/2014/main" val="10007"/>
                  </a:ext>
                </a:extLst>
              </a:tr>
              <a:tr h="284888">
                <a:tc>
                  <a:txBody>
                    <a:bodyPr/>
                    <a:lstStyle/>
                    <a:p>
                      <a:pPr marL="0" marR="0">
                        <a:spcBef>
                          <a:spcPts val="0"/>
                        </a:spcBef>
                        <a:spcAft>
                          <a:spcPts val="0"/>
                        </a:spcAft>
                      </a:pPr>
                      <a:r>
                        <a:rPr lang="en-US" sz="1700" b="0" dirty="0">
                          <a:solidFill>
                            <a:srgbClr val="FF0000"/>
                          </a:solidFill>
                          <a:effectLst/>
                        </a:rPr>
                        <a:t>Total</a:t>
                      </a:r>
                      <a:r>
                        <a:rPr lang="en-US" sz="1700" b="0" baseline="0" dirty="0">
                          <a:solidFill>
                            <a:srgbClr val="FF0000"/>
                          </a:solidFill>
                          <a:effectLst/>
                        </a:rPr>
                        <a:t> Phosphorus (TP) </a:t>
                      </a:r>
                      <a:r>
                        <a:rPr lang="en-US" sz="1700" b="1" baseline="30000" dirty="0">
                          <a:solidFill>
                            <a:srgbClr val="FF0000"/>
                          </a:solidFill>
                          <a:effectLst/>
                        </a:rPr>
                        <a:t>2</a:t>
                      </a:r>
                      <a:endParaRPr lang="en-US" sz="1700" b="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0" dirty="0">
                          <a:solidFill>
                            <a:srgbClr val="FF0000"/>
                          </a:solidFill>
                          <a:effectLst/>
                        </a:rPr>
                        <a:t>1.0 </a:t>
                      </a:r>
                      <a:endParaRPr lang="en-US" sz="1700" b="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0" dirty="0">
                          <a:effectLst/>
                        </a:rPr>
                        <a:t> </a:t>
                      </a:r>
                      <a:endParaRPr lang="en-US" sz="17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b="0" dirty="0">
                          <a:effectLst/>
                        </a:rPr>
                        <a:t> </a:t>
                      </a:r>
                      <a:endParaRPr lang="en-US" sz="17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bl>
          </a:graphicData>
        </a:graphic>
      </p:graphicFrame>
      <p:sp>
        <p:nvSpPr>
          <p:cNvPr id="7" name="Text Placeholder 8">
            <a:extLst>
              <a:ext uri="{FF2B5EF4-FFF2-40B4-BE49-F238E27FC236}">
                <a16:creationId xmlns:a16="http://schemas.microsoft.com/office/drawing/2014/main" id="{6D851C82-A524-498F-B64F-CEC7BD709608}"/>
              </a:ext>
            </a:extLst>
          </p:cNvPr>
          <p:cNvSpPr txBox="1">
            <a:spLocks/>
          </p:cNvSpPr>
          <p:nvPr/>
        </p:nvSpPr>
        <p:spPr>
          <a:xfrm>
            <a:off x="-719721" y="4603578"/>
            <a:ext cx="9760482" cy="2019927"/>
          </a:xfrm>
          <a:prstGeom prst="rect">
            <a:avLst/>
          </a:prstGeom>
        </p:spPr>
        <p:txBody>
          <a:bodyPr lIns="0" rIns="0"/>
          <a:lstStyle>
            <a:lvl1pPr marL="0" marR="0" indent="0" algn="l" defTabSz="914400" rtl="0" eaLnBrk="1" fontAlgn="base" latinLnBrk="0" hangingPunct="1">
              <a:lnSpc>
                <a:spcPct val="100000"/>
              </a:lnSpc>
              <a:spcBef>
                <a:spcPts val="1200"/>
              </a:spcBef>
              <a:spcAft>
                <a:spcPct val="0"/>
              </a:spcAft>
              <a:buClr>
                <a:srgbClr val="0070C0"/>
              </a:buClr>
              <a:buSzTx/>
              <a:buFont typeface="+mj-lt"/>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r>
              <a:rPr lang="en-US" sz="1700" baseline="30000" dirty="0"/>
              <a:t>1</a:t>
            </a:r>
            <a:r>
              <a:rPr lang="en-US" sz="1700" dirty="0"/>
              <a:t>The limits listed for monthly average CBOD</a:t>
            </a:r>
            <a:r>
              <a:rPr lang="en-US" sz="1700" baseline="-25000" dirty="0"/>
              <a:t>5</a:t>
            </a:r>
            <a:r>
              <a:rPr lang="en-US" sz="1700" dirty="0"/>
              <a:t> and total suspended solids are for monthly average flows of 52 MGD or less. These limits are 10 mg/L and 12 mg/L respectively for monthly average flows greater than 52 MGD</a:t>
            </a:r>
          </a:p>
          <a:p>
            <a:pPr marL="914400" lvl="2" indent="0">
              <a:buNone/>
            </a:pPr>
            <a:r>
              <a:rPr lang="en-US" sz="1700" b="1" baseline="30000" dirty="0">
                <a:solidFill>
                  <a:srgbClr val="FF0000"/>
                </a:solidFill>
              </a:rPr>
              <a:t>2</a:t>
            </a:r>
            <a:r>
              <a:rPr lang="en-US" sz="1700" b="1" dirty="0">
                <a:solidFill>
                  <a:srgbClr val="FF0000"/>
                </a:solidFill>
              </a:rPr>
              <a:t>TP monthly average concentration limit of 1.0 milligram per liter (mg/L) - five years from the effective date of the upcoming NPDES.</a:t>
            </a:r>
          </a:p>
          <a:p>
            <a:pPr marL="914400" lvl="2" indent="0">
              <a:buNone/>
            </a:pPr>
            <a:r>
              <a:rPr lang="en-US" sz="1700" b="1" baseline="30000" dirty="0">
                <a:solidFill>
                  <a:srgbClr val="FF0000"/>
                </a:solidFill>
              </a:rPr>
              <a:t>2</a:t>
            </a:r>
            <a:r>
              <a:rPr lang="en-US" sz="1700" b="1" dirty="0">
                <a:solidFill>
                  <a:srgbClr val="FF0000"/>
                </a:solidFill>
              </a:rPr>
              <a:t>TP twelve month rolling geometric mean of 0.5 mg/L - by January 1, 2030, unless the KWRP demonstrates that meeting such limit is not technologically or economically feasible.</a:t>
            </a:r>
          </a:p>
        </p:txBody>
      </p:sp>
    </p:spTree>
    <p:extLst>
      <p:ext uri="{BB962C8B-B14F-4D97-AF65-F5344CB8AC3E}">
        <p14:creationId xmlns:p14="http://schemas.microsoft.com/office/powerpoint/2010/main" val="240215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12811</TotalTime>
  <Words>2990</Words>
  <Application>Microsoft Office PowerPoint</Application>
  <PresentationFormat>On-screen Show (4:3)</PresentationFormat>
  <Paragraphs>493</Paragraphs>
  <Slides>52</Slides>
  <Notes>49</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52</vt:i4>
      </vt:variant>
    </vt:vector>
  </HeadingPairs>
  <TitlesOfParts>
    <vt:vector size="59" baseType="lpstr">
      <vt:lpstr>Arial</vt:lpstr>
      <vt:lpstr>Calibri</vt:lpstr>
      <vt:lpstr>Courier New</vt:lpstr>
      <vt:lpstr>Times New Roman</vt:lpstr>
      <vt:lpstr>Wingdings</vt:lpstr>
      <vt:lpstr>Custom Design</vt:lpstr>
      <vt:lpstr>Office Theme</vt:lpstr>
      <vt:lpstr>PowerPoint Presentation</vt:lpstr>
      <vt:lpstr>BEFORE WE BEGIN</vt:lpstr>
      <vt:lpstr>Fenghua Yang, P.E., BCEE</vt:lpstr>
      <vt:lpstr>PowerPoint Presentation</vt:lpstr>
      <vt:lpstr>Outline</vt:lpstr>
      <vt:lpstr>The James C. Kirie Water Reclamation Plant</vt:lpstr>
      <vt:lpstr>Historic Kirie WRP Plant Flow and Hydraulic Retention Time in Aeration Tanks </vt:lpstr>
      <vt:lpstr>Kirie WRP Plant Influent Characteristics </vt:lpstr>
      <vt:lpstr>NPDES Permit - Current vs. Future (Draft)</vt:lpstr>
      <vt:lpstr>KWRP EBPR Implementation Overall Plan and Schedule</vt:lpstr>
      <vt:lpstr>Outline</vt:lpstr>
      <vt:lpstr>EBPR Fundamentals</vt:lpstr>
      <vt:lpstr>KWRP EBPR Feasibility Analysis</vt:lpstr>
      <vt:lpstr>KWRP EBPR </vt:lpstr>
      <vt:lpstr>KWRP EBPR – Pilot Test</vt:lpstr>
      <vt:lpstr>Outline</vt:lpstr>
      <vt:lpstr> Kirie WRP EBPR Conversion </vt:lpstr>
      <vt:lpstr>KWRP EBPR Pilot Study</vt:lpstr>
      <vt:lpstr>  Monthly Average Outfall Effluent TP Levels  </vt:lpstr>
      <vt:lpstr>  Monthly Average Outfall Effluent Ammonia-N Levels  </vt:lpstr>
      <vt:lpstr>Outline</vt:lpstr>
      <vt:lpstr>Results and Discussion for Targeted Studies</vt:lpstr>
      <vt:lpstr> ORP Profiles During Fine-Bubble Low-Air Mixing Versus Fine Bubble Intermittent Air Mixing </vt:lpstr>
      <vt:lpstr>Results and Discussion for Targeted Studies</vt:lpstr>
      <vt:lpstr>Why Baffle Walls &amp; Swing Zone Operation?</vt:lpstr>
      <vt:lpstr>Comparison of Effluent Ammonia-N Levels Between Aeration Tank 6 (with Baffle Wall) and Aeration Tank 5 (without Baffle Wall)</vt:lpstr>
      <vt:lpstr>Comparison of Effluent Ortho-P Levels Between Aeration Tank 6 (with Baffle Wall) and Aeration Tank 5 (without Baffle Wall)</vt:lpstr>
      <vt:lpstr>Swing Zone Operation Impact</vt:lpstr>
      <vt:lpstr>Comparison of Effluent Ortho-P Levels Between Aeration Tanks 1-4 and Tanks 5&amp;6 with Swing-Zone Operation</vt:lpstr>
      <vt:lpstr>Comparison of Effluent Ammonia-N Levels Between Aeration Tanks 1-4 and Tanks 5&amp;6 with Swing-Zone Operation</vt:lpstr>
      <vt:lpstr>Results and Discussion for Targeted Studies</vt:lpstr>
      <vt:lpstr>Large Bubble Mixers </vt:lpstr>
      <vt:lpstr>Large Bubble Mixer Impacts on BioP Performance</vt:lpstr>
      <vt:lpstr> Kirie WRP EBPR Conversion </vt:lpstr>
      <vt:lpstr>Results and Discussion for Targeted Studies</vt:lpstr>
      <vt:lpstr>EBPR Seasonal Performance Change and Potential Impact of GAOs on EBPR Performance</vt:lpstr>
      <vt:lpstr>Glycogen-Accumulating Organism (GAO) Population Versus Effluent Ortho-P Levels from Test Aeration Tanks 5 and 6 in 2017</vt:lpstr>
      <vt:lpstr>Results and Discussion for Targeted Studies</vt:lpstr>
      <vt:lpstr>Control and Test Tanks Dissolved Oxygen Levels </vt:lpstr>
      <vt:lpstr>Low DO Operation Impact to EBPR – Comparison Between Test and Control Tanks</vt:lpstr>
      <vt:lpstr>Low DO Operation Impact to Nitrification – Comparison between Test and Control Tanks</vt:lpstr>
      <vt:lpstr>Low DO Operation Impact to TN removal - Comparison Between Test and Control Tanks</vt:lpstr>
      <vt:lpstr>Low DO Operation Air Savings</vt:lpstr>
      <vt:lpstr>Glycogen-Accumulating Organism (GAO) Population Versus Effluent Ortho-P Levels from Test Aeration Tanks 5 and 6 in 2018</vt:lpstr>
      <vt:lpstr>Low DO Operation Summary</vt:lpstr>
      <vt:lpstr>Results and Discussion for Targeted Studies</vt:lpstr>
      <vt:lpstr>EBPR sludge impact to the sludge transmission line and Egan WRP</vt:lpstr>
      <vt:lpstr>EBPR sludge impact to the sludge transmission line and Egan WRP</vt:lpstr>
      <vt:lpstr>Outline</vt:lpstr>
      <vt:lpstr>Summary</vt:lpstr>
      <vt:lpstr>Acknowledgements</vt:lpstr>
      <vt:lpstr>Q/A</vt:lpstr>
    </vt:vector>
  </TitlesOfParts>
  <Company>MWRD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brownj</dc:creator>
  <cp:lastModifiedBy>Slaby, Pamela</cp:lastModifiedBy>
  <cp:revision>508</cp:revision>
  <cp:lastPrinted>2016-10-03T14:26:08Z</cp:lastPrinted>
  <dcterms:created xsi:type="dcterms:W3CDTF">2009-12-17T19:54:39Z</dcterms:created>
  <dcterms:modified xsi:type="dcterms:W3CDTF">2019-11-22T13:52:21Z</dcterms:modified>
</cp:coreProperties>
</file>